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Mo4e+GZxEGe0h+3+4rSHFdILw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so dot paper.jpg"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41769" y="353027"/>
            <a:ext cx="8991600" cy="5969954"/>
          </a:xfrm>
          <a:prstGeom prst="rect">
            <a:avLst/>
          </a:pr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cxnSp>
        <p:nvCxnSpPr>
          <p:cNvPr id="90" name="Google Shape;90;p2"/>
          <p:cNvCxnSpPr/>
          <p:nvPr/>
        </p:nvCxnSpPr>
        <p:spPr>
          <a:xfrm>
            <a:off x="5906965" y="3781425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1" name="Google Shape;91;p2"/>
          <p:cNvCxnSpPr/>
          <p:nvPr/>
        </p:nvCxnSpPr>
        <p:spPr>
          <a:xfrm>
            <a:off x="5906964" y="3829613"/>
            <a:ext cx="378072" cy="18993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2" name="Google Shape;92;p2"/>
          <p:cNvCxnSpPr/>
          <p:nvPr/>
        </p:nvCxnSpPr>
        <p:spPr>
          <a:xfrm>
            <a:off x="5892899" y="4257675"/>
            <a:ext cx="429941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" name="Google Shape;93;p2"/>
          <p:cNvCxnSpPr/>
          <p:nvPr/>
        </p:nvCxnSpPr>
        <p:spPr>
          <a:xfrm flipH="1">
            <a:off x="5918754" y="3591488"/>
            <a:ext cx="393830" cy="22659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2"/>
          <p:cNvSpPr/>
          <p:nvPr/>
        </p:nvSpPr>
        <p:spPr>
          <a:xfrm>
            <a:off x="6305550" y="3818086"/>
            <a:ext cx="408760" cy="664339"/>
          </a:xfrm>
          <a:custGeom>
            <a:rect b="b" l="l" r="r" t="t"/>
            <a:pathLst>
              <a:path extrusionOk="0" h="671804" w="406931">
                <a:moveTo>
                  <a:pt x="116" y="212738"/>
                </a:moveTo>
                <a:lnTo>
                  <a:pt x="3848" y="671804"/>
                </a:lnTo>
                <a:lnTo>
                  <a:pt x="406931" y="436673"/>
                </a:lnTo>
                <a:lnTo>
                  <a:pt x="399466" y="0"/>
                </a:lnTo>
                <a:cubicBezTo>
                  <a:pt x="388269" y="6220"/>
                  <a:pt x="376859" y="12071"/>
                  <a:pt x="365876" y="18661"/>
                </a:cubicBezTo>
                <a:cubicBezTo>
                  <a:pt x="358183" y="23277"/>
                  <a:pt x="351506" y="29578"/>
                  <a:pt x="343482" y="33590"/>
                </a:cubicBezTo>
                <a:cubicBezTo>
                  <a:pt x="338506" y="36078"/>
                  <a:pt x="333271" y="38106"/>
                  <a:pt x="328553" y="41055"/>
                </a:cubicBezTo>
                <a:cubicBezTo>
                  <a:pt x="325785" y="42785"/>
                  <a:pt x="307443" y="57567"/>
                  <a:pt x="302428" y="59716"/>
                </a:cubicBezTo>
                <a:cubicBezTo>
                  <a:pt x="297713" y="61737"/>
                  <a:pt x="292330" y="61723"/>
                  <a:pt x="287499" y="63448"/>
                </a:cubicBezTo>
                <a:cubicBezTo>
                  <a:pt x="274880" y="67955"/>
                  <a:pt x="250176" y="78377"/>
                  <a:pt x="250176" y="78377"/>
                </a:cubicBezTo>
                <a:cubicBezTo>
                  <a:pt x="247688" y="80865"/>
                  <a:pt x="246082" y="84831"/>
                  <a:pt x="242712" y="85842"/>
                </a:cubicBezTo>
                <a:cubicBezTo>
                  <a:pt x="233105" y="88724"/>
                  <a:pt x="222748" y="87925"/>
                  <a:pt x="212854" y="89574"/>
                </a:cubicBezTo>
                <a:cubicBezTo>
                  <a:pt x="207794" y="90417"/>
                  <a:pt x="202901" y="92062"/>
                  <a:pt x="197925" y="93306"/>
                </a:cubicBezTo>
                <a:cubicBezTo>
                  <a:pt x="192949" y="95794"/>
                  <a:pt x="187523" y="97537"/>
                  <a:pt x="182996" y="100771"/>
                </a:cubicBezTo>
                <a:cubicBezTo>
                  <a:pt x="154486" y="121135"/>
                  <a:pt x="190622" y="104089"/>
                  <a:pt x="156870" y="119432"/>
                </a:cubicBezTo>
                <a:cubicBezTo>
                  <a:pt x="148245" y="123353"/>
                  <a:pt x="139667" y="127442"/>
                  <a:pt x="130744" y="130629"/>
                </a:cubicBezTo>
                <a:cubicBezTo>
                  <a:pt x="109795" y="138111"/>
                  <a:pt x="107681" y="136685"/>
                  <a:pt x="89690" y="141825"/>
                </a:cubicBezTo>
                <a:cubicBezTo>
                  <a:pt x="85907" y="142906"/>
                  <a:pt x="82225" y="144314"/>
                  <a:pt x="78493" y="145558"/>
                </a:cubicBezTo>
                <a:cubicBezTo>
                  <a:pt x="73517" y="149290"/>
                  <a:pt x="68287" y="152706"/>
                  <a:pt x="63564" y="156754"/>
                </a:cubicBezTo>
                <a:cubicBezTo>
                  <a:pt x="59556" y="160189"/>
                  <a:pt x="56893" y="165235"/>
                  <a:pt x="52367" y="167951"/>
                </a:cubicBezTo>
                <a:cubicBezTo>
                  <a:pt x="40450" y="175102"/>
                  <a:pt x="17425" y="182087"/>
                  <a:pt x="3848" y="186612"/>
                </a:cubicBezTo>
                <a:cubicBezTo>
                  <a:pt x="2604" y="190344"/>
                  <a:pt x="-655" y="193951"/>
                  <a:pt x="116" y="197809"/>
                </a:cubicBezTo>
                <a:cubicBezTo>
                  <a:pt x="117" y="197813"/>
                  <a:pt x="9445" y="207139"/>
                  <a:pt x="116" y="212738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6312584" y="3591488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" name="Google Shape;96;p2"/>
          <p:cNvCxnSpPr/>
          <p:nvPr/>
        </p:nvCxnSpPr>
        <p:spPr>
          <a:xfrm>
            <a:off x="6305550" y="4019550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2"/>
          <p:cNvCxnSpPr/>
          <p:nvPr/>
        </p:nvCxnSpPr>
        <p:spPr>
          <a:xfrm>
            <a:off x="6718202" y="3781425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2"/>
          <p:cNvCxnSpPr/>
          <p:nvPr/>
        </p:nvCxnSpPr>
        <p:spPr>
          <a:xfrm flipH="1">
            <a:off x="6305550" y="4257675"/>
            <a:ext cx="412652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" name="Google Shape;99;p2"/>
          <p:cNvCxnSpPr/>
          <p:nvPr/>
        </p:nvCxnSpPr>
        <p:spPr>
          <a:xfrm flipH="1">
            <a:off x="6305550" y="3806561"/>
            <a:ext cx="398585" cy="21298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0" name="Google Shape;100;p2"/>
          <p:cNvCxnSpPr/>
          <p:nvPr/>
        </p:nvCxnSpPr>
        <p:spPr>
          <a:xfrm>
            <a:off x="6298516" y="3110400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" name="Google Shape;101;p2"/>
          <p:cNvCxnSpPr/>
          <p:nvPr/>
        </p:nvCxnSpPr>
        <p:spPr>
          <a:xfrm>
            <a:off x="6298515" y="3158588"/>
            <a:ext cx="378072" cy="18993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2"/>
          <p:cNvCxnSpPr/>
          <p:nvPr/>
        </p:nvCxnSpPr>
        <p:spPr>
          <a:xfrm flipH="1">
            <a:off x="6310305" y="2920463"/>
            <a:ext cx="393830" cy="22659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" name="Google Shape;103;p2"/>
          <p:cNvSpPr/>
          <p:nvPr/>
        </p:nvSpPr>
        <p:spPr>
          <a:xfrm>
            <a:off x="6697101" y="3147061"/>
            <a:ext cx="408760" cy="664339"/>
          </a:xfrm>
          <a:custGeom>
            <a:rect b="b" l="l" r="r" t="t"/>
            <a:pathLst>
              <a:path extrusionOk="0" h="671804" w="406931">
                <a:moveTo>
                  <a:pt x="116" y="212738"/>
                </a:moveTo>
                <a:lnTo>
                  <a:pt x="3848" y="671804"/>
                </a:lnTo>
                <a:lnTo>
                  <a:pt x="406931" y="436673"/>
                </a:lnTo>
                <a:lnTo>
                  <a:pt x="399466" y="0"/>
                </a:lnTo>
                <a:cubicBezTo>
                  <a:pt x="388269" y="6220"/>
                  <a:pt x="376859" y="12071"/>
                  <a:pt x="365876" y="18661"/>
                </a:cubicBezTo>
                <a:cubicBezTo>
                  <a:pt x="358183" y="23277"/>
                  <a:pt x="351506" y="29578"/>
                  <a:pt x="343482" y="33590"/>
                </a:cubicBezTo>
                <a:cubicBezTo>
                  <a:pt x="338506" y="36078"/>
                  <a:pt x="333271" y="38106"/>
                  <a:pt x="328553" y="41055"/>
                </a:cubicBezTo>
                <a:cubicBezTo>
                  <a:pt x="325785" y="42785"/>
                  <a:pt x="307443" y="57567"/>
                  <a:pt x="302428" y="59716"/>
                </a:cubicBezTo>
                <a:cubicBezTo>
                  <a:pt x="297713" y="61737"/>
                  <a:pt x="292330" y="61723"/>
                  <a:pt x="287499" y="63448"/>
                </a:cubicBezTo>
                <a:cubicBezTo>
                  <a:pt x="274880" y="67955"/>
                  <a:pt x="250176" y="78377"/>
                  <a:pt x="250176" y="78377"/>
                </a:cubicBezTo>
                <a:cubicBezTo>
                  <a:pt x="247688" y="80865"/>
                  <a:pt x="246082" y="84831"/>
                  <a:pt x="242712" y="85842"/>
                </a:cubicBezTo>
                <a:cubicBezTo>
                  <a:pt x="233105" y="88724"/>
                  <a:pt x="222748" y="87925"/>
                  <a:pt x="212854" y="89574"/>
                </a:cubicBezTo>
                <a:cubicBezTo>
                  <a:pt x="207794" y="90417"/>
                  <a:pt x="202901" y="92062"/>
                  <a:pt x="197925" y="93306"/>
                </a:cubicBezTo>
                <a:cubicBezTo>
                  <a:pt x="192949" y="95794"/>
                  <a:pt x="187523" y="97537"/>
                  <a:pt x="182996" y="100771"/>
                </a:cubicBezTo>
                <a:cubicBezTo>
                  <a:pt x="154486" y="121135"/>
                  <a:pt x="190622" y="104089"/>
                  <a:pt x="156870" y="119432"/>
                </a:cubicBezTo>
                <a:cubicBezTo>
                  <a:pt x="148245" y="123353"/>
                  <a:pt x="139667" y="127442"/>
                  <a:pt x="130744" y="130629"/>
                </a:cubicBezTo>
                <a:cubicBezTo>
                  <a:pt x="109795" y="138111"/>
                  <a:pt x="107681" y="136685"/>
                  <a:pt x="89690" y="141825"/>
                </a:cubicBezTo>
                <a:cubicBezTo>
                  <a:pt x="85907" y="142906"/>
                  <a:pt x="82225" y="144314"/>
                  <a:pt x="78493" y="145558"/>
                </a:cubicBezTo>
                <a:cubicBezTo>
                  <a:pt x="73517" y="149290"/>
                  <a:pt x="68287" y="152706"/>
                  <a:pt x="63564" y="156754"/>
                </a:cubicBezTo>
                <a:cubicBezTo>
                  <a:pt x="59556" y="160189"/>
                  <a:pt x="56893" y="165235"/>
                  <a:pt x="52367" y="167951"/>
                </a:cubicBezTo>
                <a:cubicBezTo>
                  <a:pt x="40450" y="175102"/>
                  <a:pt x="17425" y="182087"/>
                  <a:pt x="3848" y="186612"/>
                </a:cubicBezTo>
                <a:cubicBezTo>
                  <a:pt x="2604" y="190344"/>
                  <a:pt x="-655" y="193951"/>
                  <a:pt x="116" y="197809"/>
                </a:cubicBezTo>
                <a:cubicBezTo>
                  <a:pt x="117" y="197813"/>
                  <a:pt x="9445" y="207139"/>
                  <a:pt x="116" y="212738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2"/>
          <p:cNvCxnSpPr/>
          <p:nvPr/>
        </p:nvCxnSpPr>
        <p:spPr>
          <a:xfrm>
            <a:off x="6704135" y="2920463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2"/>
          <p:cNvCxnSpPr/>
          <p:nvPr/>
        </p:nvCxnSpPr>
        <p:spPr>
          <a:xfrm>
            <a:off x="6697101" y="3348525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" name="Google Shape;106;p2"/>
          <p:cNvCxnSpPr/>
          <p:nvPr/>
        </p:nvCxnSpPr>
        <p:spPr>
          <a:xfrm>
            <a:off x="7109753" y="3110400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" name="Google Shape;107;p2"/>
          <p:cNvCxnSpPr/>
          <p:nvPr/>
        </p:nvCxnSpPr>
        <p:spPr>
          <a:xfrm flipH="1">
            <a:off x="6690067" y="3129773"/>
            <a:ext cx="398585" cy="21298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2"/>
          <p:cNvCxnSpPr/>
          <p:nvPr/>
        </p:nvCxnSpPr>
        <p:spPr>
          <a:xfrm flipH="1">
            <a:off x="6704135" y="3555061"/>
            <a:ext cx="412652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" name="Google Shape;109;p2"/>
          <p:cNvCxnSpPr/>
          <p:nvPr/>
        </p:nvCxnSpPr>
        <p:spPr>
          <a:xfrm>
            <a:off x="6693393" y="3811166"/>
            <a:ext cx="378072" cy="18993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0" name="Google Shape;110;p2"/>
          <p:cNvCxnSpPr/>
          <p:nvPr/>
        </p:nvCxnSpPr>
        <p:spPr>
          <a:xfrm>
            <a:off x="6679328" y="4239228"/>
            <a:ext cx="429941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2"/>
          <p:cNvCxnSpPr/>
          <p:nvPr/>
        </p:nvCxnSpPr>
        <p:spPr>
          <a:xfrm>
            <a:off x="7504631" y="3762978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2" name="Google Shape;112;p2"/>
          <p:cNvSpPr/>
          <p:nvPr/>
        </p:nvSpPr>
        <p:spPr>
          <a:xfrm>
            <a:off x="7092975" y="3800128"/>
            <a:ext cx="408760" cy="664339"/>
          </a:xfrm>
          <a:custGeom>
            <a:rect b="b" l="l" r="r" t="t"/>
            <a:pathLst>
              <a:path extrusionOk="0" h="671804" w="406931">
                <a:moveTo>
                  <a:pt x="116" y="212738"/>
                </a:moveTo>
                <a:lnTo>
                  <a:pt x="3848" y="671804"/>
                </a:lnTo>
                <a:lnTo>
                  <a:pt x="406931" y="436673"/>
                </a:lnTo>
                <a:lnTo>
                  <a:pt x="399466" y="0"/>
                </a:lnTo>
                <a:cubicBezTo>
                  <a:pt x="388269" y="6220"/>
                  <a:pt x="376859" y="12071"/>
                  <a:pt x="365876" y="18661"/>
                </a:cubicBezTo>
                <a:cubicBezTo>
                  <a:pt x="358183" y="23277"/>
                  <a:pt x="351506" y="29578"/>
                  <a:pt x="343482" y="33590"/>
                </a:cubicBezTo>
                <a:cubicBezTo>
                  <a:pt x="338506" y="36078"/>
                  <a:pt x="333271" y="38106"/>
                  <a:pt x="328553" y="41055"/>
                </a:cubicBezTo>
                <a:cubicBezTo>
                  <a:pt x="325785" y="42785"/>
                  <a:pt x="307443" y="57567"/>
                  <a:pt x="302428" y="59716"/>
                </a:cubicBezTo>
                <a:cubicBezTo>
                  <a:pt x="297713" y="61737"/>
                  <a:pt x="292330" y="61723"/>
                  <a:pt x="287499" y="63448"/>
                </a:cubicBezTo>
                <a:cubicBezTo>
                  <a:pt x="274880" y="67955"/>
                  <a:pt x="250176" y="78377"/>
                  <a:pt x="250176" y="78377"/>
                </a:cubicBezTo>
                <a:cubicBezTo>
                  <a:pt x="247688" y="80865"/>
                  <a:pt x="246082" y="84831"/>
                  <a:pt x="242712" y="85842"/>
                </a:cubicBezTo>
                <a:cubicBezTo>
                  <a:pt x="233105" y="88724"/>
                  <a:pt x="222748" y="87925"/>
                  <a:pt x="212854" y="89574"/>
                </a:cubicBezTo>
                <a:cubicBezTo>
                  <a:pt x="207794" y="90417"/>
                  <a:pt x="202901" y="92062"/>
                  <a:pt x="197925" y="93306"/>
                </a:cubicBezTo>
                <a:cubicBezTo>
                  <a:pt x="192949" y="95794"/>
                  <a:pt x="187523" y="97537"/>
                  <a:pt x="182996" y="100771"/>
                </a:cubicBezTo>
                <a:cubicBezTo>
                  <a:pt x="154486" y="121135"/>
                  <a:pt x="190622" y="104089"/>
                  <a:pt x="156870" y="119432"/>
                </a:cubicBezTo>
                <a:cubicBezTo>
                  <a:pt x="148245" y="123353"/>
                  <a:pt x="139667" y="127442"/>
                  <a:pt x="130744" y="130629"/>
                </a:cubicBezTo>
                <a:cubicBezTo>
                  <a:pt x="109795" y="138111"/>
                  <a:pt x="107681" y="136685"/>
                  <a:pt x="89690" y="141825"/>
                </a:cubicBezTo>
                <a:cubicBezTo>
                  <a:pt x="85907" y="142906"/>
                  <a:pt x="82225" y="144314"/>
                  <a:pt x="78493" y="145558"/>
                </a:cubicBezTo>
                <a:cubicBezTo>
                  <a:pt x="73517" y="149290"/>
                  <a:pt x="68287" y="152706"/>
                  <a:pt x="63564" y="156754"/>
                </a:cubicBezTo>
                <a:cubicBezTo>
                  <a:pt x="59556" y="160189"/>
                  <a:pt x="56893" y="165235"/>
                  <a:pt x="52367" y="167951"/>
                </a:cubicBezTo>
                <a:cubicBezTo>
                  <a:pt x="40450" y="175102"/>
                  <a:pt x="17425" y="182087"/>
                  <a:pt x="3848" y="186612"/>
                </a:cubicBezTo>
                <a:cubicBezTo>
                  <a:pt x="2604" y="190344"/>
                  <a:pt x="-655" y="193951"/>
                  <a:pt x="116" y="197809"/>
                </a:cubicBezTo>
                <a:cubicBezTo>
                  <a:pt x="117" y="197813"/>
                  <a:pt x="9445" y="207139"/>
                  <a:pt x="116" y="212738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2"/>
          <p:cNvCxnSpPr/>
          <p:nvPr/>
        </p:nvCxnSpPr>
        <p:spPr>
          <a:xfrm>
            <a:off x="7091979" y="4001103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2"/>
          <p:cNvCxnSpPr/>
          <p:nvPr/>
        </p:nvCxnSpPr>
        <p:spPr>
          <a:xfrm flipH="1">
            <a:off x="7091979" y="4239228"/>
            <a:ext cx="412652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2"/>
          <p:cNvCxnSpPr/>
          <p:nvPr/>
        </p:nvCxnSpPr>
        <p:spPr>
          <a:xfrm flipH="1">
            <a:off x="7091979" y="3788114"/>
            <a:ext cx="398585" cy="21298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2"/>
          <p:cNvCxnSpPr/>
          <p:nvPr/>
        </p:nvCxnSpPr>
        <p:spPr>
          <a:xfrm>
            <a:off x="5507796" y="4043091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2"/>
          <p:cNvCxnSpPr/>
          <p:nvPr/>
        </p:nvCxnSpPr>
        <p:spPr>
          <a:xfrm>
            <a:off x="5493728" y="3562003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2"/>
          <p:cNvCxnSpPr/>
          <p:nvPr/>
        </p:nvCxnSpPr>
        <p:spPr>
          <a:xfrm>
            <a:off x="5493727" y="3586650"/>
            <a:ext cx="392140" cy="21991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2"/>
          <p:cNvCxnSpPr/>
          <p:nvPr/>
        </p:nvCxnSpPr>
        <p:spPr>
          <a:xfrm>
            <a:off x="5906965" y="3349516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2"/>
          <p:cNvCxnSpPr/>
          <p:nvPr/>
        </p:nvCxnSpPr>
        <p:spPr>
          <a:xfrm>
            <a:off x="5493728" y="3130094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2"/>
          <p:cNvCxnSpPr/>
          <p:nvPr/>
        </p:nvCxnSpPr>
        <p:spPr>
          <a:xfrm>
            <a:off x="5493727" y="3154741"/>
            <a:ext cx="392140" cy="21991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2"/>
          <p:cNvCxnSpPr/>
          <p:nvPr/>
        </p:nvCxnSpPr>
        <p:spPr>
          <a:xfrm>
            <a:off x="5491610" y="2691565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2"/>
          <p:cNvCxnSpPr/>
          <p:nvPr/>
        </p:nvCxnSpPr>
        <p:spPr>
          <a:xfrm>
            <a:off x="5491609" y="2716212"/>
            <a:ext cx="392140" cy="21991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2"/>
          <p:cNvCxnSpPr/>
          <p:nvPr/>
        </p:nvCxnSpPr>
        <p:spPr>
          <a:xfrm flipH="1">
            <a:off x="5470511" y="2512877"/>
            <a:ext cx="436453" cy="20227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2"/>
          <p:cNvCxnSpPr/>
          <p:nvPr/>
        </p:nvCxnSpPr>
        <p:spPr>
          <a:xfrm>
            <a:off x="5906964" y="2512877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6" name="Google Shape;126;p2"/>
          <p:cNvSpPr/>
          <p:nvPr/>
        </p:nvSpPr>
        <p:spPr>
          <a:xfrm>
            <a:off x="5898027" y="2723801"/>
            <a:ext cx="408760" cy="664339"/>
          </a:xfrm>
          <a:custGeom>
            <a:rect b="b" l="l" r="r" t="t"/>
            <a:pathLst>
              <a:path extrusionOk="0" h="671804" w="406931">
                <a:moveTo>
                  <a:pt x="116" y="212738"/>
                </a:moveTo>
                <a:lnTo>
                  <a:pt x="3848" y="671804"/>
                </a:lnTo>
                <a:lnTo>
                  <a:pt x="406931" y="436673"/>
                </a:lnTo>
                <a:lnTo>
                  <a:pt x="399466" y="0"/>
                </a:lnTo>
                <a:cubicBezTo>
                  <a:pt x="388269" y="6220"/>
                  <a:pt x="376859" y="12071"/>
                  <a:pt x="365876" y="18661"/>
                </a:cubicBezTo>
                <a:cubicBezTo>
                  <a:pt x="358183" y="23277"/>
                  <a:pt x="351506" y="29578"/>
                  <a:pt x="343482" y="33590"/>
                </a:cubicBezTo>
                <a:cubicBezTo>
                  <a:pt x="338506" y="36078"/>
                  <a:pt x="333271" y="38106"/>
                  <a:pt x="328553" y="41055"/>
                </a:cubicBezTo>
                <a:cubicBezTo>
                  <a:pt x="325785" y="42785"/>
                  <a:pt x="307443" y="57567"/>
                  <a:pt x="302428" y="59716"/>
                </a:cubicBezTo>
                <a:cubicBezTo>
                  <a:pt x="297713" y="61737"/>
                  <a:pt x="292330" y="61723"/>
                  <a:pt x="287499" y="63448"/>
                </a:cubicBezTo>
                <a:cubicBezTo>
                  <a:pt x="274880" y="67955"/>
                  <a:pt x="250176" y="78377"/>
                  <a:pt x="250176" y="78377"/>
                </a:cubicBezTo>
                <a:cubicBezTo>
                  <a:pt x="247688" y="80865"/>
                  <a:pt x="246082" y="84831"/>
                  <a:pt x="242712" y="85842"/>
                </a:cubicBezTo>
                <a:cubicBezTo>
                  <a:pt x="233105" y="88724"/>
                  <a:pt x="222748" y="87925"/>
                  <a:pt x="212854" y="89574"/>
                </a:cubicBezTo>
                <a:cubicBezTo>
                  <a:pt x="207794" y="90417"/>
                  <a:pt x="202901" y="92062"/>
                  <a:pt x="197925" y="93306"/>
                </a:cubicBezTo>
                <a:cubicBezTo>
                  <a:pt x="192949" y="95794"/>
                  <a:pt x="187523" y="97537"/>
                  <a:pt x="182996" y="100771"/>
                </a:cubicBezTo>
                <a:cubicBezTo>
                  <a:pt x="154486" y="121135"/>
                  <a:pt x="190622" y="104089"/>
                  <a:pt x="156870" y="119432"/>
                </a:cubicBezTo>
                <a:cubicBezTo>
                  <a:pt x="148245" y="123353"/>
                  <a:pt x="139667" y="127442"/>
                  <a:pt x="130744" y="130629"/>
                </a:cubicBezTo>
                <a:cubicBezTo>
                  <a:pt x="109795" y="138111"/>
                  <a:pt x="107681" y="136685"/>
                  <a:pt x="89690" y="141825"/>
                </a:cubicBezTo>
                <a:cubicBezTo>
                  <a:pt x="85907" y="142906"/>
                  <a:pt x="82225" y="144314"/>
                  <a:pt x="78493" y="145558"/>
                </a:cubicBezTo>
                <a:cubicBezTo>
                  <a:pt x="73517" y="149290"/>
                  <a:pt x="68287" y="152706"/>
                  <a:pt x="63564" y="156754"/>
                </a:cubicBezTo>
                <a:cubicBezTo>
                  <a:pt x="59556" y="160189"/>
                  <a:pt x="56893" y="165235"/>
                  <a:pt x="52367" y="167951"/>
                </a:cubicBezTo>
                <a:cubicBezTo>
                  <a:pt x="40450" y="175102"/>
                  <a:pt x="17425" y="182087"/>
                  <a:pt x="3848" y="186612"/>
                </a:cubicBezTo>
                <a:cubicBezTo>
                  <a:pt x="2604" y="190344"/>
                  <a:pt x="-655" y="193951"/>
                  <a:pt x="116" y="197809"/>
                </a:cubicBezTo>
                <a:cubicBezTo>
                  <a:pt x="117" y="197813"/>
                  <a:pt x="9445" y="207139"/>
                  <a:pt x="116" y="212738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p2"/>
          <p:cNvCxnSpPr/>
          <p:nvPr/>
        </p:nvCxnSpPr>
        <p:spPr>
          <a:xfrm>
            <a:off x="6303270" y="2698561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2"/>
          <p:cNvCxnSpPr/>
          <p:nvPr/>
        </p:nvCxnSpPr>
        <p:spPr>
          <a:xfrm flipH="1">
            <a:off x="5897652" y="3143222"/>
            <a:ext cx="412652" cy="23812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2"/>
          <p:cNvCxnSpPr/>
          <p:nvPr/>
        </p:nvCxnSpPr>
        <p:spPr>
          <a:xfrm>
            <a:off x="5894945" y="2905097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2"/>
          <p:cNvCxnSpPr/>
          <p:nvPr/>
        </p:nvCxnSpPr>
        <p:spPr>
          <a:xfrm flipH="1">
            <a:off x="5900305" y="2710766"/>
            <a:ext cx="398586" cy="21298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7120114" y="3155186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2" name="Google Shape;132;p2"/>
          <p:cNvSpPr/>
          <p:nvPr/>
        </p:nvSpPr>
        <p:spPr>
          <a:xfrm>
            <a:off x="7099011" y="3357371"/>
            <a:ext cx="414279" cy="432941"/>
          </a:xfrm>
          <a:custGeom>
            <a:rect b="b" l="l" r="r" t="t"/>
            <a:pathLst>
              <a:path extrusionOk="0" h="432941" w="414279">
                <a:moveTo>
                  <a:pt x="0" y="216471"/>
                </a:moveTo>
                <a:lnTo>
                  <a:pt x="414279" y="0"/>
                </a:lnTo>
                <a:lnTo>
                  <a:pt x="414279" y="432941"/>
                </a:lnTo>
                <a:lnTo>
                  <a:pt x="0" y="216471"/>
                </a:ln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2"/>
          <p:cNvCxnSpPr/>
          <p:nvPr/>
        </p:nvCxnSpPr>
        <p:spPr>
          <a:xfrm>
            <a:off x="7099013" y="3573041"/>
            <a:ext cx="412651" cy="21507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2"/>
          <p:cNvCxnSpPr/>
          <p:nvPr/>
        </p:nvCxnSpPr>
        <p:spPr>
          <a:xfrm flipH="1">
            <a:off x="7106046" y="3364496"/>
            <a:ext cx="398585" cy="21298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"/>
          <p:cNvCxnSpPr/>
          <p:nvPr/>
        </p:nvCxnSpPr>
        <p:spPr>
          <a:xfrm>
            <a:off x="7511664" y="3334916"/>
            <a:ext cx="0" cy="47625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ouse-vector.png" id="140" name="Google Shape;140;p3"/>
          <p:cNvPicPr preferRelativeResize="0"/>
          <p:nvPr/>
        </p:nvPicPr>
        <p:blipFill rotWithShape="1">
          <a:blip r:embed="rId3">
            <a:alphaModFix/>
          </a:blip>
          <a:srcRect b="5580" l="0" r="0" t="0"/>
          <a:stretch/>
        </p:blipFill>
        <p:spPr>
          <a:xfrm>
            <a:off x="3360412" y="424437"/>
            <a:ext cx="5471174" cy="6009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so dot paper.jpg" id="145" name="Google Shape;14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76400" y="494616"/>
            <a:ext cx="8991600" cy="596995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6" name="Google Shape;146;p4"/>
          <p:cNvCxnSpPr/>
          <p:nvPr/>
        </p:nvCxnSpPr>
        <p:spPr>
          <a:xfrm rot="10800000">
            <a:off x="4320919" y="3270110"/>
            <a:ext cx="0" cy="136434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7" name="Google Shape;147;p4"/>
          <p:cNvCxnSpPr/>
          <p:nvPr/>
        </p:nvCxnSpPr>
        <p:spPr>
          <a:xfrm rot="10800000">
            <a:off x="4313583" y="3279913"/>
            <a:ext cx="2029160" cy="10888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8" name="Google Shape;148;p4"/>
          <p:cNvCxnSpPr/>
          <p:nvPr/>
        </p:nvCxnSpPr>
        <p:spPr>
          <a:xfrm rot="10800000">
            <a:off x="4328256" y="4634453"/>
            <a:ext cx="2029160" cy="10888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9" name="Google Shape;149;p4"/>
          <p:cNvCxnSpPr/>
          <p:nvPr/>
        </p:nvCxnSpPr>
        <p:spPr>
          <a:xfrm flipH="1" rot="10800000">
            <a:off x="4342927" y="1972364"/>
            <a:ext cx="792054" cy="131527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0" name="Google Shape;150;p4"/>
          <p:cNvCxnSpPr/>
          <p:nvPr/>
        </p:nvCxnSpPr>
        <p:spPr>
          <a:xfrm rot="10800000">
            <a:off x="5156988" y="2002979"/>
            <a:ext cx="2029160" cy="108888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1" name="Google Shape;151;p4"/>
          <p:cNvSpPr/>
          <p:nvPr/>
        </p:nvSpPr>
        <p:spPr>
          <a:xfrm>
            <a:off x="6320735" y="3083001"/>
            <a:ext cx="1637991" cy="2616741"/>
          </a:xfrm>
          <a:custGeom>
            <a:rect b="b" l="l" r="r" t="t"/>
            <a:pathLst>
              <a:path extrusionOk="0" h="2616741" w="1637991">
                <a:moveTo>
                  <a:pt x="3744" y="1303506"/>
                </a:moveTo>
                <a:lnTo>
                  <a:pt x="811140" y="0"/>
                </a:lnTo>
                <a:lnTo>
                  <a:pt x="1637991" y="398834"/>
                </a:lnTo>
                <a:cubicBezTo>
                  <a:pt x="1634748" y="856034"/>
                  <a:pt x="1631506" y="1313234"/>
                  <a:pt x="1628263" y="1770434"/>
                </a:cubicBezTo>
                <a:lnTo>
                  <a:pt x="3744" y="2616741"/>
                </a:lnTo>
                <a:cubicBezTo>
                  <a:pt x="501" y="2185481"/>
                  <a:pt x="-2741" y="1754222"/>
                  <a:pt x="3744" y="1303506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4"/>
          <p:cNvCxnSpPr/>
          <p:nvPr/>
        </p:nvCxnSpPr>
        <p:spPr>
          <a:xfrm rot="10800000">
            <a:off x="6342743" y="4368800"/>
            <a:ext cx="0" cy="136434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3" name="Google Shape;153;p4"/>
          <p:cNvCxnSpPr/>
          <p:nvPr/>
        </p:nvCxnSpPr>
        <p:spPr>
          <a:xfrm rot="10800000">
            <a:off x="7956195" y="3518588"/>
            <a:ext cx="0" cy="1364343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4" name="Google Shape;154;p4"/>
          <p:cNvCxnSpPr/>
          <p:nvPr/>
        </p:nvCxnSpPr>
        <p:spPr>
          <a:xfrm flipH="1" rot="10800000">
            <a:off x="6357416" y="3518588"/>
            <a:ext cx="1598778" cy="855735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5" name="Google Shape;155;p4"/>
          <p:cNvCxnSpPr/>
          <p:nvPr/>
        </p:nvCxnSpPr>
        <p:spPr>
          <a:xfrm flipH="1" rot="10800000">
            <a:off x="6328071" y="4872241"/>
            <a:ext cx="1613452" cy="84129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6" name="Google Shape;156;p4"/>
          <p:cNvCxnSpPr/>
          <p:nvPr/>
        </p:nvCxnSpPr>
        <p:spPr>
          <a:xfrm rot="10800000">
            <a:off x="7156805" y="3071191"/>
            <a:ext cx="0" cy="2221698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dash"/>
            <a:miter lim="800000"/>
            <a:headEnd len="sm" w="sm" type="none"/>
            <a:tailEnd len="sm" w="sm" type="none"/>
          </a:ln>
        </p:spPr>
      </p:cxnSp>
      <p:cxnSp>
        <p:nvCxnSpPr>
          <p:cNvPr id="157" name="Google Shape;157;p4"/>
          <p:cNvCxnSpPr/>
          <p:nvPr/>
        </p:nvCxnSpPr>
        <p:spPr>
          <a:xfrm flipH="1" rot="10800000">
            <a:off x="6357416" y="3071191"/>
            <a:ext cx="792054" cy="1315279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8" name="Google Shape;158;p4"/>
          <p:cNvCxnSpPr/>
          <p:nvPr/>
        </p:nvCxnSpPr>
        <p:spPr>
          <a:xfrm>
            <a:off x="7163666" y="3085730"/>
            <a:ext cx="821397" cy="408501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2021-05-16T21:05:03Z</dcterms:created>
  <dc:creator>Vince Wright</dc:creator>
</cp:coreProperties>
</file>