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jrVURqzP8XZay2gqxFHe1M1Fpn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1976623706.jp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2308" r="2317" t="0"/>
          <a:stretch/>
        </p:blipFill>
        <p:spPr>
          <a:xfrm>
            <a:off x="1197415" y="0"/>
            <a:ext cx="9797171" cy="6858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1721658697.jpg" id="89" name="Google Shape;89;p2"/>
          <p:cNvPicPr preferRelativeResize="0"/>
          <p:nvPr/>
        </p:nvPicPr>
        <p:blipFill rotWithShape="1">
          <a:blip r:embed="rId3">
            <a:alphaModFix/>
          </a:blip>
          <a:srcRect b="0" l="2435" r="2426" t="0"/>
          <a:stretch/>
        </p:blipFill>
        <p:spPr>
          <a:xfrm>
            <a:off x="1209071" y="0"/>
            <a:ext cx="9773849" cy="685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1165876663.jpg" id="94" name="Google Shape;94;p3"/>
          <p:cNvPicPr preferRelativeResize="0"/>
          <p:nvPr/>
        </p:nvPicPr>
        <p:blipFill rotWithShape="1">
          <a:blip r:embed="rId3">
            <a:alphaModFix/>
          </a:blip>
          <a:srcRect b="0" l="2125" r="2125" t="0"/>
          <a:stretch/>
        </p:blipFill>
        <p:spPr>
          <a:xfrm>
            <a:off x="1718537" y="0"/>
            <a:ext cx="8754917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7426006.jpg" id="99" name="Google Shape;99;p4"/>
          <p:cNvPicPr preferRelativeResize="0"/>
          <p:nvPr/>
        </p:nvPicPr>
        <p:blipFill rotWithShape="1">
          <a:blip r:embed="rId3">
            <a:alphaModFix/>
          </a:blip>
          <a:srcRect b="0" l="2525" r="2525" t="0"/>
          <a:stretch/>
        </p:blipFill>
        <p:spPr>
          <a:xfrm>
            <a:off x="793466" y="0"/>
            <a:ext cx="1060506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1345756859.jpg"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2380" r="2380" t="0"/>
          <a:stretch/>
        </p:blipFill>
        <p:spPr>
          <a:xfrm>
            <a:off x="1197429" y="0"/>
            <a:ext cx="9797137" cy="6858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3663231.jpg"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2299" r="2299" t="0"/>
          <a:stretch/>
        </p:blipFill>
        <p:spPr>
          <a:xfrm>
            <a:off x="1209053" y="0"/>
            <a:ext cx="9773886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498648082.jpg"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2271" r="2281" t="0"/>
          <a:stretch/>
        </p:blipFill>
        <p:spPr>
          <a:xfrm>
            <a:off x="1371276" y="3575"/>
            <a:ext cx="9449451" cy="685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2021-05-21T00:01:47Z</dcterms:created>
  <dc:creator>Vince Wright</dc:creator>
</cp:coreProperties>
</file>