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88163" cy="100187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jdC1kDEIIRH2PtY+5A5f2q0DJo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63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84871" cy="502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00" tIns="48300" rIns="96600" bIns="483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01698" y="0"/>
            <a:ext cx="2984871" cy="502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00" tIns="48300" rIns="96600" bIns="483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39738" y="1252538"/>
            <a:ext cx="60086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00" tIns="48300" rIns="96600" bIns="483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516039"/>
            <a:ext cx="2984871" cy="502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00" tIns="48300" rIns="96600" bIns="483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00" tIns="48300" rIns="96600" bIns="483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00" tIns="48300" rIns="96600" bIns="48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00" tIns="48300" rIns="96600" bIns="483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0:notes"/>
          <p:cNvSpPr txBox="1">
            <a:spLocks noGrp="1"/>
          </p:cNvSpPr>
          <p:nvPr>
            <p:ph type="body" idx="1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spcFirstLastPara="1" wrap="square" lIns="96600" tIns="48300" rIns="96600" bIns="48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1:notes"/>
          <p:cNvSpPr txBox="1">
            <a:spLocks noGrp="1"/>
          </p:cNvSpPr>
          <p:nvPr>
            <p:ph type="body" idx="1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spcFirstLastPara="1" wrap="square" lIns="96600" tIns="48300" rIns="96600" bIns="48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:notes"/>
          <p:cNvSpPr txBox="1">
            <a:spLocks noGrp="1"/>
          </p:cNvSpPr>
          <p:nvPr>
            <p:ph type="body" idx="1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spcFirstLastPara="1" wrap="square" lIns="96600" tIns="48300" rIns="96600" bIns="48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spcFirstLastPara="1" wrap="square" lIns="96600" tIns="48300" rIns="96600" bIns="48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>
            <a:spLocks noGrp="1"/>
          </p:cNvSpPr>
          <p:nvPr>
            <p:ph type="body" idx="1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spcFirstLastPara="1" wrap="square" lIns="96600" tIns="48300" rIns="96600" bIns="48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 txBox="1">
            <a:spLocks noGrp="1"/>
          </p:cNvSpPr>
          <p:nvPr>
            <p:ph type="body" idx="1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spcFirstLastPara="1" wrap="square" lIns="96600" tIns="48300" rIns="96600" bIns="48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:notes"/>
          <p:cNvSpPr txBox="1">
            <a:spLocks noGrp="1"/>
          </p:cNvSpPr>
          <p:nvPr>
            <p:ph type="body" idx="1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spcFirstLastPara="1" wrap="square" lIns="96600" tIns="48300" rIns="96600" bIns="48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7:notes"/>
          <p:cNvSpPr txBox="1">
            <a:spLocks noGrp="1"/>
          </p:cNvSpPr>
          <p:nvPr>
            <p:ph type="body" idx="1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spcFirstLastPara="1" wrap="square" lIns="96600" tIns="48300" rIns="96600" bIns="48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8:notes"/>
          <p:cNvSpPr txBox="1">
            <a:spLocks noGrp="1"/>
          </p:cNvSpPr>
          <p:nvPr>
            <p:ph type="body" idx="1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spcFirstLastPara="1" wrap="square" lIns="96600" tIns="48300" rIns="96600" bIns="48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9:notes"/>
          <p:cNvSpPr txBox="1">
            <a:spLocks noGrp="1"/>
          </p:cNvSpPr>
          <p:nvPr>
            <p:ph type="body" idx="1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spcFirstLastPara="1" wrap="square" lIns="96600" tIns="48300" rIns="96600" bIns="48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5724118" y="2640490"/>
            <a:ext cx="60762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5724118" y="6169439"/>
            <a:ext cx="74376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Front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8728971" y="6169439"/>
            <a:ext cx="74376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Right</a:t>
            </a:r>
            <a:endParaRPr/>
          </a:p>
        </p:txBody>
      </p:sp>
      <p:sp>
        <p:nvSpPr>
          <p:cNvPr id="92" name="Google Shape;92;p1"/>
          <p:cNvSpPr txBox="1"/>
          <p:nvPr/>
        </p:nvSpPr>
        <p:spPr>
          <a:xfrm>
            <a:off x="2669233" y="6156739"/>
            <a:ext cx="74376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Left</a:t>
            </a:r>
            <a:endParaRPr/>
          </a:p>
        </p:txBody>
      </p:sp>
      <p:grpSp>
        <p:nvGrpSpPr>
          <p:cNvPr id="93" name="Google Shape;93;p1"/>
          <p:cNvGrpSpPr/>
          <p:nvPr/>
        </p:nvGrpSpPr>
        <p:grpSpPr>
          <a:xfrm>
            <a:off x="4645324" y="179033"/>
            <a:ext cx="2736304" cy="2483958"/>
            <a:chOff x="3034316" y="-666682"/>
            <a:chExt cx="2736304" cy="2483958"/>
          </a:xfrm>
        </p:grpSpPr>
        <p:sp>
          <p:nvSpPr>
            <p:cNvPr id="94" name="Google Shape;94;p1"/>
            <p:cNvSpPr/>
            <p:nvPr/>
          </p:nvSpPr>
          <p:spPr>
            <a:xfrm>
              <a:off x="3034316" y="-666682"/>
              <a:ext cx="2736304" cy="1241979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3034316" y="575297"/>
              <a:ext cx="2736304" cy="1241979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96" name="Google Shape;96;p1" descr="Shap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67159" y="3240002"/>
            <a:ext cx="2572109" cy="277216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7" name="Google Shape;97;p1"/>
          <p:cNvGrpSpPr/>
          <p:nvPr/>
        </p:nvGrpSpPr>
        <p:grpSpPr>
          <a:xfrm>
            <a:off x="4688291" y="3297150"/>
            <a:ext cx="2736304" cy="2721215"/>
            <a:chOff x="4635931" y="3290949"/>
            <a:chExt cx="2736304" cy="2721215"/>
          </a:xfrm>
        </p:grpSpPr>
        <p:sp>
          <p:nvSpPr>
            <p:cNvPr id="98" name="Google Shape;98;p1"/>
            <p:cNvSpPr/>
            <p:nvPr/>
          </p:nvSpPr>
          <p:spPr>
            <a:xfrm>
              <a:off x="4635931" y="3290949"/>
              <a:ext cx="2736304" cy="1156006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4635931" y="4438898"/>
              <a:ext cx="2736304" cy="1573266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00" name="Google Shape;100;p1" descr="Shap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21258" y="3240002"/>
            <a:ext cx="2572109" cy="2772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" name="Google Shape;232;p10" descr="Shape, rectangl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101" t="49" r="51658" b="26950"/>
          <a:stretch/>
        </p:blipFill>
        <p:spPr>
          <a:xfrm>
            <a:off x="1052738" y="3425798"/>
            <a:ext cx="2542900" cy="2724536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10"/>
          <p:cNvSpPr txBox="1"/>
          <p:nvPr/>
        </p:nvSpPr>
        <p:spPr>
          <a:xfrm>
            <a:off x="5724118" y="2640490"/>
            <a:ext cx="60762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</a:t>
            </a:r>
            <a:endParaRPr/>
          </a:p>
        </p:txBody>
      </p:sp>
      <p:sp>
        <p:nvSpPr>
          <p:cNvPr id="234" name="Google Shape;234;p10"/>
          <p:cNvSpPr txBox="1"/>
          <p:nvPr/>
        </p:nvSpPr>
        <p:spPr>
          <a:xfrm>
            <a:off x="9186422" y="6198560"/>
            <a:ext cx="74376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Right</a:t>
            </a:r>
            <a:endParaRPr/>
          </a:p>
        </p:txBody>
      </p:sp>
      <p:sp>
        <p:nvSpPr>
          <p:cNvPr id="235" name="Google Shape;235;p10"/>
          <p:cNvSpPr txBox="1"/>
          <p:nvPr/>
        </p:nvSpPr>
        <p:spPr>
          <a:xfrm>
            <a:off x="2669233" y="6156739"/>
            <a:ext cx="74376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Left</a:t>
            </a:r>
            <a:endParaRPr/>
          </a:p>
        </p:txBody>
      </p:sp>
      <p:grpSp>
        <p:nvGrpSpPr>
          <p:cNvPr id="236" name="Google Shape;236;p10"/>
          <p:cNvGrpSpPr/>
          <p:nvPr/>
        </p:nvGrpSpPr>
        <p:grpSpPr>
          <a:xfrm>
            <a:off x="4577231" y="156532"/>
            <a:ext cx="2736304" cy="2483958"/>
            <a:chOff x="4645324" y="-37943"/>
            <a:chExt cx="2736304" cy="2483958"/>
          </a:xfrm>
        </p:grpSpPr>
        <p:grpSp>
          <p:nvGrpSpPr>
            <p:cNvPr id="237" name="Google Shape;237;p10"/>
            <p:cNvGrpSpPr/>
            <p:nvPr/>
          </p:nvGrpSpPr>
          <p:grpSpPr>
            <a:xfrm>
              <a:off x="4645324" y="-37943"/>
              <a:ext cx="2736304" cy="2483958"/>
              <a:chOff x="3034316" y="-666682"/>
              <a:chExt cx="2736304" cy="2483958"/>
            </a:xfrm>
          </p:grpSpPr>
          <p:sp>
            <p:nvSpPr>
              <p:cNvPr id="238" name="Google Shape;238;p10"/>
              <p:cNvSpPr/>
              <p:nvPr/>
            </p:nvSpPr>
            <p:spPr>
              <a:xfrm>
                <a:off x="3034316" y="-666682"/>
                <a:ext cx="2736304" cy="1241979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9" name="Google Shape;239;p10"/>
              <p:cNvSpPr/>
              <p:nvPr/>
            </p:nvSpPr>
            <p:spPr>
              <a:xfrm>
                <a:off x="3034316" y="575297"/>
                <a:ext cx="2736304" cy="1241979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40" name="Google Shape;240;p10"/>
            <p:cNvSpPr/>
            <p:nvPr/>
          </p:nvSpPr>
          <p:spPr>
            <a:xfrm rot="5400000">
              <a:off x="3827823" y="814726"/>
              <a:ext cx="2425541" cy="774915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10"/>
            <p:cNvSpPr/>
            <p:nvPr/>
          </p:nvSpPr>
          <p:spPr>
            <a:xfrm rot="-5400000" flipH="1">
              <a:off x="5771672" y="806826"/>
              <a:ext cx="2425541" cy="774915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42" name="Google Shape;242;p10" descr="Shape, rectangl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101" t="49" r="51658" b="26950"/>
          <a:stretch/>
        </p:blipFill>
        <p:spPr>
          <a:xfrm>
            <a:off x="8275868" y="3429000"/>
            <a:ext cx="2542900" cy="272453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43" name="Google Shape;243;p10"/>
          <p:cNvGrpSpPr/>
          <p:nvPr/>
        </p:nvGrpSpPr>
        <p:grpSpPr>
          <a:xfrm>
            <a:off x="4564987" y="3429000"/>
            <a:ext cx="2748548" cy="3109771"/>
            <a:chOff x="4564987" y="3429000"/>
            <a:chExt cx="2748548" cy="3109771"/>
          </a:xfrm>
        </p:grpSpPr>
        <p:sp>
          <p:nvSpPr>
            <p:cNvPr id="244" name="Google Shape;244;p10"/>
            <p:cNvSpPr txBox="1"/>
            <p:nvPr/>
          </p:nvSpPr>
          <p:spPr>
            <a:xfrm>
              <a:off x="5724118" y="6169439"/>
              <a:ext cx="743763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AU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Front</a:t>
              </a:r>
              <a:endParaRPr/>
            </a:p>
          </p:txBody>
        </p:sp>
        <p:cxnSp>
          <p:nvCxnSpPr>
            <p:cNvPr id="245" name="Google Shape;245;p10"/>
            <p:cNvCxnSpPr/>
            <p:nvPr/>
          </p:nvCxnSpPr>
          <p:spPr>
            <a:xfrm>
              <a:off x="5359958" y="3429000"/>
              <a:ext cx="1168933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6" name="Google Shape;246;p10"/>
            <p:cNvCxnSpPr/>
            <p:nvPr/>
          </p:nvCxnSpPr>
          <p:spPr>
            <a:xfrm>
              <a:off x="6529812" y="3429000"/>
              <a:ext cx="783723" cy="1241979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7" name="Google Shape;247;p10"/>
            <p:cNvCxnSpPr/>
            <p:nvPr/>
          </p:nvCxnSpPr>
          <p:spPr>
            <a:xfrm flipH="1">
              <a:off x="4580638" y="3433704"/>
              <a:ext cx="783723" cy="1241979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8" name="Google Shape;248;p10"/>
            <p:cNvCxnSpPr/>
            <p:nvPr/>
          </p:nvCxnSpPr>
          <p:spPr>
            <a:xfrm flipH="1">
              <a:off x="7303807" y="4670979"/>
              <a:ext cx="7140" cy="148576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9" name="Google Shape;249;p10"/>
            <p:cNvCxnSpPr/>
            <p:nvPr/>
          </p:nvCxnSpPr>
          <p:spPr>
            <a:xfrm flipH="1">
              <a:off x="4573462" y="4670979"/>
              <a:ext cx="7140" cy="148576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0" name="Google Shape;250;p10"/>
            <p:cNvCxnSpPr/>
            <p:nvPr/>
          </p:nvCxnSpPr>
          <p:spPr>
            <a:xfrm>
              <a:off x="4564987" y="6153536"/>
              <a:ext cx="2736544" cy="1602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251" name="Google Shape;251;p10"/>
          <p:cNvGrpSpPr/>
          <p:nvPr/>
        </p:nvGrpSpPr>
        <p:grpSpPr>
          <a:xfrm>
            <a:off x="4780482" y="5459489"/>
            <a:ext cx="2307178" cy="461665"/>
            <a:chOff x="4780482" y="5459489"/>
            <a:chExt cx="2307178" cy="461665"/>
          </a:xfrm>
        </p:grpSpPr>
        <p:sp>
          <p:nvSpPr>
            <p:cNvPr id="252" name="Google Shape;252;p10"/>
            <p:cNvSpPr txBox="1"/>
            <p:nvPr/>
          </p:nvSpPr>
          <p:spPr>
            <a:xfrm>
              <a:off x="5614187" y="5459489"/>
              <a:ext cx="804773" cy="4616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AU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 cm</a:t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53" name="Google Shape;253;p10"/>
            <p:cNvCxnSpPr>
              <a:stCxn id="252" idx="3"/>
            </p:cNvCxnSpPr>
            <p:nvPr/>
          </p:nvCxnSpPr>
          <p:spPr>
            <a:xfrm>
              <a:off x="6418960" y="5690322"/>
              <a:ext cx="668700" cy="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cxnSp>
          <p:nvCxnSpPr>
            <p:cNvPr id="254" name="Google Shape;254;p10"/>
            <p:cNvCxnSpPr/>
            <p:nvPr/>
          </p:nvCxnSpPr>
          <p:spPr>
            <a:xfrm rot="10800000">
              <a:off x="4780482" y="5690320"/>
              <a:ext cx="668755" cy="1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</p:grpSp>
      <p:grpSp>
        <p:nvGrpSpPr>
          <p:cNvPr id="255" name="Google Shape;255;p10"/>
          <p:cNvGrpSpPr/>
          <p:nvPr/>
        </p:nvGrpSpPr>
        <p:grpSpPr>
          <a:xfrm>
            <a:off x="7321347" y="361445"/>
            <a:ext cx="804773" cy="2070565"/>
            <a:chOff x="5614187" y="4599089"/>
            <a:chExt cx="804773" cy="2070565"/>
          </a:xfrm>
        </p:grpSpPr>
        <p:sp>
          <p:nvSpPr>
            <p:cNvPr id="256" name="Google Shape;256;p10"/>
            <p:cNvSpPr txBox="1"/>
            <p:nvPr/>
          </p:nvSpPr>
          <p:spPr>
            <a:xfrm>
              <a:off x="5614187" y="5459489"/>
              <a:ext cx="804773" cy="4616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AU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 cm</a:t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57" name="Google Shape;257;p10"/>
            <p:cNvCxnSpPr>
              <a:stCxn id="256" idx="2"/>
            </p:cNvCxnSpPr>
            <p:nvPr/>
          </p:nvCxnSpPr>
          <p:spPr>
            <a:xfrm>
              <a:off x="6016574" y="5921154"/>
              <a:ext cx="0" cy="74850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cxnSp>
          <p:nvCxnSpPr>
            <p:cNvPr id="258" name="Google Shape;258;p10"/>
            <p:cNvCxnSpPr>
              <a:stCxn id="256" idx="0"/>
            </p:cNvCxnSpPr>
            <p:nvPr/>
          </p:nvCxnSpPr>
          <p:spPr>
            <a:xfrm rot="10800000">
              <a:off x="6016574" y="4599089"/>
              <a:ext cx="0" cy="86040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" name="Google Shape;263;p11"/>
          <p:cNvGrpSpPr/>
          <p:nvPr/>
        </p:nvGrpSpPr>
        <p:grpSpPr>
          <a:xfrm rot="-5400000">
            <a:off x="3016792" y="623441"/>
            <a:ext cx="5733192" cy="5611118"/>
            <a:chOff x="3434803" y="510899"/>
            <a:chExt cx="5733192" cy="5611118"/>
          </a:xfrm>
        </p:grpSpPr>
        <p:grpSp>
          <p:nvGrpSpPr>
            <p:cNvPr id="264" name="Google Shape;264;p11"/>
            <p:cNvGrpSpPr/>
            <p:nvPr/>
          </p:nvGrpSpPr>
          <p:grpSpPr>
            <a:xfrm>
              <a:off x="4511300" y="510899"/>
              <a:ext cx="3576818" cy="5611118"/>
              <a:chOff x="4603847" y="-241149"/>
              <a:chExt cx="3576818" cy="5611118"/>
            </a:xfrm>
          </p:grpSpPr>
          <p:sp>
            <p:nvSpPr>
              <p:cNvPr id="265" name="Google Shape;265;p11"/>
              <p:cNvSpPr/>
              <p:nvPr/>
            </p:nvSpPr>
            <p:spPr>
              <a:xfrm rot="5400000">
                <a:off x="6929650" y="2103401"/>
                <a:ext cx="1574534" cy="927496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>
                <a:off x="5524277" y="1782320"/>
                <a:ext cx="1728987" cy="1574533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67" name="Google Shape;267;p11"/>
              <p:cNvCxnSpPr/>
              <p:nvPr/>
            </p:nvCxnSpPr>
            <p:spPr>
              <a:xfrm flipH="1">
                <a:off x="7254419" y="843099"/>
                <a:ext cx="4512" cy="938806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268" name="Google Shape;268;p11"/>
              <p:cNvCxnSpPr/>
              <p:nvPr/>
            </p:nvCxnSpPr>
            <p:spPr>
              <a:xfrm flipH="1">
                <a:off x="5529198" y="843099"/>
                <a:ext cx="4512" cy="938806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269" name="Google Shape;269;p11"/>
              <p:cNvCxnSpPr/>
              <p:nvPr/>
            </p:nvCxnSpPr>
            <p:spPr>
              <a:xfrm>
                <a:off x="5523843" y="1779881"/>
                <a:ext cx="1729138" cy="1012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sp>
            <p:nvSpPr>
              <p:cNvPr id="270" name="Google Shape;270;p11"/>
              <p:cNvSpPr/>
              <p:nvPr/>
            </p:nvSpPr>
            <p:spPr>
              <a:xfrm rot="5400000">
                <a:off x="4280328" y="2108812"/>
                <a:ext cx="1574534" cy="927496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71" name="Google Shape;271;p11"/>
              <p:cNvGrpSpPr/>
              <p:nvPr/>
            </p:nvGrpSpPr>
            <p:grpSpPr>
              <a:xfrm>
                <a:off x="5521477" y="-241149"/>
                <a:ext cx="1733734" cy="1080055"/>
                <a:chOff x="4528375" y="151102"/>
                <a:chExt cx="2743818" cy="1246683"/>
              </a:xfrm>
            </p:grpSpPr>
            <p:cxnSp>
              <p:nvCxnSpPr>
                <p:cNvPr id="272" name="Google Shape;272;p11"/>
                <p:cNvCxnSpPr/>
                <p:nvPr/>
              </p:nvCxnSpPr>
              <p:spPr>
                <a:xfrm>
                  <a:off x="5318616" y="151102"/>
                  <a:ext cx="1168933" cy="0"/>
                </a:xfrm>
                <a:prstGeom prst="straightConnector1">
                  <a:avLst/>
                </a:prstGeom>
                <a:noFill/>
                <a:ln w="28575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</p:cxnSp>
            <p:cxnSp>
              <p:nvCxnSpPr>
                <p:cNvPr id="273" name="Google Shape;273;p11"/>
                <p:cNvCxnSpPr/>
                <p:nvPr/>
              </p:nvCxnSpPr>
              <p:spPr>
                <a:xfrm>
                  <a:off x="6488470" y="151102"/>
                  <a:ext cx="783723" cy="1241979"/>
                </a:xfrm>
                <a:prstGeom prst="straightConnector1">
                  <a:avLst/>
                </a:prstGeom>
                <a:noFill/>
                <a:ln w="28575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</p:cxnSp>
            <p:grpSp>
              <p:nvGrpSpPr>
                <p:cNvPr id="274" name="Google Shape;274;p11"/>
                <p:cNvGrpSpPr/>
                <p:nvPr/>
              </p:nvGrpSpPr>
              <p:grpSpPr>
                <a:xfrm>
                  <a:off x="4528375" y="155806"/>
                  <a:ext cx="2737485" cy="1241979"/>
                  <a:chOff x="4528375" y="155806"/>
                  <a:chExt cx="2737485" cy="1241979"/>
                </a:xfrm>
              </p:grpSpPr>
              <p:cxnSp>
                <p:nvCxnSpPr>
                  <p:cNvPr id="275" name="Google Shape;275;p11"/>
                  <p:cNvCxnSpPr/>
                  <p:nvPr/>
                </p:nvCxnSpPr>
                <p:spPr>
                  <a:xfrm flipH="1">
                    <a:off x="4539296" y="155806"/>
                    <a:ext cx="783723" cy="1241979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chemeClr val="dk1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276" name="Google Shape;276;p11"/>
                  <p:cNvCxnSpPr/>
                  <p:nvPr/>
                </p:nvCxnSpPr>
                <p:spPr>
                  <a:xfrm>
                    <a:off x="4528375" y="1393081"/>
                    <a:ext cx="2737485" cy="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chemeClr val="dk1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</p:cxnSp>
            </p:grpSp>
          </p:grpSp>
          <p:sp>
            <p:nvSpPr>
              <p:cNvPr id="277" name="Google Shape;277;p11"/>
              <p:cNvSpPr/>
              <p:nvPr/>
            </p:nvSpPr>
            <p:spPr>
              <a:xfrm>
                <a:off x="5526832" y="843098"/>
                <a:ext cx="1723783" cy="933809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78" name="Google Shape;278;p11"/>
              <p:cNvGrpSpPr/>
              <p:nvPr/>
            </p:nvGrpSpPr>
            <p:grpSpPr>
              <a:xfrm>
                <a:off x="5529456" y="3356105"/>
                <a:ext cx="1733734" cy="2013864"/>
                <a:chOff x="5558211" y="3350354"/>
                <a:chExt cx="1733734" cy="2013864"/>
              </a:xfrm>
            </p:grpSpPr>
            <p:grpSp>
              <p:nvGrpSpPr>
                <p:cNvPr id="279" name="Google Shape;279;p11"/>
                <p:cNvGrpSpPr/>
                <p:nvPr/>
              </p:nvGrpSpPr>
              <p:grpSpPr>
                <a:xfrm rot="10800000" flipH="1">
                  <a:off x="5558211" y="3350354"/>
                  <a:ext cx="1729732" cy="940973"/>
                  <a:chOff x="5521476" y="835934"/>
                  <a:chExt cx="1729732" cy="940973"/>
                </a:xfrm>
              </p:grpSpPr>
              <p:cxnSp>
                <p:nvCxnSpPr>
                  <p:cNvPr id="280" name="Google Shape;280;p11"/>
                  <p:cNvCxnSpPr/>
                  <p:nvPr/>
                </p:nvCxnSpPr>
                <p:spPr>
                  <a:xfrm>
                    <a:off x="5521476" y="835934"/>
                    <a:ext cx="1729732" cy="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chemeClr val="dk1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</p:cxnSp>
              <p:sp>
                <p:nvSpPr>
                  <p:cNvPr id="281" name="Google Shape;281;p11"/>
                  <p:cNvSpPr/>
                  <p:nvPr/>
                </p:nvSpPr>
                <p:spPr>
                  <a:xfrm>
                    <a:off x="5526832" y="843098"/>
                    <a:ext cx="1723783" cy="933809"/>
                  </a:xfrm>
                  <a:prstGeom prst="rect">
                    <a:avLst/>
                  </a:prstGeom>
                  <a:solidFill>
                    <a:schemeClr val="lt1"/>
                  </a:solidFill>
                  <a:ln w="28575" cap="flat" cmpd="sng">
                    <a:solidFill>
                      <a:schemeClr val="dk1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282" name="Google Shape;282;p11"/>
                <p:cNvGrpSpPr/>
                <p:nvPr/>
              </p:nvGrpSpPr>
              <p:grpSpPr>
                <a:xfrm rot="10800000" flipH="1">
                  <a:off x="5558211" y="4284163"/>
                  <a:ext cx="1733734" cy="1080055"/>
                  <a:chOff x="4528375" y="151102"/>
                  <a:chExt cx="2743818" cy="1246683"/>
                </a:xfrm>
              </p:grpSpPr>
              <p:cxnSp>
                <p:nvCxnSpPr>
                  <p:cNvPr id="283" name="Google Shape;283;p11"/>
                  <p:cNvCxnSpPr/>
                  <p:nvPr/>
                </p:nvCxnSpPr>
                <p:spPr>
                  <a:xfrm>
                    <a:off x="5318616" y="151102"/>
                    <a:ext cx="1168933" cy="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chemeClr val="dk1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284" name="Google Shape;284;p11"/>
                  <p:cNvCxnSpPr/>
                  <p:nvPr/>
                </p:nvCxnSpPr>
                <p:spPr>
                  <a:xfrm>
                    <a:off x="6488470" y="151102"/>
                    <a:ext cx="783723" cy="1241979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chemeClr val="dk1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</p:cxnSp>
              <p:grpSp>
                <p:nvGrpSpPr>
                  <p:cNvPr id="285" name="Google Shape;285;p11"/>
                  <p:cNvGrpSpPr/>
                  <p:nvPr/>
                </p:nvGrpSpPr>
                <p:grpSpPr>
                  <a:xfrm>
                    <a:off x="4528375" y="155806"/>
                    <a:ext cx="2737485" cy="1241979"/>
                    <a:chOff x="4528375" y="155806"/>
                    <a:chExt cx="2737485" cy="1241979"/>
                  </a:xfrm>
                </p:grpSpPr>
                <p:cxnSp>
                  <p:nvCxnSpPr>
                    <p:cNvPr id="286" name="Google Shape;286;p11"/>
                    <p:cNvCxnSpPr/>
                    <p:nvPr/>
                  </p:nvCxnSpPr>
                  <p:spPr>
                    <a:xfrm flipH="1">
                      <a:off x="4539296" y="155806"/>
                      <a:ext cx="783723" cy="1241979"/>
                    </a:xfrm>
                    <a:prstGeom prst="straightConnector1">
                      <a:avLst/>
                    </a:prstGeom>
                    <a:noFill/>
                    <a:ln w="28575" cap="flat" cmpd="sng">
                      <a:solidFill>
                        <a:schemeClr val="dk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>
                  </p:spPr>
                </p:cxnSp>
                <p:cxnSp>
                  <p:nvCxnSpPr>
                    <p:cNvPr id="287" name="Google Shape;287;p11"/>
                    <p:cNvCxnSpPr/>
                    <p:nvPr/>
                  </p:nvCxnSpPr>
                  <p:spPr>
                    <a:xfrm>
                      <a:off x="4528375" y="1393081"/>
                      <a:ext cx="2737485" cy="0"/>
                    </a:xfrm>
                    <a:prstGeom prst="straightConnector1">
                      <a:avLst/>
                    </a:prstGeom>
                    <a:noFill/>
                    <a:ln w="28575" cap="flat" cmpd="sng">
                      <a:solidFill>
                        <a:schemeClr val="dk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>
                  </p:spPr>
                </p:cxnSp>
              </p:grpSp>
            </p:grpSp>
          </p:grpSp>
        </p:grpSp>
        <p:sp>
          <p:nvSpPr>
            <p:cNvPr id="288" name="Google Shape;288;p11"/>
            <p:cNvSpPr/>
            <p:nvPr/>
          </p:nvSpPr>
          <p:spPr>
            <a:xfrm rot="5400000">
              <a:off x="7845546" y="2784016"/>
              <a:ext cx="1569123" cy="1075775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11"/>
            <p:cNvSpPr/>
            <p:nvPr/>
          </p:nvSpPr>
          <p:spPr>
            <a:xfrm rot="-5400000" flipH="1">
              <a:off x="3188129" y="2775629"/>
              <a:ext cx="1569123" cy="1075775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2" descr="rectangular-prism.png"/>
          <p:cNvPicPr preferRelativeResize="0"/>
          <p:nvPr/>
        </p:nvPicPr>
        <p:blipFill rotWithShape="1">
          <a:blip r:embed="rId3">
            <a:alphaModFix/>
          </a:blip>
          <a:srcRect l="-1050"/>
          <a:stretch/>
        </p:blipFill>
        <p:spPr>
          <a:xfrm>
            <a:off x="-137400" y="0"/>
            <a:ext cx="12356875" cy="6358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 descr="Shap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31385" y="672106"/>
            <a:ext cx="7682645" cy="5513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A picture containing clipart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89412" y="1288440"/>
            <a:ext cx="4999689" cy="40166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4" descr="Shap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352" y="1460255"/>
            <a:ext cx="3472212" cy="29710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4" descr="Shape, rectangl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359247" y="274278"/>
            <a:ext cx="5169244" cy="58240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5" descr="Shape, rectangl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937846" y="1795645"/>
            <a:ext cx="2825262" cy="32667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5" descr="Shape, rectangl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6096000" y="294780"/>
            <a:ext cx="4905375" cy="63175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6"/>
          <p:cNvGrpSpPr/>
          <p:nvPr/>
        </p:nvGrpSpPr>
        <p:grpSpPr>
          <a:xfrm>
            <a:off x="1438999" y="168444"/>
            <a:ext cx="6509263" cy="5958117"/>
            <a:chOff x="1438999" y="168444"/>
            <a:chExt cx="6509263" cy="5958117"/>
          </a:xfrm>
        </p:grpSpPr>
        <p:grpSp>
          <p:nvGrpSpPr>
            <p:cNvPr id="129" name="Google Shape;129;p6"/>
            <p:cNvGrpSpPr/>
            <p:nvPr/>
          </p:nvGrpSpPr>
          <p:grpSpPr>
            <a:xfrm rot="5400000">
              <a:off x="465593" y="1141850"/>
              <a:ext cx="5958117" cy="4011306"/>
              <a:chOff x="438016" y="852248"/>
              <a:chExt cx="8489413" cy="5715503"/>
            </a:xfrm>
          </p:grpSpPr>
          <p:grpSp>
            <p:nvGrpSpPr>
              <p:cNvPr id="130" name="Google Shape;130;p6"/>
              <p:cNvGrpSpPr/>
              <p:nvPr/>
            </p:nvGrpSpPr>
            <p:grpSpPr>
              <a:xfrm>
                <a:off x="438016" y="2381922"/>
                <a:ext cx="8489413" cy="4185829"/>
                <a:chOff x="438019" y="1399825"/>
                <a:chExt cx="8230869" cy="4058350"/>
              </a:xfrm>
            </p:grpSpPr>
            <p:pic>
              <p:nvPicPr>
                <p:cNvPr id="131" name="Google Shape;131;p6" descr="Shape&#10;&#10;Description automatically generated"/>
                <p:cNvPicPr preferRelativeResize="0"/>
                <p:nvPr/>
              </p:nvPicPr>
              <p:blipFill rotWithShape="1">
                <a:blip r:embed="rId3">
                  <a:alphaModFix/>
                </a:blip>
                <a:srcRect/>
                <a:stretch/>
              </p:blipFill>
              <p:spPr>
                <a:xfrm rot="5400000" flipH="1">
                  <a:off x="5996752" y="1299799"/>
                  <a:ext cx="2572109" cy="277216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132" name="Google Shape;132;p6"/>
                <p:cNvSpPr/>
                <p:nvPr/>
              </p:nvSpPr>
              <p:spPr>
                <a:xfrm>
                  <a:off x="3185301" y="1458358"/>
                  <a:ext cx="2736304" cy="2470067"/>
                </a:xfrm>
                <a:prstGeom prst="rect">
                  <a:avLst/>
                </a:prstGeom>
                <a:solidFill>
                  <a:schemeClr val="lt1"/>
                </a:solidFill>
                <a:ln w="28575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pic>
              <p:nvPicPr>
                <p:cNvPr id="133" name="Google Shape;133;p6" descr="Shape&#10;&#10;Description automatically generated"/>
                <p:cNvPicPr preferRelativeResize="0"/>
                <p:nvPr/>
              </p:nvPicPr>
              <p:blipFill rotWithShape="1">
                <a:blip r:embed="rId3">
                  <a:alphaModFix/>
                </a:blip>
                <a:srcRect/>
                <a:stretch/>
              </p:blipFill>
              <p:spPr>
                <a:xfrm rot="-5400000">
                  <a:off x="538045" y="1299799"/>
                  <a:ext cx="2572109" cy="277216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134" name="Google Shape;134;p6"/>
                <p:cNvSpPr/>
                <p:nvPr/>
              </p:nvSpPr>
              <p:spPr>
                <a:xfrm>
                  <a:off x="3185301" y="3928425"/>
                  <a:ext cx="2736304" cy="1529750"/>
                </a:xfrm>
                <a:prstGeom prst="rect">
                  <a:avLst/>
                </a:prstGeom>
                <a:solidFill>
                  <a:schemeClr val="lt1"/>
                </a:solidFill>
                <a:ln w="28575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35" name="Google Shape;135;p6"/>
              <p:cNvSpPr/>
              <p:nvPr/>
            </p:nvSpPr>
            <p:spPr>
              <a:xfrm>
                <a:off x="3271596" y="852248"/>
                <a:ext cx="2822255" cy="1577802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6" name="Google Shape;136;p6"/>
            <p:cNvSpPr/>
            <p:nvPr/>
          </p:nvSpPr>
          <p:spPr>
            <a:xfrm rot="5400000">
              <a:off x="5084423" y="2523013"/>
              <a:ext cx="1980741" cy="1248979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6"/>
            <p:cNvSpPr/>
            <p:nvPr/>
          </p:nvSpPr>
          <p:spPr>
            <a:xfrm rot="5400000">
              <a:off x="6333402" y="2523013"/>
              <a:ext cx="1980741" cy="1248979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38" name="Google Shape;138;p6"/>
          <p:cNvCxnSpPr/>
          <p:nvPr/>
        </p:nvCxnSpPr>
        <p:spPr>
          <a:xfrm>
            <a:off x="3432626" y="196090"/>
            <a:ext cx="897166" cy="84126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9" name="Google Shape;139;p6"/>
          <p:cNvCxnSpPr/>
          <p:nvPr/>
        </p:nvCxnSpPr>
        <p:spPr>
          <a:xfrm flipH="1">
            <a:off x="2525155" y="208388"/>
            <a:ext cx="897166" cy="841260"/>
          </a:xfrm>
          <a:prstGeom prst="straightConnector1">
            <a:avLst/>
          </a:prstGeom>
          <a:noFill/>
          <a:ln w="28575" cap="flat" cmpd="sng">
            <a:solidFill>
              <a:srgbClr val="00B0F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0" name="Google Shape;140;p6"/>
          <p:cNvCxnSpPr/>
          <p:nvPr/>
        </p:nvCxnSpPr>
        <p:spPr>
          <a:xfrm flipH="1">
            <a:off x="3440354" y="5257654"/>
            <a:ext cx="897166" cy="841260"/>
          </a:xfrm>
          <a:prstGeom prst="straightConnector1">
            <a:avLst/>
          </a:prstGeom>
          <a:noFill/>
          <a:ln w="28575" cap="flat" cmpd="sng">
            <a:solidFill>
              <a:srgbClr val="00B0F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1" name="Google Shape;141;p6"/>
          <p:cNvCxnSpPr/>
          <p:nvPr/>
        </p:nvCxnSpPr>
        <p:spPr>
          <a:xfrm rot="10800000">
            <a:off x="2525155" y="5264775"/>
            <a:ext cx="897166" cy="841260"/>
          </a:xfrm>
          <a:prstGeom prst="straightConnector1">
            <a:avLst/>
          </a:prstGeom>
          <a:noFill/>
          <a:ln w="28575" cap="flat" cmpd="sng">
            <a:solidFill>
              <a:srgbClr val="00B0F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2" name="Google Shape;142;p6"/>
          <p:cNvCxnSpPr/>
          <p:nvPr/>
        </p:nvCxnSpPr>
        <p:spPr>
          <a:xfrm rot="-2640000">
            <a:off x="5616599" y="1736501"/>
            <a:ext cx="897166" cy="841260"/>
          </a:xfrm>
          <a:prstGeom prst="straightConnector1">
            <a:avLst/>
          </a:prstGeom>
          <a:noFill/>
          <a:ln w="38100" cap="flat" cmpd="sng">
            <a:solidFill>
              <a:srgbClr val="FFFF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3" name="Google Shape;143;p6"/>
          <p:cNvCxnSpPr/>
          <p:nvPr/>
        </p:nvCxnSpPr>
        <p:spPr>
          <a:xfrm rot="-2640000">
            <a:off x="5616598" y="3717244"/>
            <a:ext cx="897166" cy="841260"/>
          </a:xfrm>
          <a:prstGeom prst="straightConnector1">
            <a:avLst/>
          </a:prstGeom>
          <a:noFill/>
          <a:ln w="38100" cap="flat" cmpd="sng">
            <a:solidFill>
              <a:srgbClr val="FFFF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4" name="Google Shape;144;p6"/>
          <p:cNvCxnSpPr/>
          <p:nvPr/>
        </p:nvCxnSpPr>
        <p:spPr>
          <a:xfrm rot="-2640000">
            <a:off x="6846355" y="1736500"/>
            <a:ext cx="897166" cy="841260"/>
          </a:xfrm>
          <a:prstGeom prst="straightConnector1">
            <a:avLst/>
          </a:prstGeom>
          <a:noFill/>
          <a:ln w="38100" cap="flat" cmpd="sng">
            <a:solidFill>
              <a:srgbClr val="FFFF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5" name="Google Shape;145;p6"/>
          <p:cNvCxnSpPr/>
          <p:nvPr/>
        </p:nvCxnSpPr>
        <p:spPr>
          <a:xfrm rot="-2640000">
            <a:off x="6846354" y="3717243"/>
            <a:ext cx="897166" cy="841260"/>
          </a:xfrm>
          <a:prstGeom prst="straightConnector1">
            <a:avLst/>
          </a:prstGeom>
          <a:noFill/>
          <a:ln w="38100" cap="flat" cmpd="sng">
            <a:solidFill>
              <a:srgbClr val="FFFF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6" name="Google Shape;146;p6"/>
          <p:cNvSpPr/>
          <p:nvPr/>
        </p:nvSpPr>
        <p:spPr>
          <a:xfrm>
            <a:off x="1356545" y="2076529"/>
            <a:ext cx="161201" cy="161201"/>
          </a:xfrm>
          <a:prstGeom prst="ellipse">
            <a:avLst/>
          </a:prstGeom>
          <a:solidFill>
            <a:schemeClr val="accent2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6"/>
          <p:cNvSpPr/>
          <p:nvPr/>
        </p:nvSpPr>
        <p:spPr>
          <a:xfrm>
            <a:off x="2465744" y="956749"/>
            <a:ext cx="161201" cy="161201"/>
          </a:xfrm>
          <a:prstGeom prst="ellipse">
            <a:avLst/>
          </a:prstGeom>
          <a:solidFill>
            <a:srgbClr val="00B0F0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6"/>
          <p:cNvSpPr/>
          <p:nvPr/>
        </p:nvSpPr>
        <p:spPr>
          <a:xfrm>
            <a:off x="7845560" y="2076528"/>
            <a:ext cx="161201" cy="161201"/>
          </a:xfrm>
          <a:prstGeom prst="ellipse">
            <a:avLst/>
          </a:prstGeom>
          <a:solidFill>
            <a:srgbClr val="FFFF00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7"/>
          <p:cNvSpPr txBox="1"/>
          <p:nvPr/>
        </p:nvSpPr>
        <p:spPr>
          <a:xfrm>
            <a:off x="5245321" y="2167531"/>
            <a:ext cx="60762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</a:t>
            </a:r>
            <a:endParaRPr/>
          </a:p>
        </p:txBody>
      </p:sp>
      <p:sp>
        <p:nvSpPr>
          <p:cNvPr id="154" name="Google Shape;154;p7"/>
          <p:cNvSpPr txBox="1"/>
          <p:nvPr/>
        </p:nvSpPr>
        <p:spPr>
          <a:xfrm>
            <a:off x="9272621" y="6351087"/>
            <a:ext cx="74376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Right</a:t>
            </a:r>
            <a:endParaRPr/>
          </a:p>
        </p:txBody>
      </p:sp>
      <p:sp>
        <p:nvSpPr>
          <p:cNvPr id="155" name="Google Shape;155;p7"/>
          <p:cNvSpPr txBox="1"/>
          <p:nvPr/>
        </p:nvSpPr>
        <p:spPr>
          <a:xfrm>
            <a:off x="2165760" y="6327260"/>
            <a:ext cx="74376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Left</a:t>
            </a:r>
            <a:endParaRPr/>
          </a:p>
        </p:txBody>
      </p:sp>
      <p:grpSp>
        <p:nvGrpSpPr>
          <p:cNvPr id="156" name="Google Shape;156;p7"/>
          <p:cNvGrpSpPr/>
          <p:nvPr/>
        </p:nvGrpSpPr>
        <p:grpSpPr>
          <a:xfrm>
            <a:off x="4606086" y="338950"/>
            <a:ext cx="1886102" cy="1893222"/>
            <a:chOff x="4606086" y="338950"/>
            <a:chExt cx="1886102" cy="1893222"/>
          </a:xfrm>
        </p:grpSpPr>
        <p:sp>
          <p:nvSpPr>
            <p:cNvPr id="157" name="Google Shape;157;p7"/>
            <p:cNvSpPr/>
            <p:nvPr/>
          </p:nvSpPr>
          <p:spPr>
            <a:xfrm>
              <a:off x="4606086" y="338950"/>
              <a:ext cx="1886100" cy="1886100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58" name="Google Shape;158;p7"/>
            <p:cNvCxnSpPr/>
            <p:nvPr/>
          </p:nvCxnSpPr>
          <p:spPr>
            <a:xfrm>
              <a:off x="4606086" y="346074"/>
              <a:ext cx="1886100" cy="1886098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59" name="Google Shape;159;p7"/>
            <p:cNvCxnSpPr/>
            <p:nvPr/>
          </p:nvCxnSpPr>
          <p:spPr>
            <a:xfrm rot="10800000" flipH="1">
              <a:off x="4622596" y="346072"/>
              <a:ext cx="1869592" cy="1862468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60" name="Google Shape;160;p7"/>
          <p:cNvSpPr txBox="1"/>
          <p:nvPr/>
        </p:nvSpPr>
        <p:spPr>
          <a:xfrm>
            <a:off x="5245320" y="6327260"/>
            <a:ext cx="74376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Front</a:t>
            </a:r>
            <a:endParaRPr/>
          </a:p>
        </p:txBody>
      </p:sp>
      <p:sp>
        <p:nvSpPr>
          <p:cNvPr id="161" name="Google Shape;161;p7"/>
          <p:cNvSpPr/>
          <p:nvPr/>
        </p:nvSpPr>
        <p:spPr>
          <a:xfrm>
            <a:off x="6492186" y="338950"/>
            <a:ext cx="1026958" cy="188548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2" name="Google Shape;162;p7"/>
          <p:cNvGrpSpPr/>
          <p:nvPr/>
        </p:nvGrpSpPr>
        <p:grpSpPr>
          <a:xfrm>
            <a:off x="4622596" y="2579617"/>
            <a:ext cx="2922443" cy="3761788"/>
            <a:chOff x="4622596" y="2579617"/>
            <a:chExt cx="2922443" cy="3761788"/>
          </a:xfrm>
        </p:grpSpPr>
        <p:grpSp>
          <p:nvGrpSpPr>
            <p:cNvPr id="163" name="Google Shape;163;p7"/>
            <p:cNvGrpSpPr/>
            <p:nvPr/>
          </p:nvGrpSpPr>
          <p:grpSpPr>
            <a:xfrm>
              <a:off x="4622596" y="2579617"/>
              <a:ext cx="1895485" cy="3761788"/>
              <a:chOff x="4596701" y="2529555"/>
              <a:chExt cx="1895485" cy="3761788"/>
            </a:xfrm>
          </p:grpSpPr>
          <p:sp>
            <p:nvSpPr>
              <p:cNvPr id="164" name="Google Shape;164;p7"/>
              <p:cNvSpPr/>
              <p:nvPr/>
            </p:nvSpPr>
            <p:spPr>
              <a:xfrm>
                <a:off x="4596701" y="3419795"/>
                <a:ext cx="1895485" cy="2871548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5" name="Google Shape;165;p7"/>
              <p:cNvSpPr/>
              <p:nvPr/>
            </p:nvSpPr>
            <p:spPr>
              <a:xfrm>
                <a:off x="4596701" y="2529555"/>
                <a:ext cx="1895485" cy="890240"/>
              </a:xfrm>
              <a:prstGeom prst="triangle">
                <a:avLst>
                  <a:gd name="adj" fmla="val 50000"/>
                </a:avLst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66" name="Google Shape;166;p7"/>
            <p:cNvSpPr/>
            <p:nvPr/>
          </p:nvSpPr>
          <p:spPr>
            <a:xfrm>
              <a:off x="6518081" y="4911633"/>
              <a:ext cx="1026958" cy="1429771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7" name="Google Shape;167;p7"/>
          <p:cNvGrpSpPr/>
          <p:nvPr/>
        </p:nvGrpSpPr>
        <p:grpSpPr>
          <a:xfrm>
            <a:off x="8696761" y="2573672"/>
            <a:ext cx="1895485" cy="3761788"/>
            <a:chOff x="8696761" y="2573672"/>
            <a:chExt cx="1895485" cy="3761788"/>
          </a:xfrm>
        </p:grpSpPr>
        <p:grpSp>
          <p:nvGrpSpPr>
            <p:cNvPr id="168" name="Google Shape;168;p7"/>
            <p:cNvGrpSpPr/>
            <p:nvPr/>
          </p:nvGrpSpPr>
          <p:grpSpPr>
            <a:xfrm>
              <a:off x="8696761" y="2573672"/>
              <a:ext cx="1895485" cy="3761788"/>
              <a:chOff x="4596701" y="2529555"/>
              <a:chExt cx="1895485" cy="3761788"/>
            </a:xfrm>
          </p:grpSpPr>
          <p:sp>
            <p:nvSpPr>
              <p:cNvPr id="169" name="Google Shape;169;p7"/>
              <p:cNvSpPr/>
              <p:nvPr/>
            </p:nvSpPr>
            <p:spPr>
              <a:xfrm>
                <a:off x="4596701" y="3419795"/>
                <a:ext cx="1895485" cy="2871548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0" name="Google Shape;170;p7"/>
              <p:cNvSpPr/>
              <p:nvPr/>
            </p:nvSpPr>
            <p:spPr>
              <a:xfrm>
                <a:off x="4596701" y="2529555"/>
                <a:ext cx="1895485" cy="890240"/>
              </a:xfrm>
              <a:prstGeom prst="triangle">
                <a:avLst>
                  <a:gd name="adj" fmla="val 50000"/>
                </a:avLst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1" name="Google Shape;171;p7"/>
            <p:cNvSpPr/>
            <p:nvPr/>
          </p:nvSpPr>
          <p:spPr>
            <a:xfrm>
              <a:off x="8696761" y="4905688"/>
              <a:ext cx="1895484" cy="1429771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2" name="Google Shape;172;p7"/>
          <p:cNvGrpSpPr/>
          <p:nvPr/>
        </p:nvGrpSpPr>
        <p:grpSpPr>
          <a:xfrm>
            <a:off x="1559195" y="2573672"/>
            <a:ext cx="1895485" cy="3761788"/>
            <a:chOff x="4596701" y="2529555"/>
            <a:chExt cx="1895485" cy="3761788"/>
          </a:xfrm>
        </p:grpSpPr>
        <p:sp>
          <p:nvSpPr>
            <p:cNvPr id="173" name="Google Shape;173;p7"/>
            <p:cNvSpPr/>
            <p:nvPr/>
          </p:nvSpPr>
          <p:spPr>
            <a:xfrm>
              <a:off x="4596701" y="3419795"/>
              <a:ext cx="1895485" cy="2871548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7"/>
            <p:cNvSpPr/>
            <p:nvPr/>
          </p:nvSpPr>
          <p:spPr>
            <a:xfrm>
              <a:off x="4596701" y="2529555"/>
              <a:ext cx="1895485" cy="890240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oogle Shape;179;p8"/>
          <p:cNvGrpSpPr/>
          <p:nvPr/>
        </p:nvGrpSpPr>
        <p:grpSpPr>
          <a:xfrm>
            <a:off x="457479" y="-120562"/>
            <a:ext cx="5717023" cy="6524192"/>
            <a:chOff x="-2019790" y="-2457588"/>
            <a:chExt cx="7585926" cy="8656971"/>
          </a:xfrm>
        </p:grpSpPr>
        <p:sp>
          <p:nvSpPr>
            <p:cNvPr id="180" name="Google Shape;180;p8"/>
            <p:cNvSpPr/>
            <p:nvPr/>
          </p:nvSpPr>
          <p:spPr>
            <a:xfrm>
              <a:off x="-117315" y="4313283"/>
              <a:ext cx="1886100" cy="1886100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81" name="Google Shape;181;p8"/>
            <p:cNvGrpSpPr/>
            <p:nvPr/>
          </p:nvGrpSpPr>
          <p:grpSpPr>
            <a:xfrm>
              <a:off x="-2019790" y="-2457588"/>
              <a:ext cx="7585926" cy="6757928"/>
              <a:chOff x="3750255" y="-2095886"/>
              <a:chExt cx="7585926" cy="6757928"/>
            </a:xfrm>
          </p:grpSpPr>
          <p:sp>
            <p:nvSpPr>
              <p:cNvPr id="182" name="Google Shape;182;p8"/>
              <p:cNvSpPr/>
              <p:nvPr/>
            </p:nvSpPr>
            <p:spPr>
              <a:xfrm>
                <a:off x="5624536" y="275008"/>
                <a:ext cx="1911995" cy="1530609"/>
              </a:xfrm>
              <a:prstGeom prst="triangle">
                <a:avLst>
                  <a:gd name="adj" fmla="val 50000"/>
                </a:avLst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3" name="Google Shape;183;p8"/>
              <p:cNvSpPr/>
              <p:nvPr/>
            </p:nvSpPr>
            <p:spPr>
              <a:xfrm rot="6935445">
                <a:off x="6729185" y="-1015116"/>
                <a:ext cx="1911997" cy="1530610"/>
              </a:xfrm>
              <a:prstGeom prst="triangle">
                <a:avLst>
                  <a:gd name="adj" fmla="val 50000"/>
                </a:avLst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4" name="Google Shape;184;p8"/>
              <p:cNvSpPr/>
              <p:nvPr/>
            </p:nvSpPr>
            <p:spPr>
              <a:xfrm>
                <a:off x="3750255" y="1790494"/>
                <a:ext cx="1895485" cy="2871548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5" name="Google Shape;185;p8"/>
              <p:cNvSpPr/>
              <p:nvPr/>
            </p:nvSpPr>
            <p:spPr>
              <a:xfrm>
                <a:off x="5641047" y="1790494"/>
                <a:ext cx="1895485" cy="2871548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6" name="Google Shape;186;p8"/>
              <p:cNvSpPr/>
              <p:nvPr/>
            </p:nvSpPr>
            <p:spPr>
              <a:xfrm>
                <a:off x="7543753" y="1790494"/>
                <a:ext cx="1895485" cy="2871548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7" name="Google Shape;187;p8"/>
              <p:cNvSpPr/>
              <p:nvPr/>
            </p:nvSpPr>
            <p:spPr>
              <a:xfrm>
                <a:off x="9440696" y="1790494"/>
                <a:ext cx="1895485" cy="2871548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8" name="Google Shape;188;p8"/>
              <p:cNvSpPr/>
              <p:nvPr/>
            </p:nvSpPr>
            <p:spPr>
              <a:xfrm rot="-3867235">
                <a:off x="5336859" y="-1668624"/>
                <a:ext cx="1911997" cy="1530607"/>
              </a:xfrm>
              <a:prstGeom prst="triangle">
                <a:avLst>
                  <a:gd name="adj" fmla="val 50000"/>
                </a:avLst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9" name="Google Shape;189;p8"/>
              <p:cNvSpPr/>
              <p:nvPr/>
            </p:nvSpPr>
            <p:spPr>
              <a:xfrm rot="-3836037">
                <a:off x="6316072" y="-151635"/>
                <a:ext cx="1911994" cy="1530609"/>
              </a:xfrm>
              <a:prstGeom prst="triangle">
                <a:avLst>
                  <a:gd name="adj" fmla="val 50000"/>
                </a:avLst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90" name="Google Shape;190;p8"/>
          <p:cNvGrpSpPr/>
          <p:nvPr/>
        </p:nvGrpSpPr>
        <p:grpSpPr>
          <a:xfrm rot="5400000">
            <a:off x="5982600" y="-1060375"/>
            <a:ext cx="2929006" cy="5049757"/>
            <a:chOff x="6762634" y="678188"/>
            <a:chExt cx="3886501" cy="6700529"/>
          </a:xfrm>
        </p:grpSpPr>
        <p:sp>
          <p:nvSpPr>
            <p:cNvPr id="191" name="Google Shape;191;p8"/>
            <p:cNvSpPr/>
            <p:nvPr/>
          </p:nvSpPr>
          <p:spPr>
            <a:xfrm>
              <a:off x="8192407" y="688191"/>
              <a:ext cx="1026958" cy="1885480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8"/>
            <p:cNvSpPr/>
            <p:nvPr/>
          </p:nvSpPr>
          <p:spPr>
            <a:xfrm rot="-5400000">
              <a:off x="7988000" y="2794085"/>
              <a:ext cx="1435773" cy="1026960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3" name="Google Shape;193;p8"/>
            <p:cNvSpPr/>
            <p:nvPr/>
          </p:nvSpPr>
          <p:spPr>
            <a:xfrm rot="5400000">
              <a:off x="8986508" y="911044"/>
              <a:ext cx="1895484" cy="1429771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8"/>
            <p:cNvSpPr/>
            <p:nvPr/>
          </p:nvSpPr>
          <p:spPr>
            <a:xfrm rot="5400000">
              <a:off x="6529777" y="921048"/>
              <a:ext cx="1895484" cy="1429771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Google Shape;195;p8"/>
            <p:cNvSpPr/>
            <p:nvPr/>
          </p:nvSpPr>
          <p:spPr>
            <a:xfrm>
              <a:off x="8192406" y="4041458"/>
              <a:ext cx="1026958" cy="1885480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8"/>
            <p:cNvSpPr/>
            <p:nvPr/>
          </p:nvSpPr>
          <p:spPr>
            <a:xfrm rot="-5400000">
              <a:off x="7987998" y="6147350"/>
              <a:ext cx="1435773" cy="1026960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7" name="Google Shape;197;p8"/>
          <p:cNvSpPr txBox="1"/>
          <p:nvPr/>
        </p:nvSpPr>
        <p:spPr>
          <a:xfrm>
            <a:off x="3204745" y="5228772"/>
            <a:ext cx="279545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‘Manor House’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8"/>
          <p:cNvSpPr txBox="1"/>
          <p:nvPr/>
        </p:nvSpPr>
        <p:spPr>
          <a:xfrm>
            <a:off x="6910242" y="3244334"/>
            <a:ext cx="279545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‘Annex’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" name="Google Shape;203;p9" descr="Shape, rectangl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101" t="49" r="51658" b="26950"/>
          <a:stretch/>
        </p:blipFill>
        <p:spPr>
          <a:xfrm>
            <a:off x="1052738" y="3425798"/>
            <a:ext cx="2542900" cy="2724536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Google Shape;204;p9"/>
          <p:cNvSpPr txBox="1"/>
          <p:nvPr/>
        </p:nvSpPr>
        <p:spPr>
          <a:xfrm>
            <a:off x="5724118" y="2640490"/>
            <a:ext cx="60762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</a:t>
            </a:r>
            <a:endParaRPr/>
          </a:p>
        </p:txBody>
      </p:sp>
      <p:sp>
        <p:nvSpPr>
          <p:cNvPr id="205" name="Google Shape;205;p9"/>
          <p:cNvSpPr txBox="1"/>
          <p:nvPr/>
        </p:nvSpPr>
        <p:spPr>
          <a:xfrm>
            <a:off x="5724118" y="6169439"/>
            <a:ext cx="74376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Front</a:t>
            </a:r>
            <a:endParaRPr/>
          </a:p>
        </p:txBody>
      </p:sp>
      <p:sp>
        <p:nvSpPr>
          <p:cNvPr id="206" name="Google Shape;206;p9"/>
          <p:cNvSpPr txBox="1"/>
          <p:nvPr/>
        </p:nvSpPr>
        <p:spPr>
          <a:xfrm>
            <a:off x="9186422" y="6198560"/>
            <a:ext cx="74376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Right</a:t>
            </a:r>
            <a:endParaRPr/>
          </a:p>
        </p:txBody>
      </p:sp>
      <p:sp>
        <p:nvSpPr>
          <p:cNvPr id="207" name="Google Shape;207;p9"/>
          <p:cNvSpPr txBox="1"/>
          <p:nvPr/>
        </p:nvSpPr>
        <p:spPr>
          <a:xfrm>
            <a:off x="2025933" y="6156739"/>
            <a:ext cx="74376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Left</a:t>
            </a:r>
            <a:endParaRPr/>
          </a:p>
        </p:txBody>
      </p:sp>
      <p:grpSp>
        <p:nvGrpSpPr>
          <p:cNvPr id="208" name="Google Shape;208;p9"/>
          <p:cNvGrpSpPr/>
          <p:nvPr/>
        </p:nvGrpSpPr>
        <p:grpSpPr>
          <a:xfrm>
            <a:off x="4577231" y="156532"/>
            <a:ext cx="2736304" cy="2483958"/>
            <a:chOff x="4645324" y="-37943"/>
            <a:chExt cx="2736304" cy="2483958"/>
          </a:xfrm>
        </p:grpSpPr>
        <p:grpSp>
          <p:nvGrpSpPr>
            <p:cNvPr id="209" name="Google Shape;209;p9"/>
            <p:cNvGrpSpPr/>
            <p:nvPr/>
          </p:nvGrpSpPr>
          <p:grpSpPr>
            <a:xfrm>
              <a:off x="4645324" y="-37943"/>
              <a:ext cx="2736304" cy="2483958"/>
              <a:chOff x="3034316" y="-666682"/>
              <a:chExt cx="2736304" cy="2483958"/>
            </a:xfrm>
          </p:grpSpPr>
          <p:sp>
            <p:nvSpPr>
              <p:cNvPr id="210" name="Google Shape;210;p9"/>
              <p:cNvSpPr/>
              <p:nvPr/>
            </p:nvSpPr>
            <p:spPr>
              <a:xfrm>
                <a:off x="3034316" y="-666682"/>
                <a:ext cx="2736304" cy="1241979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1" name="Google Shape;211;p9"/>
              <p:cNvSpPr/>
              <p:nvPr/>
            </p:nvSpPr>
            <p:spPr>
              <a:xfrm>
                <a:off x="3034316" y="575297"/>
                <a:ext cx="2736304" cy="1241979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12" name="Google Shape;212;p9"/>
            <p:cNvSpPr/>
            <p:nvPr/>
          </p:nvSpPr>
          <p:spPr>
            <a:xfrm rot="5400000">
              <a:off x="3827823" y="814726"/>
              <a:ext cx="2425541" cy="774915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9"/>
            <p:cNvSpPr/>
            <p:nvPr/>
          </p:nvSpPr>
          <p:spPr>
            <a:xfrm rot="-5400000" flipH="1">
              <a:off x="5771672" y="806826"/>
              <a:ext cx="2425541" cy="774915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14" name="Google Shape;214;p9"/>
          <p:cNvCxnSpPr>
            <a:stCxn id="213" idx="2"/>
          </p:cNvCxnSpPr>
          <p:nvPr/>
        </p:nvCxnSpPr>
        <p:spPr>
          <a:xfrm>
            <a:off x="7303807" y="175988"/>
            <a:ext cx="7200" cy="599340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9"/>
          <p:cNvCxnSpPr/>
          <p:nvPr/>
        </p:nvCxnSpPr>
        <p:spPr>
          <a:xfrm>
            <a:off x="4577231" y="0"/>
            <a:ext cx="3371" cy="6153536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dash"/>
            <a:miter lim="800000"/>
            <a:headEnd type="none" w="sm" len="sm"/>
            <a:tailEnd type="none" w="sm" len="sm"/>
          </a:ln>
        </p:spPr>
      </p:cxnSp>
      <p:pic>
        <p:nvPicPr>
          <p:cNvPr id="216" name="Google Shape;216;p9" descr="Shape, rectangl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101" t="49" r="51658" b="26950"/>
          <a:stretch/>
        </p:blipFill>
        <p:spPr>
          <a:xfrm>
            <a:off x="8275868" y="3429000"/>
            <a:ext cx="2542900" cy="272453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7" name="Google Shape;217;p9"/>
          <p:cNvCxnSpPr>
            <a:stCxn id="216" idx="0"/>
          </p:cNvCxnSpPr>
          <p:nvPr/>
        </p:nvCxnSpPr>
        <p:spPr>
          <a:xfrm rot="10800000">
            <a:off x="693718" y="3429000"/>
            <a:ext cx="88536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218" name="Google Shape;218;p9"/>
          <p:cNvCxnSpPr/>
          <p:nvPr/>
        </p:nvCxnSpPr>
        <p:spPr>
          <a:xfrm rot="10800000">
            <a:off x="693683" y="4675682"/>
            <a:ext cx="7716881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219" name="Google Shape;219;p9"/>
          <p:cNvCxnSpPr/>
          <p:nvPr/>
        </p:nvCxnSpPr>
        <p:spPr>
          <a:xfrm rot="10800000">
            <a:off x="609600" y="6153536"/>
            <a:ext cx="8316725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220" name="Google Shape;220;p9"/>
          <p:cNvCxnSpPr/>
          <p:nvPr/>
        </p:nvCxnSpPr>
        <p:spPr>
          <a:xfrm>
            <a:off x="6534987" y="163288"/>
            <a:ext cx="0" cy="6006151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221" name="Google Shape;221;p9"/>
          <p:cNvCxnSpPr/>
          <p:nvPr/>
        </p:nvCxnSpPr>
        <p:spPr>
          <a:xfrm>
            <a:off x="5359958" y="156532"/>
            <a:ext cx="0" cy="5997004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222" name="Google Shape;222;p9"/>
          <p:cNvCxnSpPr/>
          <p:nvPr/>
        </p:nvCxnSpPr>
        <p:spPr>
          <a:xfrm>
            <a:off x="5359958" y="3429000"/>
            <a:ext cx="1168933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23" name="Google Shape;223;p9"/>
          <p:cNvCxnSpPr/>
          <p:nvPr/>
        </p:nvCxnSpPr>
        <p:spPr>
          <a:xfrm>
            <a:off x="6529812" y="3429000"/>
            <a:ext cx="783723" cy="1241979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24" name="Google Shape;224;p9"/>
          <p:cNvCxnSpPr/>
          <p:nvPr/>
        </p:nvCxnSpPr>
        <p:spPr>
          <a:xfrm flipH="1">
            <a:off x="4580638" y="3433704"/>
            <a:ext cx="783723" cy="1241979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25" name="Google Shape;225;p9"/>
          <p:cNvCxnSpPr/>
          <p:nvPr/>
        </p:nvCxnSpPr>
        <p:spPr>
          <a:xfrm flipH="1">
            <a:off x="7303807" y="4670979"/>
            <a:ext cx="7140" cy="148576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26" name="Google Shape;226;p9"/>
          <p:cNvCxnSpPr/>
          <p:nvPr/>
        </p:nvCxnSpPr>
        <p:spPr>
          <a:xfrm flipH="1">
            <a:off x="4573462" y="4670979"/>
            <a:ext cx="7140" cy="148576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27" name="Google Shape;227;p9"/>
          <p:cNvCxnSpPr/>
          <p:nvPr/>
        </p:nvCxnSpPr>
        <p:spPr>
          <a:xfrm>
            <a:off x="4564987" y="6153536"/>
            <a:ext cx="2736544" cy="1602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Widescreen</PresentationFormat>
  <Paragraphs>21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Andrew  Tagg</cp:lastModifiedBy>
  <cp:revision>1</cp:revision>
  <dcterms:created xsi:type="dcterms:W3CDTF">2021-05-17T22:02:36Z</dcterms:created>
  <dcterms:modified xsi:type="dcterms:W3CDTF">2021-06-02T02:45:43Z</dcterms:modified>
</cp:coreProperties>
</file>