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9939325" cy="143684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ghI9RPPnqkAgWQyxXGrQ1oPFck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4306888" cy="72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629275" y="0"/>
            <a:ext cx="4308475" cy="72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736725" y="1795463"/>
            <a:ext cx="6465888" cy="48498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93775" y="6915150"/>
            <a:ext cx="7951788" cy="5657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3647738"/>
            <a:ext cx="4306888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629275" y="13647738"/>
            <a:ext cx="4308475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993775" y="6915150"/>
            <a:ext cx="7951788" cy="56578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736725" y="1795463"/>
            <a:ext cx="6465888" cy="48498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e230779ab_0_6:notes"/>
          <p:cNvSpPr txBox="1"/>
          <p:nvPr>
            <p:ph idx="1" type="body"/>
          </p:nvPr>
        </p:nvSpPr>
        <p:spPr>
          <a:xfrm>
            <a:off x="993775" y="6915150"/>
            <a:ext cx="7951800" cy="5657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de230779ab_0_6:notes"/>
          <p:cNvSpPr/>
          <p:nvPr>
            <p:ph idx="2" type="sldImg"/>
          </p:nvPr>
        </p:nvSpPr>
        <p:spPr>
          <a:xfrm>
            <a:off x="1736725" y="1795463"/>
            <a:ext cx="6465900" cy="4849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de230779ab_0_19:notes"/>
          <p:cNvSpPr txBox="1"/>
          <p:nvPr>
            <p:ph idx="1" type="body"/>
          </p:nvPr>
        </p:nvSpPr>
        <p:spPr>
          <a:xfrm>
            <a:off x="993775" y="6915150"/>
            <a:ext cx="7951800" cy="5657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de230779ab_0_19:notes"/>
          <p:cNvSpPr/>
          <p:nvPr>
            <p:ph idx="2" type="sldImg"/>
          </p:nvPr>
        </p:nvSpPr>
        <p:spPr>
          <a:xfrm>
            <a:off x="1736725" y="1795463"/>
            <a:ext cx="6465900" cy="4849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e230779ab_0_31:notes"/>
          <p:cNvSpPr txBox="1"/>
          <p:nvPr>
            <p:ph idx="1" type="body"/>
          </p:nvPr>
        </p:nvSpPr>
        <p:spPr>
          <a:xfrm>
            <a:off x="993775" y="6915150"/>
            <a:ext cx="7951800" cy="5657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de230779ab_0_31:notes"/>
          <p:cNvSpPr/>
          <p:nvPr>
            <p:ph idx="2" type="sldImg"/>
          </p:nvPr>
        </p:nvSpPr>
        <p:spPr>
          <a:xfrm>
            <a:off x="1736725" y="1795463"/>
            <a:ext cx="6465900" cy="4849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de230779ab_0_42:notes"/>
          <p:cNvSpPr txBox="1"/>
          <p:nvPr>
            <p:ph idx="1" type="body"/>
          </p:nvPr>
        </p:nvSpPr>
        <p:spPr>
          <a:xfrm>
            <a:off x="993775" y="6915150"/>
            <a:ext cx="7951800" cy="5657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de230779ab_0_42:notes"/>
          <p:cNvSpPr/>
          <p:nvPr>
            <p:ph idx="2" type="sldImg"/>
          </p:nvPr>
        </p:nvSpPr>
        <p:spPr>
          <a:xfrm>
            <a:off x="1736725" y="1795463"/>
            <a:ext cx="6465900" cy="4849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/>
          <p:nvPr>
            <p:ph idx="2" type="sldImg"/>
          </p:nvPr>
        </p:nvSpPr>
        <p:spPr>
          <a:xfrm>
            <a:off x="1736725" y="1795463"/>
            <a:ext cx="6465888" cy="48498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993775" y="6915150"/>
            <a:ext cx="7951788" cy="5657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6:notes"/>
          <p:cNvSpPr txBox="1"/>
          <p:nvPr>
            <p:ph idx="12" type="sldNum"/>
          </p:nvPr>
        </p:nvSpPr>
        <p:spPr>
          <a:xfrm>
            <a:off x="5629275" y="13647738"/>
            <a:ext cx="4308475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/>
          <p:nvPr>
            <p:ph idx="2" type="sldImg"/>
          </p:nvPr>
        </p:nvSpPr>
        <p:spPr>
          <a:xfrm>
            <a:off x="1736725" y="1795463"/>
            <a:ext cx="6465888" cy="48498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7:notes"/>
          <p:cNvSpPr txBox="1"/>
          <p:nvPr>
            <p:ph idx="1" type="body"/>
          </p:nvPr>
        </p:nvSpPr>
        <p:spPr>
          <a:xfrm>
            <a:off x="993775" y="6915150"/>
            <a:ext cx="7951788" cy="5657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7:notes"/>
          <p:cNvSpPr txBox="1"/>
          <p:nvPr>
            <p:ph idx="12" type="sldNum"/>
          </p:nvPr>
        </p:nvSpPr>
        <p:spPr>
          <a:xfrm>
            <a:off x="5629275" y="13647738"/>
            <a:ext cx="4308475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:notes"/>
          <p:cNvSpPr/>
          <p:nvPr>
            <p:ph idx="2" type="sldImg"/>
          </p:nvPr>
        </p:nvSpPr>
        <p:spPr>
          <a:xfrm>
            <a:off x="1736725" y="1795463"/>
            <a:ext cx="6465888" cy="48498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8:notes"/>
          <p:cNvSpPr txBox="1"/>
          <p:nvPr>
            <p:ph idx="1" type="body"/>
          </p:nvPr>
        </p:nvSpPr>
        <p:spPr>
          <a:xfrm>
            <a:off x="993775" y="6915150"/>
            <a:ext cx="7951788" cy="5657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8:notes"/>
          <p:cNvSpPr txBox="1"/>
          <p:nvPr>
            <p:ph idx="12" type="sldNum"/>
          </p:nvPr>
        </p:nvSpPr>
        <p:spPr>
          <a:xfrm>
            <a:off x="5629275" y="13647738"/>
            <a:ext cx="4308475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9:notes"/>
          <p:cNvSpPr txBox="1"/>
          <p:nvPr>
            <p:ph idx="1" type="body"/>
          </p:nvPr>
        </p:nvSpPr>
        <p:spPr>
          <a:xfrm>
            <a:off x="993775" y="6915150"/>
            <a:ext cx="7951788" cy="56578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9:notes"/>
          <p:cNvSpPr/>
          <p:nvPr>
            <p:ph idx="2" type="sldImg"/>
          </p:nvPr>
        </p:nvSpPr>
        <p:spPr>
          <a:xfrm>
            <a:off x="1736725" y="1795463"/>
            <a:ext cx="6465888" cy="48498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395536" y="5949280"/>
            <a:ext cx="806489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model takes 7 cubes.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4124157" y="2303395"/>
            <a:ext cx="607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5693770" y="4969827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 side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2544154" y="4980271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pic>
        <p:nvPicPr>
          <p:cNvPr descr="shape-1.png" id="92" name="Google Shape;9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3562" y="1007250"/>
            <a:ext cx="1728825" cy="1163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-2.png" id="93" name="Google Shape;93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94280" y="3105892"/>
            <a:ext cx="1728825" cy="17288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-1.png" id="94" name="Google Shape;9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5403675" y="3388663"/>
            <a:ext cx="1728825" cy="116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e230779ab_0_6"/>
          <p:cNvSpPr txBox="1"/>
          <p:nvPr/>
        </p:nvSpPr>
        <p:spPr>
          <a:xfrm>
            <a:off x="395536" y="5949280"/>
            <a:ext cx="8064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model takes </a:t>
            </a: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cubes.</a:t>
            </a:r>
            <a:endParaRPr/>
          </a:p>
        </p:txBody>
      </p:sp>
      <p:sp>
        <p:nvSpPr>
          <p:cNvPr id="100" name="Google Shape;100;gde230779ab_0_6"/>
          <p:cNvSpPr txBox="1"/>
          <p:nvPr/>
        </p:nvSpPr>
        <p:spPr>
          <a:xfrm>
            <a:off x="4124157" y="2303395"/>
            <a:ext cx="607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101" name="Google Shape;101;gde230779ab_0_6"/>
          <p:cNvSpPr txBox="1"/>
          <p:nvPr/>
        </p:nvSpPr>
        <p:spPr>
          <a:xfrm>
            <a:off x="5693770" y="4969827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 side</a:t>
            </a:r>
            <a:endParaRPr/>
          </a:p>
        </p:txBody>
      </p:sp>
      <p:sp>
        <p:nvSpPr>
          <p:cNvPr id="102" name="Google Shape;102;gde230779ab_0_6"/>
          <p:cNvSpPr txBox="1"/>
          <p:nvPr/>
        </p:nvSpPr>
        <p:spPr>
          <a:xfrm>
            <a:off x="2544154" y="4980271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pic>
        <p:nvPicPr>
          <p:cNvPr descr="shape-1.png" id="103" name="Google Shape;103;gde230779ab_0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5403675" y="3388663"/>
            <a:ext cx="1728825" cy="1163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-2-top.png" id="104" name="Google Shape;104;gde230779ab_0_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63478" y="1007818"/>
            <a:ext cx="1728825" cy="115560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-2-front.png" id="105" name="Google Shape;105;gde230779ab_0_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78700" y="3111199"/>
            <a:ext cx="1728825" cy="172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e230779ab_0_19"/>
          <p:cNvSpPr txBox="1"/>
          <p:nvPr/>
        </p:nvSpPr>
        <p:spPr>
          <a:xfrm>
            <a:off x="395536" y="5949280"/>
            <a:ext cx="8064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model takes </a:t>
            </a: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cubes.</a:t>
            </a:r>
            <a:endParaRPr/>
          </a:p>
        </p:txBody>
      </p:sp>
      <p:sp>
        <p:nvSpPr>
          <p:cNvPr id="111" name="Google Shape;111;gde230779ab_0_19"/>
          <p:cNvSpPr txBox="1"/>
          <p:nvPr/>
        </p:nvSpPr>
        <p:spPr>
          <a:xfrm>
            <a:off x="4124157" y="2736570"/>
            <a:ext cx="607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112" name="Google Shape;112;gde230779ab_0_19"/>
          <p:cNvSpPr txBox="1"/>
          <p:nvPr/>
        </p:nvSpPr>
        <p:spPr>
          <a:xfrm>
            <a:off x="5693770" y="5269677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 side</a:t>
            </a:r>
            <a:endParaRPr/>
          </a:p>
        </p:txBody>
      </p:sp>
      <p:sp>
        <p:nvSpPr>
          <p:cNvPr id="113" name="Google Shape;113;gde230779ab_0_19"/>
          <p:cNvSpPr txBox="1"/>
          <p:nvPr/>
        </p:nvSpPr>
        <p:spPr>
          <a:xfrm>
            <a:off x="2544154" y="5280121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pic>
        <p:nvPicPr>
          <p:cNvPr descr="shape-3-top.png" id="114" name="Google Shape;114;gde230779ab_0_19"/>
          <p:cNvPicPr preferRelativeResize="0"/>
          <p:nvPr/>
        </p:nvPicPr>
        <p:blipFill rotWithShape="1">
          <a:blip r:embed="rId3">
            <a:alphaModFix/>
          </a:blip>
          <a:srcRect b="-8613" l="0" r="0" t="-13905"/>
          <a:stretch/>
        </p:blipFill>
        <p:spPr>
          <a:xfrm>
            <a:off x="3563475" y="732975"/>
            <a:ext cx="1728825" cy="2118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-3-front.png" id="115" name="Google Shape;115;gde230779ab_0_19"/>
          <p:cNvPicPr preferRelativeResize="0"/>
          <p:nvPr/>
        </p:nvPicPr>
        <p:blipFill rotWithShape="1">
          <a:blip r:embed="rId4">
            <a:alphaModFix/>
          </a:blip>
          <a:srcRect b="139" l="0" r="0" t="129"/>
          <a:stretch/>
        </p:blipFill>
        <p:spPr>
          <a:xfrm>
            <a:off x="2278700" y="3411049"/>
            <a:ext cx="1728825" cy="1728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-3-side.png" id="116" name="Google Shape;116;gde230779ab_0_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03713" y="3411049"/>
            <a:ext cx="1728825" cy="172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de230779ab_0_31"/>
          <p:cNvSpPr txBox="1"/>
          <p:nvPr/>
        </p:nvSpPr>
        <p:spPr>
          <a:xfrm>
            <a:off x="395536" y="5949280"/>
            <a:ext cx="8064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model takes </a:t>
            </a: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cubes.</a:t>
            </a:r>
            <a:endParaRPr/>
          </a:p>
        </p:txBody>
      </p:sp>
      <p:sp>
        <p:nvSpPr>
          <p:cNvPr id="122" name="Google Shape;122;gde230779ab_0_31"/>
          <p:cNvSpPr txBox="1"/>
          <p:nvPr/>
        </p:nvSpPr>
        <p:spPr>
          <a:xfrm>
            <a:off x="4124157" y="2736570"/>
            <a:ext cx="607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123" name="Google Shape;123;gde230779ab_0_31"/>
          <p:cNvSpPr txBox="1"/>
          <p:nvPr/>
        </p:nvSpPr>
        <p:spPr>
          <a:xfrm>
            <a:off x="5693770" y="5269677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 side</a:t>
            </a:r>
            <a:endParaRPr/>
          </a:p>
        </p:txBody>
      </p:sp>
      <p:sp>
        <p:nvSpPr>
          <p:cNvPr id="124" name="Google Shape;124;gde230779ab_0_31"/>
          <p:cNvSpPr txBox="1"/>
          <p:nvPr/>
        </p:nvSpPr>
        <p:spPr>
          <a:xfrm>
            <a:off x="2544154" y="5280121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pic>
        <p:nvPicPr>
          <p:cNvPr descr="Asset 28.png" id="125" name="Google Shape;125;gde230779ab_0_31"/>
          <p:cNvPicPr preferRelativeResize="0"/>
          <p:nvPr/>
        </p:nvPicPr>
        <p:blipFill rotWithShape="1">
          <a:blip r:embed="rId3">
            <a:alphaModFix/>
          </a:blip>
          <a:srcRect b="0" l="-42587" r="-9619" t="0"/>
          <a:stretch/>
        </p:blipFill>
        <p:spPr>
          <a:xfrm>
            <a:off x="2758567" y="927613"/>
            <a:ext cx="2638190" cy="1728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-4-front.png" id="126" name="Google Shape;126;gde230779ab_0_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78700" y="3411049"/>
            <a:ext cx="1728825" cy="1728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-3-side.png" id="127" name="Google Shape;127;gde230779ab_0_3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03713" y="3411049"/>
            <a:ext cx="1728825" cy="172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de230779ab_0_42"/>
          <p:cNvSpPr txBox="1"/>
          <p:nvPr/>
        </p:nvSpPr>
        <p:spPr>
          <a:xfrm>
            <a:off x="395536" y="5949280"/>
            <a:ext cx="8064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model takes </a:t>
            </a: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cubes.</a:t>
            </a:r>
            <a:endParaRPr/>
          </a:p>
        </p:txBody>
      </p:sp>
      <p:sp>
        <p:nvSpPr>
          <p:cNvPr id="133" name="Google Shape;133;gde230779ab_0_42"/>
          <p:cNvSpPr txBox="1"/>
          <p:nvPr/>
        </p:nvSpPr>
        <p:spPr>
          <a:xfrm>
            <a:off x="4124157" y="2736570"/>
            <a:ext cx="607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134" name="Google Shape;134;gde230779ab_0_42"/>
          <p:cNvSpPr txBox="1"/>
          <p:nvPr/>
        </p:nvSpPr>
        <p:spPr>
          <a:xfrm>
            <a:off x="5693770" y="5269677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 side</a:t>
            </a:r>
            <a:endParaRPr/>
          </a:p>
        </p:txBody>
      </p:sp>
      <p:sp>
        <p:nvSpPr>
          <p:cNvPr id="135" name="Google Shape;135;gde230779ab_0_42"/>
          <p:cNvSpPr txBox="1"/>
          <p:nvPr/>
        </p:nvSpPr>
        <p:spPr>
          <a:xfrm>
            <a:off x="2544154" y="5280121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pic>
        <p:nvPicPr>
          <p:cNvPr descr="Asset 29.png" id="136" name="Google Shape;136;gde230779ab_0_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76254" y="927725"/>
            <a:ext cx="2303441" cy="1728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0.png" id="137" name="Google Shape;137;gde230779ab_0_42"/>
          <p:cNvPicPr preferRelativeResize="0"/>
          <p:nvPr/>
        </p:nvPicPr>
        <p:blipFill rotWithShape="1">
          <a:blip r:embed="rId4">
            <a:alphaModFix/>
          </a:blip>
          <a:srcRect b="-7513" l="-4312" r="-2172" t="-4130"/>
          <a:stretch/>
        </p:blipFill>
        <p:spPr>
          <a:xfrm>
            <a:off x="1892025" y="3337900"/>
            <a:ext cx="2452950" cy="19300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sset 31.png" id="138" name="Google Shape;138;gde230779ab_0_42"/>
          <p:cNvPicPr preferRelativeResize="0"/>
          <p:nvPr/>
        </p:nvPicPr>
        <p:blipFill rotWithShape="1">
          <a:blip r:embed="rId5">
            <a:alphaModFix/>
          </a:blip>
          <a:srcRect b="0" l="268" r="258" t="0"/>
          <a:stretch/>
        </p:blipFill>
        <p:spPr>
          <a:xfrm>
            <a:off x="5403712" y="3411037"/>
            <a:ext cx="1728825" cy="172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6"/>
          <p:cNvGrpSpPr/>
          <p:nvPr/>
        </p:nvGrpSpPr>
        <p:grpSpPr>
          <a:xfrm>
            <a:off x="7590674" y="4273301"/>
            <a:ext cx="1445822" cy="1459954"/>
            <a:chOff x="7590674" y="4273300"/>
            <a:chExt cx="1445822" cy="1495217"/>
          </a:xfrm>
        </p:grpSpPr>
        <p:sp>
          <p:nvSpPr>
            <p:cNvPr id="145" name="Google Shape;145;p6"/>
            <p:cNvSpPr/>
            <p:nvPr/>
          </p:nvSpPr>
          <p:spPr>
            <a:xfrm>
              <a:off x="7590674" y="4273300"/>
              <a:ext cx="1445822" cy="1495217"/>
            </a:xfrm>
            <a:custGeom>
              <a:rect b="b" l="l" r="r" t="t"/>
              <a:pathLst>
                <a:path extrusionOk="0" fill="none" h="1495217" w="1445822">
                  <a:moveTo>
                    <a:pt x="0" y="747609"/>
                  </a:moveTo>
                  <a:cubicBezTo>
                    <a:pt x="-36818" y="300675"/>
                    <a:pt x="306176" y="44593"/>
                    <a:pt x="722911" y="0"/>
                  </a:cubicBezTo>
                  <a:cubicBezTo>
                    <a:pt x="1184642" y="4506"/>
                    <a:pt x="1461626" y="387099"/>
                    <a:pt x="1445822" y="747609"/>
                  </a:cubicBezTo>
                  <a:cubicBezTo>
                    <a:pt x="1442504" y="1105812"/>
                    <a:pt x="1106796" y="1553060"/>
                    <a:pt x="722911" y="1495218"/>
                  </a:cubicBezTo>
                  <a:cubicBezTo>
                    <a:pt x="316777" y="1604163"/>
                    <a:pt x="-108872" y="1150840"/>
                    <a:pt x="0" y="747609"/>
                  </a:cubicBezTo>
                  <a:close/>
                </a:path>
                <a:path extrusionOk="0" h="1495217" w="1445822">
                  <a:moveTo>
                    <a:pt x="0" y="747609"/>
                  </a:moveTo>
                  <a:cubicBezTo>
                    <a:pt x="-99845" y="321362"/>
                    <a:pt x="228008" y="18109"/>
                    <a:pt x="722911" y="0"/>
                  </a:cubicBezTo>
                  <a:cubicBezTo>
                    <a:pt x="1049193" y="-25682"/>
                    <a:pt x="1471499" y="438937"/>
                    <a:pt x="1445822" y="747609"/>
                  </a:cubicBezTo>
                  <a:cubicBezTo>
                    <a:pt x="1523122" y="1189918"/>
                    <a:pt x="1113097" y="1543602"/>
                    <a:pt x="722911" y="1495218"/>
                  </a:cubicBezTo>
                  <a:cubicBezTo>
                    <a:pt x="308608" y="1496547"/>
                    <a:pt x="30022" y="1147839"/>
                    <a:pt x="0" y="747609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6"/>
            <p:cNvSpPr/>
            <p:nvPr/>
          </p:nvSpPr>
          <p:spPr>
            <a:xfrm>
              <a:off x="7812360" y="4488141"/>
              <a:ext cx="1003816" cy="1101099"/>
            </a:xfrm>
            <a:custGeom>
              <a:rect b="b" l="l" r="r" t="t"/>
              <a:pathLst>
                <a:path extrusionOk="0" fill="none" h="1101099" w="1003816">
                  <a:moveTo>
                    <a:pt x="0" y="550550"/>
                  </a:moveTo>
                  <a:cubicBezTo>
                    <a:pt x="20221" y="228686"/>
                    <a:pt x="204547" y="-14124"/>
                    <a:pt x="501908" y="0"/>
                  </a:cubicBezTo>
                  <a:cubicBezTo>
                    <a:pt x="754326" y="-6488"/>
                    <a:pt x="1019056" y="255359"/>
                    <a:pt x="1003816" y="550550"/>
                  </a:cubicBezTo>
                  <a:cubicBezTo>
                    <a:pt x="985758" y="842211"/>
                    <a:pt x="750672" y="1119326"/>
                    <a:pt x="501908" y="1101100"/>
                  </a:cubicBezTo>
                  <a:cubicBezTo>
                    <a:pt x="272684" y="1098069"/>
                    <a:pt x="54768" y="838562"/>
                    <a:pt x="0" y="550550"/>
                  </a:cubicBezTo>
                  <a:close/>
                </a:path>
                <a:path extrusionOk="0" h="1101099" w="1003816">
                  <a:moveTo>
                    <a:pt x="0" y="550550"/>
                  </a:moveTo>
                  <a:cubicBezTo>
                    <a:pt x="15676" y="231614"/>
                    <a:pt x="169764" y="-53664"/>
                    <a:pt x="501908" y="0"/>
                  </a:cubicBezTo>
                  <a:cubicBezTo>
                    <a:pt x="785109" y="10355"/>
                    <a:pt x="938514" y="268422"/>
                    <a:pt x="1003816" y="550550"/>
                  </a:cubicBezTo>
                  <a:cubicBezTo>
                    <a:pt x="983077" y="827157"/>
                    <a:pt x="793634" y="1080107"/>
                    <a:pt x="501908" y="1101100"/>
                  </a:cubicBezTo>
                  <a:cubicBezTo>
                    <a:pt x="205010" y="1095846"/>
                    <a:pt x="-54027" y="823933"/>
                    <a:pt x="0" y="55055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6"/>
          <p:cNvGrpSpPr/>
          <p:nvPr/>
        </p:nvGrpSpPr>
        <p:grpSpPr>
          <a:xfrm>
            <a:off x="3635896" y="620688"/>
            <a:ext cx="1728192" cy="2448272"/>
            <a:chOff x="2987824" y="908720"/>
            <a:chExt cx="2088232" cy="2958328"/>
          </a:xfrm>
        </p:grpSpPr>
        <p:sp>
          <p:nvSpPr>
            <p:cNvPr id="148" name="Google Shape;148;p6"/>
            <p:cNvSpPr/>
            <p:nvPr/>
          </p:nvSpPr>
          <p:spPr>
            <a:xfrm>
              <a:off x="3837877" y="2864982"/>
              <a:ext cx="369038" cy="1002066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2987824" y="908720"/>
              <a:ext cx="2088232" cy="2088232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3125963" y="1058906"/>
              <a:ext cx="1800200" cy="18002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1" name="Google Shape;151;p6"/>
          <p:cNvGrpSpPr/>
          <p:nvPr/>
        </p:nvGrpSpPr>
        <p:grpSpPr>
          <a:xfrm>
            <a:off x="3858466" y="3699987"/>
            <a:ext cx="1571084" cy="2240596"/>
            <a:chOff x="6084168" y="1332420"/>
            <a:chExt cx="1728192" cy="2240596"/>
          </a:xfrm>
        </p:grpSpPr>
        <p:sp>
          <p:nvSpPr>
            <p:cNvPr id="152" name="Google Shape;152;p6"/>
            <p:cNvSpPr/>
            <p:nvPr/>
          </p:nvSpPr>
          <p:spPr>
            <a:xfrm>
              <a:off x="6084168" y="1340768"/>
              <a:ext cx="1728192" cy="2232248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6084168" y="1332420"/>
              <a:ext cx="1728192" cy="296379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6787660" y="1905733"/>
              <a:ext cx="305412" cy="145995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5" name="Google Shape;155;p6"/>
          <p:cNvSpPr txBox="1"/>
          <p:nvPr/>
        </p:nvSpPr>
        <p:spPr>
          <a:xfrm>
            <a:off x="3900246" y="3110723"/>
            <a:ext cx="6076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156" name="Google Shape;156;p6"/>
          <p:cNvSpPr txBox="1"/>
          <p:nvPr/>
        </p:nvSpPr>
        <p:spPr>
          <a:xfrm>
            <a:off x="3828237" y="5994418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cxnSp>
        <p:nvCxnSpPr>
          <p:cNvPr id="157" name="Google Shape;157;p6"/>
          <p:cNvCxnSpPr/>
          <p:nvPr/>
        </p:nvCxnSpPr>
        <p:spPr>
          <a:xfrm>
            <a:off x="3635896" y="3699987"/>
            <a:ext cx="4392488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58" name="Google Shape;158;p6"/>
          <p:cNvCxnSpPr/>
          <p:nvPr/>
        </p:nvCxnSpPr>
        <p:spPr>
          <a:xfrm>
            <a:off x="3347864" y="5940583"/>
            <a:ext cx="468052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9" name="Google Shape;159;p6"/>
          <p:cNvSpPr/>
          <p:nvPr/>
        </p:nvSpPr>
        <p:spPr>
          <a:xfrm>
            <a:off x="6300192" y="3735253"/>
            <a:ext cx="1728192" cy="2232248"/>
          </a:xfrm>
          <a:custGeom>
            <a:rect b="b" l="l" r="r" t="t"/>
            <a:pathLst>
              <a:path extrusionOk="0" fill="none" h="2232248" w="1728192">
                <a:moveTo>
                  <a:pt x="0" y="288038"/>
                </a:moveTo>
                <a:cubicBezTo>
                  <a:pt x="1051" y="168307"/>
                  <a:pt x="113484" y="2881"/>
                  <a:pt x="288038" y="0"/>
                </a:cubicBezTo>
                <a:cubicBezTo>
                  <a:pt x="426929" y="-3261"/>
                  <a:pt x="676838" y="49915"/>
                  <a:pt x="852575" y="0"/>
                </a:cubicBezTo>
                <a:cubicBezTo>
                  <a:pt x="1028312" y="-49915"/>
                  <a:pt x="1191395" y="13317"/>
                  <a:pt x="1440154" y="0"/>
                </a:cubicBezTo>
                <a:cubicBezTo>
                  <a:pt x="1591157" y="25564"/>
                  <a:pt x="1744751" y="159896"/>
                  <a:pt x="1728192" y="288038"/>
                </a:cubicBezTo>
                <a:cubicBezTo>
                  <a:pt x="1752864" y="405347"/>
                  <a:pt x="1696420" y="596227"/>
                  <a:pt x="1728192" y="856657"/>
                </a:cubicBezTo>
                <a:cubicBezTo>
                  <a:pt x="1759964" y="1117087"/>
                  <a:pt x="1672378" y="1155005"/>
                  <a:pt x="1728192" y="1425276"/>
                </a:cubicBezTo>
                <a:cubicBezTo>
                  <a:pt x="1784006" y="1695547"/>
                  <a:pt x="1704793" y="1717436"/>
                  <a:pt x="1728192" y="1944210"/>
                </a:cubicBezTo>
                <a:cubicBezTo>
                  <a:pt x="1721240" y="2105616"/>
                  <a:pt x="1577586" y="2248940"/>
                  <a:pt x="1440154" y="2232248"/>
                </a:cubicBezTo>
                <a:cubicBezTo>
                  <a:pt x="1245032" y="2291325"/>
                  <a:pt x="1104343" y="2195227"/>
                  <a:pt x="887138" y="2232248"/>
                </a:cubicBezTo>
                <a:cubicBezTo>
                  <a:pt x="669933" y="2269269"/>
                  <a:pt x="499267" y="2190390"/>
                  <a:pt x="288038" y="2232248"/>
                </a:cubicBezTo>
                <a:cubicBezTo>
                  <a:pt x="134734" y="2216602"/>
                  <a:pt x="6644" y="2126241"/>
                  <a:pt x="0" y="1944210"/>
                </a:cubicBezTo>
                <a:cubicBezTo>
                  <a:pt x="-68834" y="1825535"/>
                  <a:pt x="27155" y="1625500"/>
                  <a:pt x="0" y="1359029"/>
                </a:cubicBezTo>
                <a:cubicBezTo>
                  <a:pt x="-27155" y="1092558"/>
                  <a:pt x="31389" y="961731"/>
                  <a:pt x="0" y="823534"/>
                </a:cubicBezTo>
                <a:cubicBezTo>
                  <a:pt x="-31389" y="685338"/>
                  <a:pt x="47989" y="480601"/>
                  <a:pt x="0" y="288038"/>
                </a:cubicBezTo>
                <a:close/>
              </a:path>
              <a:path extrusionOk="0" h="2232248" w="1728192">
                <a:moveTo>
                  <a:pt x="0" y="288038"/>
                </a:moveTo>
                <a:cubicBezTo>
                  <a:pt x="20863" y="120396"/>
                  <a:pt x="120853" y="5296"/>
                  <a:pt x="288038" y="0"/>
                </a:cubicBezTo>
                <a:cubicBezTo>
                  <a:pt x="438960" y="-39551"/>
                  <a:pt x="661529" y="17799"/>
                  <a:pt x="875617" y="0"/>
                </a:cubicBezTo>
                <a:cubicBezTo>
                  <a:pt x="1089705" y="-17799"/>
                  <a:pt x="1212214" y="16036"/>
                  <a:pt x="1440154" y="0"/>
                </a:cubicBezTo>
                <a:cubicBezTo>
                  <a:pt x="1592473" y="36929"/>
                  <a:pt x="1729460" y="82015"/>
                  <a:pt x="1728192" y="288038"/>
                </a:cubicBezTo>
                <a:cubicBezTo>
                  <a:pt x="1732655" y="534986"/>
                  <a:pt x="1673518" y="574023"/>
                  <a:pt x="1728192" y="806972"/>
                </a:cubicBezTo>
                <a:cubicBezTo>
                  <a:pt x="1782866" y="1039921"/>
                  <a:pt x="1684480" y="1074317"/>
                  <a:pt x="1728192" y="1309344"/>
                </a:cubicBezTo>
                <a:cubicBezTo>
                  <a:pt x="1771904" y="1544371"/>
                  <a:pt x="1710452" y="1675786"/>
                  <a:pt x="1728192" y="1944210"/>
                </a:cubicBezTo>
                <a:cubicBezTo>
                  <a:pt x="1716738" y="2145485"/>
                  <a:pt x="1585952" y="2256553"/>
                  <a:pt x="1440154" y="2232248"/>
                </a:cubicBezTo>
                <a:cubicBezTo>
                  <a:pt x="1173380" y="2254295"/>
                  <a:pt x="1021133" y="2205053"/>
                  <a:pt x="887138" y="2232248"/>
                </a:cubicBezTo>
                <a:cubicBezTo>
                  <a:pt x="753143" y="2259443"/>
                  <a:pt x="451956" y="2179971"/>
                  <a:pt x="288038" y="2232248"/>
                </a:cubicBezTo>
                <a:cubicBezTo>
                  <a:pt x="107608" y="2259597"/>
                  <a:pt x="-2033" y="2106018"/>
                  <a:pt x="0" y="1944210"/>
                </a:cubicBezTo>
                <a:cubicBezTo>
                  <a:pt x="-35994" y="1770613"/>
                  <a:pt x="15049" y="1514665"/>
                  <a:pt x="0" y="1392153"/>
                </a:cubicBezTo>
                <a:cubicBezTo>
                  <a:pt x="-15049" y="1269641"/>
                  <a:pt x="10269" y="988472"/>
                  <a:pt x="0" y="823534"/>
                </a:cubicBezTo>
                <a:cubicBezTo>
                  <a:pt x="-10269" y="658596"/>
                  <a:pt x="52757" y="419798"/>
                  <a:pt x="0" y="288038"/>
                </a:cubicBezTo>
                <a:close/>
              </a:path>
            </a:pathLst>
          </a:cu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6"/>
          <p:cNvSpPr/>
          <p:nvPr/>
        </p:nvSpPr>
        <p:spPr>
          <a:xfrm>
            <a:off x="6300371" y="3699987"/>
            <a:ext cx="1728192" cy="296379"/>
          </a:xfrm>
          <a:custGeom>
            <a:rect b="b" l="l" r="r" t="t"/>
            <a:pathLst>
              <a:path extrusionOk="0" fill="none" h="296379" w="1728192">
                <a:moveTo>
                  <a:pt x="0" y="0"/>
                </a:moveTo>
                <a:cubicBezTo>
                  <a:pt x="142413" y="-28625"/>
                  <a:pt x="409900" y="18255"/>
                  <a:pt x="576064" y="0"/>
                </a:cubicBezTo>
                <a:cubicBezTo>
                  <a:pt x="742228" y="-18255"/>
                  <a:pt x="869586" y="42158"/>
                  <a:pt x="1117564" y="0"/>
                </a:cubicBezTo>
                <a:cubicBezTo>
                  <a:pt x="1365542" y="-42158"/>
                  <a:pt x="1530734" y="46187"/>
                  <a:pt x="1728192" y="0"/>
                </a:cubicBezTo>
                <a:cubicBezTo>
                  <a:pt x="1761427" y="82549"/>
                  <a:pt x="1723687" y="191993"/>
                  <a:pt x="1728192" y="296379"/>
                </a:cubicBezTo>
                <a:cubicBezTo>
                  <a:pt x="1601458" y="313905"/>
                  <a:pt x="1323717" y="242504"/>
                  <a:pt x="1169410" y="296379"/>
                </a:cubicBezTo>
                <a:cubicBezTo>
                  <a:pt x="1015103" y="350254"/>
                  <a:pt x="854664" y="292796"/>
                  <a:pt x="593346" y="296379"/>
                </a:cubicBezTo>
                <a:cubicBezTo>
                  <a:pt x="332028" y="299962"/>
                  <a:pt x="176200" y="267523"/>
                  <a:pt x="0" y="296379"/>
                </a:cubicBezTo>
                <a:cubicBezTo>
                  <a:pt x="-22534" y="149799"/>
                  <a:pt x="33528" y="116178"/>
                  <a:pt x="0" y="0"/>
                </a:cubicBezTo>
                <a:close/>
              </a:path>
              <a:path extrusionOk="0" h="296379" w="1728192">
                <a:moveTo>
                  <a:pt x="0" y="0"/>
                </a:moveTo>
                <a:cubicBezTo>
                  <a:pt x="229559" y="-28096"/>
                  <a:pt x="298358" y="18668"/>
                  <a:pt x="593346" y="0"/>
                </a:cubicBezTo>
                <a:cubicBezTo>
                  <a:pt x="888334" y="-18668"/>
                  <a:pt x="953819" y="37005"/>
                  <a:pt x="1186692" y="0"/>
                </a:cubicBezTo>
                <a:cubicBezTo>
                  <a:pt x="1419565" y="-37005"/>
                  <a:pt x="1571526" y="49892"/>
                  <a:pt x="1728192" y="0"/>
                </a:cubicBezTo>
                <a:cubicBezTo>
                  <a:pt x="1746092" y="136028"/>
                  <a:pt x="1712635" y="211453"/>
                  <a:pt x="1728192" y="296379"/>
                </a:cubicBezTo>
                <a:cubicBezTo>
                  <a:pt x="1465830" y="338677"/>
                  <a:pt x="1417198" y="235129"/>
                  <a:pt x="1152128" y="296379"/>
                </a:cubicBezTo>
                <a:cubicBezTo>
                  <a:pt x="887058" y="357629"/>
                  <a:pt x="861135" y="263402"/>
                  <a:pt x="627910" y="296379"/>
                </a:cubicBezTo>
                <a:cubicBezTo>
                  <a:pt x="394685" y="329356"/>
                  <a:pt x="234147" y="232544"/>
                  <a:pt x="0" y="296379"/>
                </a:cubicBezTo>
                <a:cubicBezTo>
                  <a:pt x="-681" y="205599"/>
                  <a:pt x="16144" y="142432"/>
                  <a:pt x="0" y="0"/>
                </a:cubicBezTo>
                <a:close/>
              </a:path>
            </a:pathLst>
          </a:cu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1" name="Google Shape;161;p6"/>
          <p:cNvCxnSpPr/>
          <p:nvPr/>
        </p:nvCxnSpPr>
        <p:spPr>
          <a:xfrm>
            <a:off x="4051356" y="4273300"/>
            <a:ext cx="4841124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62" name="Google Shape;162;p6"/>
          <p:cNvCxnSpPr/>
          <p:nvPr/>
        </p:nvCxnSpPr>
        <p:spPr>
          <a:xfrm>
            <a:off x="4051356" y="5733255"/>
            <a:ext cx="4841124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63" name="Google Shape;163;p6"/>
          <p:cNvSpPr txBox="1"/>
          <p:nvPr/>
        </p:nvSpPr>
        <p:spPr>
          <a:xfrm>
            <a:off x="6792406" y="6007722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endParaRPr/>
          </a:p>
        </p:txBody>
      </p:sp>
      <p:cxnSp>
        <p:nvCxnSpPr>
          <p:cNvPr id="164" name="Google Shape;164;p6"/>
          <p:cNvCxnSpPr/>
          <p:nvPr/>
        </p:nvCxnSpPr>
        <p:spPr>
          <a:xfrm>
            <a:off x="1074933" y="3708432"/>
            <a:ext cx="428915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65" name="Google Shape;165;p6"/>
          <p:cNvCxnSpPr/>
          <p:nvPr/>
        </p:nvCxnSpPr>
        <p:spPr>
          <a:xfrm flipH="1" rot="10800000">
            <a:off x="1074933" y="5949028"/>
            <a:ext cx="4289155" cy="1847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66" name="Google Shape;166;p6"/>
          <p:cNvCxnSpPr/>
          <p:nvPr/>
        </p:nvCxnSpPr>
        <p:spPr>
          <a:xfrm>
            <a:off x="67000" y="4273300"/>
            <a:ext cx="468616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67" name="Google Shape;167;p6"/>
          <p:cNvCxnSpPr/>
          <p:nvPr/>
        </p:nvCxnSpPr>
        <p:spPr>
          <a:xfrm flipH="1" rot="10800000">
            <a:off x="67000" y="5735337"/>
            <a:ext cx="4686160" cy="823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68" name="Google Shape;168;p6"/>
          <p:cNvGrpSpPr/>
          <p:nvPr/>
        </p:nvGrpSpPr>
        <p:grpSpPr>
          <a:xfrm flipH="1">
            <a:off x="67000" y="3710306"/>
            <a:ext cx="2736304" cy="2267514"/>
            <a:chOff x="6452592" y="3852387"/>
            <a:chExt cx="2736304" cy="2267514"/>
          </a:xfrm>
        </p:grpSpPr>
        <p:grpSp>
          <p:nvGrpSpPr>
            <p:cNvPr id="169" name="Google Shape;169;p6"/>
            <p:cNvGrpSpPr/>
            <p:nvPr/>
          </p:nvGrpSpPr>
          <p:grpSpPr>
            <a:xfrm>
              <a:off x="7743074" y="4425701"/>
              <a:ext cx="1445822" cy="1459954"/>
              <a:chOff x="7590674" y="4273300"/>
              <a:chExt cx="1445822" cy="1495217"/>
            </a:xfrm>
          </p:grpSpPr>
          <p:sp>
            <p:nvSpPr>
              <p:cNvPr id="170" name="Google Shape;170;p6"/>
              <p:cNvSpPr/>
              <p:nvPr/>
            </p:nvSpPr>
            <p:spPr>
              <a:xfrm>
                <a:off x="7590674" y="4273300"/>
                <a:ext cx="1445822" cy="1495217"/>
              </a:xfrm>
              <a:custGeom>
                <a:rect b="b" l="l" r="r" t="t"/>
                <a:pathLst>
                  <a:path extrusionOk="0" fill="none" h="1495217" w="1445822">
                    <a:moveTo>
                      <a:pt x="0" y="747609"/>
                    </a:moveTo>
                    <a:cubicBezTo>
                      <a:pt x="-36818" y="300675"/>
                      <a:pt x="306176" y="44593"/>
                      <a:pt x="722911" y="0"/>
                    </a:cubicBezTo>
                    <a:cubicBezTo>
                      <a:pt x="1184642" y="4506"/>
                      <a:pt x="1461626" y="387099"/>
                      <a:pt x="1445822" y="747609"/>
                    </a:cubicBezTo>
                    <a:cubicBezTo>
                      <a:pt x="1442504" y="1105812"/>
                      <a:pt x="1106796" y="1553060"/>
                      <a:pt x="722911" y="1495218"/>
                    </a:cubicBezTo>
                    <a:cubicBezTo>
                      <a:pt x="316777" y="1604163"/>
                      <a:pt x="-108872" y="1150840"/>
                      <a:pt x="0" y="747609"/>
                    </a:cubicBezTo>
                    <a:close/>
                  </a:path>
                  <a:path extrusionOk="0" h="1495217" w="1445822">
                    <a:moveTo>
                      <a:pt x="0" y="747609"/>
                    </a:moveTo>
                    <a:cubicBezTo>
                      <a:pt x="-99845" y="321362"/>
                      <a:pt x="228008" y="18109"/>
                      <a:pt x="722911" y="0"/>
                    </a:cubicBezTo>
                    <a:cubicBezTo>
                      <a:pt x="1049193" y="-25682"/>
                      <a:pt x="1471499" y="438937"/>
                      <a:pt x="1445822" y="747609"/>
                    </a:cubicBezTo>
                    <a:cubicBezTo>
                      <a:pt x="1523122" y="1189918"/>
                      <a:pt x="1113097" y="1543602"/>
                      <a:pt x="722911" y="1495218"/>
                    </a:cubicBezTo>
                    <a:cubicBezTo>
                      <a:pt x="308608" y="1496547"/>
                      <a:pt x="30022" y="1147839"/>
                      <a:pt x="0" y="747609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171;p6"/>
              <p:cNvSpPr/>
              <p:nvPr/>
            </p:nvSpPr>
            <p:spPr>
              <a:xfrm>
                <a:off x="7812360" y="4488141"/>
                <a:ext cx="1003816" cy="1101099"/>
              </a:xfrm>
              <a:custGeom>
                <a:rect b="b" l="l" r="r" t="t"/>
                <a:pathLst>
                  <a:path extrusionOk="0" fill="none" h="1101099" w="1003816">
                    <a:moveTo>
                      <a:pt x="0" y="550550"/>
                    </a:moveTo>
                    <a:cubicBezTo>
                      <a:pt x="20221" y="228686"/>
                      <a:pt x="204547" y="-14124"/>
                      <a:pt x="501908" y="0"/>
                    </a:cubicBezTo>
                    <a:cubicBezTo>
                      <a:pt x="754326" y="-6488"/>
                      <a:pt x="1019056" y="255359"/>
                      <a:pt x="1003816" y="550550"/>
                    </a:cubicBezTo>
                    <a:cubicBezTo>
                      <a:pt x="985758" y="842211"/>
                      <a:pt x="750672" y="1119326"/>
                      <a:pt x="501908" y="1101100"/>
                    </a:cubicBezTo>
                    <a:cubicBezTo>
                      <a:pt x="272684" y="1098069"/>
                      <a:pt x="54768" y="838562"/>
                      <a:pt x="0" y="550550"/>
                    </a:cubicBezTo>
                    <a:close/>
                  </a:path>
                  <a:path extrusionOk="0" h="1101099" w="1003816">
                    <a:moveTo>
                      <a:pt x="0" y="550550"/>
                    </a:moveTo>
                    <a:cubicBezTo>
                      <a:pt x="15676" y="231614"/>
                      <a:pt x="169764" y="-53664"/>
                      <a:pt x="501908" y="0"/>
                    </a:cubicBezTo>
                    <a:cubicBezTo>
                      <a:pt x="785109" y="10355"/>
                      <a:pt x="938514" y="268422"/>
                      <a:pt x="1003816" y="550550"/>
                    </a:cubicBezTo>
                    <a:cubicBezTo>
                      <a:pt x="983077" y="827157"/>
                      <a:pt x="793634" y="1080107"/>
                      <a:pt x="501908" y="1101100"/>
                    </a:cubicBezTo>
                    <a:cubicBezTo>
                      <a:pt x="205010" y="1095846"/>
                      <a:pt x="-54027" y="823933"/>
                      <a:pt x="0" y="55055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2" name="Google Shape;172;p6"/>
            <p:cNvSpPr/>
            <p:nvPr/>
          </p:nvSpPr>
          <p:spPr>
            <a:xfrm>
              <a:off x="6452592" y="3887653"/>
              <a:ext cx="1728192" cy="2232248"/>
            </a:xfrm>
            <a:custGeom>
              <a:rect b="b" l="l" r="r" t="t"/>
              <a:pathLst>
                <a:path extrusionOk="0" fill="none" h="2232248" w="1728192">
                  <a:moveTo>
                    <a:pt x="0" y="288038"/>
                  </a:moveTo>
                  <a:cubicBezTo>
                    <a:pt x="1051" y="168307"/>
                    <a:pt x="113484" y="2881"/>
                    <a:pt x="288038" y="0"/>
                  </a:cubicBezTo>
                  <a:cubicBezTo>
                    <a:pt x="426929" y="-3261"/>
                    <a:pt x="676838" y="49915"/>
                    <a:pt x="852575" y="0"/>
                  </a:cubicBezTo>
                  <a:cubicBezTo>
                    <a:pt x="1028312" y="-49915"/>
                    <a:pt x="1191395" y="13317"/>
                    <a:pt x="1440154" y="0"/>
                  </a:cubicBezTo>
                  <a:cubicBezTo>
                    <a:pt x="1591157" y="25564"/>
                    <a:pt x="1744751" y="159896"/>
                    <a:pt x="1728192" y="288038"/>
                  </a:cubicBezTo>
                  <a:cubicBezTo>
                    <a:pt x="1752864" y="405347"/>
                    <a:pt x="1696420" y="596227"/>
                    <a:pt x="1728192" y="856657"/>
                  </a:cubicBezTo>
                  <a:cubicBezTo>
                    <a:pt x="1759964" y="1117087"/>
                    <a:pt x="1672378" y="1155005"/>
                    <a:pt x="1728192" y="1425276"/>
                  </a:cubicBezTo>
                  <a:cubicBezTo>
                    <a:pt x="1784006" y="1695547"/>
                    <a:pt x="1704793" y="1717436"/>
                    <a:pt x="1728192" y="1944210"/>
                  </a:cubicBezTo>
                  <a:cubicBezTo>
                    <a:pt x="1721240" y="2105616"/>
                    <a:pt x="1577586" y="2248940"/>
                    <a:pt x="1440154" y="2232248"/>
                  </a:cubicBezTo>
                  <a:cubicBezTo>
                    <a:pt x="1245032" y="2291325"/>
                    <a:pt x="1104343" y="2195227"/>
                    <a:pt x="887138" y="2232248"/>
                  </a:cubicBezTo>
                  <a:cubicBezTo>
                    <a:pt x="669933" y="2269269"/>
                    <a:pt x="499267" y="2190390"/>
                    <a:pt x="288038" y="2232248"/>
                  </a:cubicBezTo>
                  <a:cubicBezTo>
                    <a:pt x="134734" y="2216602"/>
                    <a:pt x="6644" y="2126241"/>
                    <a:pt x="0" y="1944210"/>
                  </a:cubicBezTo>
                  <a:cubicBezTo>
                    <a:pt x="-68834" y="1825535"/>
                    <a:pt x="27155" y="1625500"/>
                    <a:pt x="0" y="1359029"/>
                  </a:cubicBezTo>
                  <a:cubicBezTo>
                    <a:pt x="-27155" y="1092558"/>
                    <a:pt x="31389" y="961731"/>
                    <a:pt x="0" y="823534"/>
                  </a:cubicBezTo>
                  <a:cubicBezTo>
                    <a:pt x="-31389" y="685338"/>
                    <a:pt x="47989" y="480601"/>
                    <a:pt x="0" y="288038"/>
                  </a:cubicBezTo>
                  <a:close/>
                </a:path>
                <a:path extrusionOk="0" h="2232248" w="1728192">
                  <a:moveTo>
                    <a:pt x="0" y="288038"/>
                  </a:moveTo>
                  <a:cubicBezTo>
                    <a:pt x="20863" y="120396"/>
                    <a:pt x="120853" y="5296"/>
                    <a:pt x="288038" y="0"/>
                  </a:cubicBezTo>
                  <a:cubicBezTo>
                    <a:pt x="438960" y="-39551"/>
                    <a:pt x="661529" y="17799"/>
                    <a:pt x="875617" y="0"/>
                  </a:cubicBezTo>
                  <a:cubicBezTo>
                    <a:pt x="1089705" y="-17799"/>
                    <a:pt x="1212214" y="16036"/>
                    <a:pt x="1440154" y="0"/>
                  </a:cubicBezTo>
                  <a:cubicBezTo>
                    <a:pt x="1592473" y="36929"/>
                    <a:pt x="1729460" y="82015"/>
                    <a:pt x="1728192" y="288038"/>
                  </a:cubicBezTo>
                  <a:cubicBezTo>
                    <a:pt x="1732655" y="534986"/>
                    <a:pt x="1673518" y="574023"/>
                    <a:pt x="1728192" y="806972"/>
                  </a:cubicBezTo>
                  <a:cubicBezTo>
                    <a:pt x="1782866" y="1039921"/>
                    <a:pt x="1684480" y="1074317"/>
                    <a:pt x="1728192" y="1309344"/>
                  </a:cubicBezTo>
                  <a:cubicBezTo>
                    <a:pt x="1771904" y="1544371"/>
                    <a:pt x="1710452" y="1675786"/>
                    <a:pt x="1728192" y="1944210"/>
                  </a:cubicBezTo>
                  <a:cubicBezTo>
                    <a:pt x="1716738" y="2145485"/>
                    <a:pt x="1585952" y="2256553"/>
                    <a:pt x="1440154" y="2232248"/>
                  </a:cubicBezTo>
                  <a:cubicBezTo>
                    <a:pt x="1173380" y="2254295"/>
                    <a:pt x="1021133" y="2205053"/>
                    <a:pt x="887138" y="2232248"/>
                  </a:cubicBezTo>
                  <a:cubicBezTo>
                    <a:pt x="753143" y="2259443"/>
                    <a:pt x="451956" y="2179971"/>
                    <a:pt x="288038" y="2232248"/>
                  </a:cubicBezTo>
                  <a:cubicBezTo>
                    <a:pt x="107608" y="2259597"/>
                    <a:pt x="-2033" y="2106018"/>
                    <a:pt x="0" y="1944210"/>
                  </a:cubicBezTo>
                  <a:cubicBezTo>
                    <a:pt x="-35994" y="1770613"/>
                    <a:pt x="15049" y="1514665"/>
                    <a:pt x="0" y="1392153"/>
                  </a:cubicBezTo>
                  <a:cubicBezTo>
                    <a:pt x="-15049" y="1269641"/>
                    <a:pt x="10269" y="988472"/>
                    <a:pt x="0" y="823534"/>
                  </a:cubicBezTo>
                  <a:cubicBezTo>
                    <a:pt x="-10269" y="658596"/>
                    <a:pt x="52757" y="419798"/>
                    <a:pt x="0" y="288038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6452771" y="3852387"/>
              <a:ext cx="1728192" cy="296379"/>
            </a:xfrm>
            <a:custGeom>
              <a:rect b="b" l="l" r="r" t="t"/>
              <a:pathLst>
                <a:path extrusionOk="0" fill="none" h="296379" w="1728192">
                  <a:moveTo>
                    <a:pt x="0" y="0"/>
                  </a:moveTo>
                  <a:cubicBezTo>
                    <a:pt x="142413" y="-28625"/>
                    <a:pt x="409900" y="18255"/>
                    <a:pt x="576064" y="0"/>
                  </a:cubicBezTo>
                  <a:cubicBezTo>
                    <a:pt x="742228" y="-18255"/>
                    <a:pt x="869586" y="42158"/>
                    <a:pt x="1117564" y="0"/>
                  </a:cubicBezTo>
                  <a:cubicBezTo>
                    <a:pt x="1365542" y="-42158"/>
                    <a:pt x="1530734" y="46187"/>
                    <a:pt x="1728192" y="0"/>
                  </a:cubicBezTo>
                  <a:cubicBezTo>
                    <a:pt x="1761427" y="82549"/>
                    <a:pt x="1723687" y="191993"/>
                    <a:pt x="1728192" y="296379"/>
                  </a:cubicBezTo>
                  <a:cubicBezTo>
                    <a:pt x="1601458" y="313905"/>
                    <a:pt x="1323717" y="242504"/>
                    <a:pt x="1169410" y="296379"/>
                  </a:cubicBezTo>
                  <a:cubicBezTo>
                    <a:pt x="1015103" y="350254"/>
                    <a:pt x="854664" y="292796"/>
                    <a:pt x="593346" y="296379"/>
                  </a:cubicBezTo>
                  <a:cubicBezTo>
                    <a:pt x="332028" y="299962"/>
                    <a:pt x="176200" y="267523"/>
                    <a:pt x="0" y="296379"/>
                  </a:cubicBezTo>
                  <a:cubicBezTo>
                    <a:pt x="-22534" y="149799"/>
                    <a:pt x="33528" y="116178"/>
                    <a:pt x="0" y="0"/>
                  </a:cubicBezTo>
                  <a:close/>
                </a:path>
                <a:path extrusionOk="0" h="296379" w="1728192">
                  <a:moveTo>
                    <a:pt x="0" y="0"/>
                  </a:moveTo>
                  <a:cubicBezTo>
                    <a:pt x="229559" y="-28096"/>
                    <a:pt x="298358" y="18668"/>
                    <a:pt x="593346" y="0"/>
                  </a:cubicBezTo>
                  <a:cubicBezTo>
                    <a:pt x="888334" y="-18668"/>
                    <a:pt x="953819" y="37005"/>
                    <a:pt x="1186692" y="0"/>
                  </a:cubicBezTo>
                  <a:cubicBezTo>
                    <a:pt x="1419565" y="-37005"/>
                    <a:pt x="1571526" y="49892"/>
                    <a:pt x="1728192" y="0"/>
                  </a:cubicBezTo>
                  <a:cubicBezTo>
                    <a:pt x="1746092" y="136028"/>
                    <a:pt x="1712635" y="211453"/>
                    <a:pt x="1728192" y="296379"/>
                  </a:cubicBezTo>
                  <a:cubicBezTo>
                    <a:pt x="1465830" y="338677"/>
                    <a:pt x="1417198" y="235129"/>
                    <a:pt x="1152128" y="296379"/>
                  </a:cubicBezTo>
                  <a:cubicBezTo>
                    <a:pt x="887058" y="357629"/>
                    <a:pt x="861135" y="263402"/>
                    <a:pt x="627910" y="296379"/>
                  </a:cubicBezTo>
                  <a:cubicBezTo>
                    <a:pt x="394685" y="329356"/>
                    <a:pt x="234147" y="232544"/>
                    <a:pt x="0" y="296379"/>
                  </a:cubicBezTo>
                  <a:cubicBezTo>
                    <a:pt x="-681" y="205599"/>
                    <a:pt x="16144" y="142432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6"/>
          <p:cNvSpPr txBox="1"/>
          <p:nvPr/>
        </p:nvSpPr>
        <p:spPr>
          <a:xfrm>
            <a:off x="1567147" y="6006833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7"/>
          <p:cNvSpPr/>
          <p:nvPr/>
        </p:nvSpPr>
        <p:spPr>
          <a:xfrm>
            <a:off x="3455738" y="205654"/>
            <a:ext cx="2190576" cy="2190576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7"/>
          <p:cNvSpPr txBox="1"/>
          <p:nvPr/>
        </p:nvSpPr>
        <p:spPr>
          <a:xfrm>
            <a:off x="4185662" y="2594331"/>
            <a:ext cx="6076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182" name="Google Shape;182;p7"/>
          <p:cNvSpPr txBox="1"/>
          <p:nvPr/>
        </p:nvSpPr>
        <p:spPr>
          <a:xfrm>
            <a:off x="4185662" y="61694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sp>
        <p:nvSpPr>
          <p:cNvPr id="183" name="Google Shape;183;p7"/>
          <p:cNvSpPr txBox="1"/>
          <p:nvPr/>
        </p:nvSpPr>
        <p:spPr>
          <a:xfrm>
            <a:off x="6792406" y="6007722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endParaRPr/>
          </a:p>
        </p:txBody>
      </p:sp>
      <p:sp>
        <p:nvSpPr>
          <p:cNvPr id="184" name="Google Shape;184;p7"/>
          <p:cNvSpPr txBox="1"/>
          <p:nvPr/>
        </p:nvSpPr>
        <p:spPr>
          <a:xfrm>
            <a:off x="1567147" y="6006833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</a:t>
            </a:r>
            <a:endParaRPr/>
          </a:p>
        </p:txBody>
      </p:sp>
      <p:sp>
        <p:nvSpPr>
          <p:cNvPr id="185" name="Google Shape;185;p7"/>
          <p:cNvSpPr/>
          <p:nvPr/>
        </p:nvSpPr>
        <p:spPr>
          <a:xfrm>
            <a:off x="843740" y="3301563"/>
            <a:ext cx="2190576" cy="270527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"/>
          <p:cNvSpPr txBox="1"/>
          <p:nvPr/>
        </p:nvSpPr>
        <p:spPr>
          <a:xfrm>
            <a:off x="4185662" y="2640490"/>
            <a:ext cx="6076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</a:t>
            </a:r>
            <a:endParaRPr/>
          </a:p>
        </p:txBody>
      </p:sp>
      <p:sp>
        <p:nvSpPr>
          <p:cNvPr id="192" name="Google Shape;192;p8"/>
          <p:cNvSpPr txBox="1"/>
          <p:nvPr/>
        </p:nvSpPr>
        <p:spPr>
          <a:xfrm>
            <a:off x="4185662" y="61694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</a:t>
            </a:r>
            <a:endParaRPr/>
          </a:p>
        </p:txBody>
      </p:sp>
      <p:sp>
        <p:nvSpPr>
          <p:cNvPr id="193" name="Google Shape;193;p8"/>
          <p:cNvSpPr txBox="1"/>
          <p:nvPr/>
        </p:nvSpPr>
        <p:spPr>
          <a:xfrm>
            <a:off x="7204970" y="61694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endParaRPr/>
          </a:p>
        </p:txBody>
      </p:sp>
      <p:sp>
        <p:nvSpPr>
          <p:cNvPr id="194" name="Google Shape;194;p8"/>
          <p:cNvSpPr txBox="1"/>
          <p:nvPr/>
        </p:nvSpPr>
        <p:spPr>
          <a:xfrm>
            <a:off x="823385" y="6169439"/>
            <a:ext cx="7437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</a:t>
            </a:r>
            <a:endParaRPr/>
          </a:p>
        </p:txBody>
      </p:sp>
      <p:grpSp>
        <p:nvGrpSpPr>
          <p:cNvPr id="195" name="Google Shape;195;p8"/>
          <p:cNvGrpSpPr/>
          <p:nvPr/>
        </p:nvGrpSpPr>
        <p:grpSpPr>
          <a:xfrm>
            <a:off x="3121324" y="172832"/>
            <a:ext cx="2736304" cy="2483958"/>
            <a:chOff x="3034316" y="-666682"/>
            <a:chExt cx="2736304" cy="2483958"/>
          </a:xfrm>
        </p:grpSpPr>
        <p:sp>
          <p:nvSpPr>
            <p:cNvPr id="196" name="Google Shape;196;p8"/>
            <p:cNvSpPr/>
            <p:nvPr/>
          </p:nvSpPr>
          <p:spPr>
            <a:xfrm>
              <a:off x="3034316" y="-666682"/>
              <a:ext cx="2736304" cy="1241979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8"/>
            <p:cNvSpPr/>
            <p:nvPr/>
          </p:nvSpPr>
          <p:spPr>
            <a:xfrm>
              <a:off x="3034316" y="575297"/>
              <a:ext cx="2736304" cy="1241979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Shape&#10;&#10;Description automatically generated" id="198" name="Google Shape;19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90798" y="3240002"/>
            <a:ext cx="2572109" cy="2772162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8"/>
          <p:cNvSpPr/>
          <p:nvPr/>
        </p:nvSpPr>
        <p:spPr>
          <a:xfrm>
            <a:off x="3120477" y="3269650"/>
            <a:ext cx="2736304" cy="115600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8"/>
          <p:cNvSpPr/>
          <p:nvPr/>
        </p:nvSpPr>
        <p:spPr>
          <a:xfrm>
            <a:off x="3111931" y="4438898"/>
            <a:ext cx="2736304" cy="157326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1" name="Google Shape;201;p8"/>
          <p:cNvCxnSpPr/>
          <p:nvPr/>
        </p:nvCxnSpPr>
        <p:spPr>
          <a:xfrm flipH="1">
            <a:off x="5841659" y="172832"/>
            <a:ext cx="26485" cy="5839332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02" name="Google Shape;202;p8"/>
          <p:cNvCxnSpPr/>
          <p:nvPr/>
        </p:nvCxnSpPr>
        <p:spPr>
          <a:xfrm flipH="1">
            <a:off x="3108081" y="172832"/>
            <a:ext cx="26485" cy="5839332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03" name="Google Shape;203;p8"/>
          <p:cNvCxnSpPr/>
          <p:nvPr/>
        </p:nvCxnSpPr>
        <p:spPr>
          <a:xfrm flipH="1">
            <a:off x="3108081" y="4438898"/>
            <a:ext cx="3182717" cy="16406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04" name="Google Shape;204;p8"/>
          <p:cNvCxnSpPr/>
          <p:nvPr/>
        </p:nvCxnSpPr>
        <p:spPr>
          <a:xfrm rot="10800000">
            <a:off x="3134566" y="3269650"/>
            <a:ext cx="4442286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utterstock_1976623706.jpg" id="209" name="Google Shape;209;p9"/>
          <p:cNvPicPr preferRelativeResize="0"/>
          <p:nvPr/>
        </p:nvPicPr>
        <p:blipFill rotWithShape="1">
          <a:blip r:embed="rId3">
            <a:alphaModFix/>
          </a:blip>
          <a:srcRect b="0" l="2308" r="2317" t="0"/>
          <a:stretch/>
        </p:blipFill>
        <p:spPr>
          <a:xfrm>
            <a:off x="801950" y="789975"/>
            <a:ext cx="7540076" cy="5278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2015-06-15T05:08:34Z</dcterms:created>
  <dc:creator>ACU</dc:creator>
</cp:coreProperties>
</file>