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" roundtripDataSignature="AMtx7mhMsy2FpFd4f1Q0AA71D+pwoCrZv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1" d="100"/>
          <a:sy n="141" d="100"/>
        </p:scale>
        <p:origin x="132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customschemas.google.com/relationships/presentationmetadata" Target="metadata"/><Relationship Id="rId4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d51488eae5_0_2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gd51488eae5_0_2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d107ac82a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9" name="Google Shape;309;gd107ac82a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gd107ac82ae_0_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gd107ac82ae_0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i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i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i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i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i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i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i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i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i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i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i-N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mi-N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6044420" y="5167639"/>
            <a:ext cx="37920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mi-NZ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Kwayera is not well.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5" name="Google Shape;85;p1"/>
          <p:cNvGrpSpPr/>
          <p:nvPr/>
        </p:nvGrpSpPr>
        <p:grpSpPr>
          <a:xfrm>
            <a:off x="1394050" y="236946"/>
            <a:ext cx="2813569" cy="6384116"/>
            <a:chOff x="988463" y="236942"/>
            <a:chExt cx="2813569" cy="6384116"/>
          </a:xfrm>
        </p:grpSpPr>
        <p:grpSp>
          <p:nvGrpSpPr>
            <p:cNvPr id="86" name="Google Shape;86;p1"/>
            <p:cNvGrpSpPr/>
            <p:nvPr/>
          </p:nvGrpSpPr>
          <p:grpSpPr>
            <a:xfrm>
              <a:off x="988463" y="236942"/>
              <a:ext cx="2813569" cy="6384116"/>
              <a:chOff x="4726745" y="327126"/>
              <a:chExt cx="2813569" cy="6384116"/>
            </a:xfrm>
          </p:grpSpPr>
          <p:pic>
            <p:nvPicPr>
              <p:cNvPr id="87" name="Google Shape;87;p1" descr="A picture containing antenna&#10;&#10;Description automatically generated"/>
              <p:cNvPicPr preferRelativeResize="0"/>
              <p:nvPr/>
            </p:nvPicPr>
            <p:blipFill rotWithShape="1">
              <a:blip r:embed="rId3">
                <a:alphaModFix/>
              </a:blip>
              <a:srcRect/>
              <a:stretch/>
            </p:blipFill>
            <p:spPr>
              <a:xfrm>
                <a:off x="4726745" y="472537"/>
                <a:ext cx="2349303" cy="623870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88" name="Google Shape;88;p1"/>
              <p:cNvSpPr/>
              <p:nvPr/>
            </p:nvSpPr>
            <p:spPr>
              <a:xfrm>
                <a:off x="5151963" y="5259815"/>
                <a:ext cx="944037" cy="944037"/>
              </a:xfrm>
              <a:prstGeom prst="ellipse">
                <a:avLst/>
              </a:prstGeom>
              <a:solidFill>
                <a:srgbClr val="FF0000"/>
              </a:solidFill>
              <a:ln w="12700" cap="flat" cmpd="sng">
                <a:solidFill>
                  <a:srgbClr val="FF00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9" name="Google Shape;89;p1"/>
              <p:cNvSpPr txBox="1"/>
              <p:nvPr/>
            </p:nvSpPr>
            <p:spPr>
              <a:xfrm>
                <a:off x="6305934" y="327126"/>
                <a:ext cx="928500" cy="64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mi-NZ" sz="36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⁰C</a:t>
                </a:r>
                <a:endParaRPr/>
              </a:p>
            </p:txBody>
          </p:sp>
          <p:sp>
            <p:nvSpPr>
              <p:cNvPr id="90" name="Google Shape;90;p1"/>
              <p:cNvSpPr txBox="1"/>
              <p:nvPr/>
            </p:nvSpPr>
            <p:spPr>
              <a:xfrm>
                <a:off x="6611814" y="4581899"/>
                <a:ext cx="928500" cy="64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mi-NZ" sz="36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0</a:t>
                </a:r>
                <a:endParaRPr/>
              </a:p>
            </p:txBody>
          </p:sp>
          <p:sp>
            <p:nvSpPr>
              <p:cNvPr id="91" name="Google Shape;91;p1"/>
              <p:cNvSpPr txBox="1"/>
              <p:nvPr/>
            </p:nvSpPr>
            <p:spPr>
              <a:xfrm>
                <a:off x="6371492" y="3681595"/>
                <a:ext cx="928500" cy="64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mi-NZ" sz="36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10</a:t>
                </a:r>
                <a:endParaRPr/>
              </a:p>
            </p:txBody>
          </p:sp>
          <p:sp>
            <p:nvSpPr>
              <p:cNvPr id="92" name="Google Shape;92;p1"/>
              <p:cNvSpPr txBox="1"/>
              <p:nvPr/>
            </p:nvSpPr>
            <p:spPr>
              <a:xfrm>
                <a:off x="6389894" y="2832018"/>
                <a:ext cx="928500" cy="64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mi-NZ" sz="36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20</a:t>
                </a:r>
                <a:endParaRPr/>
              </a:p>
            </p:txBody>
          </p:sp>
          <p:sp>
            <p:nvSpPr>
              <p:cNvPr id="93" name="Google Shape;93;p1"/>
              <p:cNvSpPr txBox="1"/>
              <p:nvPr/>
            </p:nvSpPr>
            <p:spPr>
              <a:xfrm>
                <a:off x="6371492" y="2058739"/>
                <a:ext cx="928500" cy="64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mi-NZ" sz="36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30</a:t>
                </a:r>
                <a:endParaRPr/>
              </a:p>
            </p:txBody>
          </p:sp>
          <p:sp>
            <p:nvSpPr>
              <p:cNvPr id="94" name="Google Shape;94;p1"/>
              <p:cNvSpPr/>
              <p:nvPr/>
            </p:nvSpPr>
            <p:spPr>
              <a:xfrm>
                <a:off x="5906588" y="3155184"/>
                <a:ext cx="378656" cy="70338"/>
              </a:xfrm>
              <a:prstGeom prst="rect">
                <a:avLst/>
              </a:prstGeom>
              <a:solidFill>
                <a:srgbClr val="262626"/>
              </a:solidFill>
              <a:ln w="12700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5" name="Google Shape;95;p1"/>
              <p:cNvSpPr/>
              <p:nvPr/>
            </p:nvSpPr>
            <p:spPr>
              <a:xfrm>
                <a:off x="5901396" y="2289454"/>
                <a:ext cx="378656" cy="70338"/>
              </a:xfrm>
              <a:prstGeom prst="rect">
                <a:avLst/>
              </a:prstGeom>
              <a:solidFill>
                <a:srgbClr val="262626"/>
              </a:solidFill>
              <a:ln w="12700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6" name="Google Shape;96;p1"/>
              <p:cNvSpPr/>
              <p:nvPr/>
            </p:nvSpPr>
            <p:spPr>
              <a:xfrm>
                <a:off x="5923669" y="4006846"/>
                <a:ext cx="378656" cy="81699"/>
              </a:xfrm>
              <a:prstGeom prst="rect">
                <a:avLst/>
              </a:prstGeom>
              <a:solidFill>
                <a:srgbClr val="262626"/>
              </a:solidFill>
              <a:ln w="12700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7" name="Google Shape;97;p1"/>
              <p:cNvSpPr/>
              <p:nvPr/>
            </p:nvSpPr>
            <p:spPr>
              <a:xfrm>
                <a:off x="5926729" y="1440141"/>
                <a:ext cx="378656" cy="81699"/>
              </a:xfrm>
              <a:prstGeom prst="rect">
                <a:avLst/>
              </a:prstGeom>
              <a:solidFill>
                <a:srgbClr val="262626"/>
              </a:solidFill>
              <a:ln w="12700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8" name="Google Shape;98;p1"/>
              <p:cNvSpPr txBox="1"/>
              <p:nvPr/>
            </p:nvSpPr>
            <p:spPr>
              <a:xfrm>
                <a:off x="6358470" y="1176703"/>
                <a:ext cx="928500" cy="64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mi-NZ" sz="36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40</a:t>
                </a:r>
                <a:endParaRPr/>
              </a:p>
            </p:txBody>
          </p:sp>
          <p:sp>
            <p:nvSpPr>
              <p:cNvPr id="99" name="Google Shape;99;p1"/>
              <p:cNvSpPr/>
              <p:nvPr/>
            </p:nvSpPr>
            <p:spPr>
              <a:xfrm>
                <a:off x="6090724" y="977199"/>
                <a:ext cx="378656" cy="155053"/>
              </a:xfrm>
              <a:prstGeom prst="rect">
                <a:avLst/>
              </a:prstGeom>
              <a:solidFill>
                <a:schemeClr val="lt1"/>
              </a:solidFill>
              <a:ln w="12700" cap="flat" cmpd="sng">
                <a:solidFill>
                  <a:schemeClr val="l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0" name="Google Shape;100;p1"/>
            <p:cNvSpPr/>
            <p:nvPr/>
          </p:nvSpPr>
          <p:spPr>
            <a:xfrm>
              <a:off x="1812907" y="1431656"/>
              <a:ext cx="98072" cy="3879932"/>
            </a:xfrm>
            <a:prstGeom prst="rect">
              <a:avLst/>
            </a:prstGeom>
            <a:solidFill>
              <a:srgbClr val="FF0000"/>
            </a:solidFill>
            <a:ln w="12700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01" name="Google Shape;101;p1" descr="shutterstock_1564205962.jpg"/>
          <p:cNvPicPr preferRelativeResize="0"/>
          <p:nvPr/>
        </p:nvPicPr>
        <p:blipFill rotWithShape="1">
          <a:blip r:embed="rId4">
            <a:alphaModFix/>
          </a:blip>
          <a:srcRect l="2371" r="2381"/>
          <a:stretch/>
        </p:blipFill>
        <p:spPr>
          <a:xfrm>
            <a:off x="5082929" y="1167145"/>
            <a:ext cx="5714998" cy="4000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2"/>
          <p:cNvGrpSpPr/>
          <p:nvPr/>
        </p:nvGrpSpPr>
        <p:grpSpPr>
          <a:xfrm>
            <a:off x="8412817" y="323548"/>
            <a:ext cx="1646663" cy="430800"/>
            <a:chOff x="8412817" y="323548"/>
            <a:chExt cx="1646663" cy="430800"/>
          </a:xfrm>
        </p:grpSpPr>
        <p:sp>
          <p:nvSpPr>
            <p:cNvPr id="107" name="Google Shape;107;p2"/>
            <p:cNvSpPr txBox="1"/>
            <p:nvPr/>
          </p:nvSpPr>
          <p:spPr>
            <a:xfrm>
              <a:off x="9390180" y="323548"/>
              <a:ext cx="6693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2.3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08" name="Google Shape;108;p2"/>
            <p:cNvCxnSpPr/>
            <p:nvPr/>
          </p:nvCxnSpPr>
          <p:spPr>
            <a:xfrm>
              <a:off x="8412817" y="585158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109" name="Google Shape;109;p2"/>
          <p:cNvGrpSpPr/>
          <p:nvPr/>
        </p:nvGrpSpPr>
        <p:grpSpPr>
          <a:xfrm>
            <a:off x="8412816" y="1553490"/>
            <a:ext cx="1647338" cy="430800"/>
            <a:chOff x="8412816" y="1553490"/>
            <a:chExt cx="1647338" cy="430800"/>
          </a:xfrm>
        </p:grpSpPr>
        <p:cxnSp>
          <p:nvCxnSpPr>
            <p:cNvPr id="110" name="Google Shape;110;p2"/>
            <p:cNvCxnSpPr/>
            <p:nvPr/>
          </p:nvCxnSpPr>
          <p:spPr>
            <a:xfrm>
              <a:off x="8412816" y="1768789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111" name="Google Shape;111;p2"/>
            <p:cNvSpPr txBox="1"/>
            <p:nvPr/>
          </p:nvSpPr>
          <p:spPr>
            <a:xfrm>
              <a:off x="9390854" y="1553490"/>
              <a:ext cx="6693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1.8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2" name="Google Shape;112;p2"/>
          <p:cNvGrpSpPr/>
          <p:nvPr/>
        </p:nvGrpSpPr>
        <p:grpSpPr>
          <a:xfrm>
            <a:off x="8412816" y="3987215"/>
            <a:ext cx="1648701" cy="430800"/>
            <a:chOff x="8412816" y="3987215"/>
            <a:chExt cx="1648701" cy="430800"/>
          </a:xfrm>
        </p:grpSpPr>
        <p:cxnSp>
          <p:nvCxnSpPr>
            <p:cNvPr id="113" name="Google Shape;113;p2"/>
            <p:cNvCxnSpPr/>
            <p:nvPr/>
          </p:nvCxnSpPr>
          <p:spPr>
            <a:xfrm>
              <a:off x="8412816" y="4199916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114" name="Google Shape;114;p2"/>
            <p:cNvSpPr txBox="1"/>
            <p:nvPr/>
          </p:nvSpPr>
          <p:spPr>
            <a:xfrm>
              <a:off x="9392216" y="3987215"/>
              <a:ext cx="6693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0.8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5" name="Google Shape;115;p2"/>
          <p:cNvSpPr/>
          <p:nvPr/>
        </p:nvSpPr>
        <p:spPr>
          <a:xfrm>
            <a:off x="5869972" y="5907607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2"/>
          <p:cNvSpPr/>
          <p:nvPr/>
        </p:nvSpPr>
        <p:spPr>
          <a:xfrm>
            <a:off x="5869972" y="5664195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2"/>
          <p:cNvSpPr/>
          <p:nvPr/>
        </p:nvSpPr>
        <p:spPr>
          <a:xfrm>
            <a:off x="5869972" y="5420784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2"/>
          <p:cNvSpPr/>
          <p:nvPr/>
        </p:nvSpPr>
        <p:spPr>
          <a:xfrm>
            <a:off x="5869972" y="5177373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9" name="Google Shape;119;p2"/>
          <p:cNvGrpSpPr/>
          <p:nvPr/>
        </p:nvGrpSpPr>
        <p:grpSpPr>
          <a:xfrm>
            <a:off x="5419436" y="413601"/>
            <a:ext cx="3250059" cy="5875210"/>
            <a:chOff x="5419436" y="413601"/>
            <a:chExt cx="3250059" cy="5875210"/>
          </a:xfrm>
        </p:grpSpPr>
        <p:sp>
          <p:nvSpPr>
            <p:cNvPr id="120" name="Google Shape;120;p2"/>
            <p:cNvSpPr/>
            <p:nvPr/>
          </p:nvSpPr>
          <p:spPr>
            <a:xfrm>
              <a:off x="5419436" y="413601"/>
              <a:ext cx="271782" cy="5864300"/>
            </a:xfrm>
            <a:prstGeom prst="rect">
              <a:avLst/>
            </a:prstGeom>
            <a:solidFill>
              <a:schemeClr val="dk1"/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8397713" y="424512"/>
              <a:ext cx="271782" cy="5864300"/>
            </a:xfrm>
            <a:prstGeom prst="rect">
              <a:avLst/>
            </a:prstGeom>
            <a:solidFill>
              <a:schemeClr val="dk1"/>
            </a:solidFill>
            <a:ln w="1270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2" name="Google Shape;122;p2"/>
          <p:cNvSpPr/>
          <p:nvPr/>
        </p:nvSpPr>
        <p:spPr>
          <a:xfrm>
            <a:off x="8598498" y="6150909"/>
            <a:ext cx="1097146" cy="86616"/>
          </a:xfrm>
          <a:prstGeom prst="rect">
            <a:avLst/>
          </a:prstGeom>
          <a:solidFill>
            <a:schemeClr val="dk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3" name="Google Shape;123;p2"/>
          <p:cNvGrpSpPr/>
          <p:nvPr/>
        </p:nvGrpSpPr>
        <p:grpSpPr>
          <a:xfrm>
            <a:off x="8668945" y="881763"/>
            <a:ext cx="1871660" cy="785100"/>
            <a:chOff x="8668945" y="881763"/>
            <a:chExt cx="1871660" cy="785100"/>
          </a:xfrm>
        </p:grpSpPr>
        <p:sp>
          <p:nvSpPr>
            <p:cNvPr id="124" name="Google Shape;124;p2"/>
            <p:cNvSpPr/>
            <p:nvPr/>
          </p:nvSpPr>
          <p:spPr>
            <a:xfrm>
              <a:off x="8668945" y="1247713"/>
              <a:ext cx="956247" cy="85397"/>
            </a:xfrm>
            <a:prstGeom prst="rect">
              <a:avLst/>
            </a:prstGeom>
            <a:solidFill>
              <a:schemeClr val="dk1"/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2"/>
            <p:cNvSpPr txBox="1"/>
            <p:nvPr/>
          </p:nvSpPr>
          <p:spPr>
            <a:xfrm>
              <a:off x="9920805" y="881763"/>
              <a:ext cx="619800" cy="78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45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 sz="4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6" name="Google Shape;126;p2"/>
          <p:cNvSpPr txBox="1"/>
          <p:nvPr/>
        </p:nvSpPr>
        <p:spPr>
          <a:xfrm>
            <a:off x="9920805" y="5749363"/>
            <a:ext cx="6198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i-NZ" sz="4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 sz="4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7" name="Google Shape;127;p2"/>
          <p:cNvGrpSpPr/>
          <p:nvPr/>
        </p:nvGrpSpPr>
        <p:grpSpPr>
          <a:xfrm>
            <a:off x="8607193" y="3315600"/>
            <a:ext cx="1933557" cy="785100"/>
            <a:chOff x="8607193" y="3315600"/>
            <a:chExt cx="1933557" cy="785100"/>
          </a:xfrm>
        </p:grpSpPr>
        <p:sp>
          <p:nvSpPr>
            <p:cNvPr id="128" name="Google Shape;128;p2"/>
            <p:cNvSpPr txBox="1"/>
            <p:nvPr/>
          </p:nvSpPr>
          <p:spPr>
            <a:xfrm>
              <a:off x="9920650" y="3315600"/>
              <a:ext cx="620100" cy="78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45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sz="4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8607193" y="3682209"/>
              <a:ext cx="1257900" cy="87900"/>
            </a:xfrm>
            <a:prstGeom prst="rect">
              <a:avLst/>
            </a:prstGeom>
            <a:solidFill>
              <a:schemeClr val="dk1"/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0" name="Google Shape;130;p2"/>
          <p:cNvSpPr/>
          <p:nvPr/>
        </p:nvSpPr>
        <p:spPr>
          <a:xfrm>
            <a:off x="5869972" y="4933961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2"/>
          <p:cNvSpPr/>
          <p:nvPr/>
        </p:nvSpPr>
        <p:spPr>
          <a:xfrm>
            <a:off x="5869972" y="4690548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2"/>
          <p:cNvSpPr/>
          <p:nvPr/>
        </p:nvSpPr>
        <p:spPr>
          <a:xfrm>
            <a:off x="5869972" y="4447136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2"/>
          <p:cNvSpPr/>
          <p:nvPr/>
        </p:nvSpPr>
        <p:spPr>
          <a:xfrm>
            <a:off x="5869972" y="4203725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2"/>
          <p:cNvSpPr/>
          <p:nvPr/>
        </p:nvSpPr>
        <p:spPr>
          <a:xfrm>
            <a:off x="5869972" y="3960314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2"/>
          <p:cNvSpPr/>
          <p:nvPr/>
        </p:nvSpPr>
        <p:spPr>
          <a:xfrm>
            <a:off x="5869972" y="3716477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2"/>
          <p:cNvSpPr txBox="1"/>
          <p:nvPr/>
        </p:nvSpPr>
        <p:spPr>
          <a:xfrm>
            <a:off x="619175" y="475250"/>
            <a:ext cx="40593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i-NZ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Let’s count in tenths.</a:t>
            </a:r>
            <a:endParaRPr/>
          </a:p>
        </p:txBody>
      </p:sp>
      <p:sp>
        <p:nvSpPr>
          <p:cNvPr id="137" name="Google Shape;137;p2"/>
          <p:cNvSpPr/>
          <p:nvPr/>
        </p:nvSpPr>
        <p:spPr>
          <a:xfrm>
            <a:off x="5869972" y="3472673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2"/>
          <p:cNvSpPr/>
          <p:nvPr/>
        </p:nvSpPr>
        <p:spPr>
          <a:xfrm>
            <a:off x="5869972" y="3229262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2"/>
          <p:cNvSpPr/>
          <p:nvPr/>
        </p:nvSpPr>
        <p:spPr>
          <a:xfrm>
            <a:off x="5869972" y="2985851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2"/>
          <p:cNvSpPr/>
          <p:nvPr/>
        </p:nvSpPr>
        <p:spPr>
          <a:xfrm>
            <a:off x="5869972" y="2742438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2"/>
          <p:cNvSpPr/>
          <p:nvPr/>
        </p:nvSpPr>
        <p:spPr>
          <a:xfrm>
            <a:off x="5869972" y="2499027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2"/>
          <p:cNvSpPr/>
          <p:nvPr/>
        </p:nvSpPr>
        <p:spPr>
          <a:xfrm>
            <a:off x="5869972" y="2255614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2"/>
          <p:cNvSpPr/>
          <p:nvPr/>
        </p:nvSpPr>
        <p:spPr>
          <a:xfrm>
            <a:off x="5869972" y="2012203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2"/>
          <p:cNvSpPr/>
          <p:nvPr/>
        </p:nvSpPr>
        <p:spPr>
          <a:xfrm>
            <a:off x="5869972" y="1768792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2"/>
          <p:cNvSpPr/>
          <p:nvPr/>
        </p:nvSpPr>
        <p:spPr>
          <a:xfrm>
            <a:off x="5869972" y="1525379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2"/>
          <p:cNvSpPr/>
          <p:nvPr/>
        </p:nvSpPr>
        <p:spPr>
          <a:xfrm>
            <a:off x="5869972" y="1281967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2"/>
          <p:cNvSpPr/>
          <p:nvPr/>
        </p:nvSpPr>
        <p:spPr>
          <a:xfrm>
            <a:off x="5869972" y="1038821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2"/>
          <p:cNvSpPr/>
          <p:nvPr/>
        </p:nvSpPr>
        <p:spPr>
          <a:xfrm>
            <a:off x="5869972" y="795410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2"/>
          <p:cNvSpPr/>
          <p:nvPr/>
        </p:nvSpPr>
        <p:spPr>
          <a:xfrm>
            <a:off x="5869972" y="551997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50" name="Google Shape;150;p2"/>
          <p:cNvGrpSpPr/>
          <p:nvPr/>
        </p:nvGrpSpPr>
        <p:grpSpPr>
          <a:xfrm>
            <a:off x="8398438" y="818111"/>
            <a:ext cx="1675468" cy="430800"/>
            <a:chOff x="8398438" y="818111"/>
            <a:chExt cx="1675468" cy="430800"/>
          </a:xfrm>
        </p:grpSpPr>
        <p:sp>
          <p:nvSpPr>
            <p:cNvPr id="151" name="Google Shape;151;p2"/>
            <p:cNvSpPr txBox="1"/>
            <p:nvPr/>
          </p:nvSpPr>
          <p:spPr>
            <a:xfrm>
              <a:off x="9392906" y="818111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2.1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52" name="Google Shape;152;p2"/>
            <p:cNvCxnSpPr/>
            <p:nvPr/>
          </p:nvCxnSpPr>
          <p:spPr>
            <a:xfrm>
              <a:off x="8398438" y="1041670"/>
              <a:ext cx="9582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153" name="Google Shape;153;p2"/>
          <p:cNvGrpSpPr/>
          <p:nvPr/>
        </p:nvGrpSpPr>
        <p:grpSpPr>
          <a:xfrm>
            <a:off x="8412816" y="570829"/>
            <a:ext cx="1646663" cy="430800"/>
            <a:chOff x="8412816" y="570829"/>
            <a:chExt cx="1646663" cy="430800"/>
          </a:xfrm>
        </p:grpSpPr>
        <p:sp>
          <p:nvSpPr>
            <p:cNvPr id="154" name="Google Shape;154;p2"/>
            <p:cNvSpPr txBox="1"/>
            <p:nvPr/>
          </p:nvSpPr>
          <p:spPr>
            <a:xfrm>
              <a:off x="9390179" y="570829"/>
              <a:ext cx="6693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2.2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55" name="Google Shape;155;p2"/>
            <p:cNvCxnSpPr/>
            <p:nvPr/>
          </p:nvCxnSpPr>
          <p:spPr>
            <a:xfrm>
              <a:off x="8412816" y="813414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156" name="Google Shape;156;p2"/>
          <p:cNvGrpSpPr/>
          <p:nvPr/>
        </p:nvGrpSpPr>
        <p:grpSpPr>
          <a:xfrm>
            <a:off x="8398438" y="1794295"/>
            <a:ext cx="1676143" cy="430800"/>
            <a:chOff x="8398438" y="1794295"/>
            <a:chExt cx="1676143" cy="430800"/>
          </a:xfrm>
        </p:grpSpPr>
        <p:cxnSp>
          <p:nvCxnSpPr>
            <p:cNvPr id="157" name="Google Shape;157;p2"/>
            <p:cNvCxnSpPr/>
            <p:nvPr/>
          </p:nvCxnSpPr>
          <p:spPr>
            <a:xfrm>
              <a:off x="8398438" y="2012095"/>
              <a:ext cx="9582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158" name="Google Shape;158;p2"/>
            <p:cNvSpPr txBox="1"/>
            <p:nvPr/>
          </p:nvSpPr>
          <p:spPr>
            <a:xfrm>
              <a:off x="9393581" y="1794295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1.7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9" name="Google Shape;159;p2"/>
          <p:cNvGrpSpPr/>
          <p:nvPr/>
        </p:nvGrpSpPr>
        <p:grpSpPr>
          <a:xfrm>
            <a:off x="8412817" y="1312686"/>
            <a:ext cx="1647338" cy="430800"/>
            <a:chOff x="8412817" y="1312686"/>
            <a:chExt cx="1647338" cy="430800"/>
          </a:xfrm>
        </p:grpSpPr>
        <p:cxnSp>
          <p:nvCxnSpPr>
            <p:cNvPr id="160" name="Google Shape;160;p2"/>
            <p:cNvCxnSpPr/>
            <p:nvPr/>
          </p:nvCxnSpPr>
          <p:spPr>
            <a:xfrm>
              <a:off x="8412817" y="1525483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161" name="Google Shape;161;p2"/>
            <p:cNvSpPr txBox="1"/>
            <p:nvPr/>
          </p:nvSpPr>
          <p:spPr>
            <a:xfrm>
              <a:off x="9390855" y="1312686"/>
              <a:ext cx="6693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1.9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2" name="Google Shape;162;p2"/>
          <p:cNvGrpSpPr/>
          <p:nvPr/>
        </p:nvGrpSpPr>
        <p:grpSpPr>
          <a:xfrm>
            <a:off x="8412817" y="2035100"/>
            <a:ext cx="1661765" cy="430800"/>
            <a:chOff x="8412817" y="2035100"/>
            <a:chExt cx="1661765" cy="430800"/>
          </a:xfrm>
        </p:grpSpPr>
        <p:cxnSp>
          <p:nvCxnSpPr>
            <p:cNvPr id="163" name="Google Shape;163;p2"/>
            <p:cNvCxnSpPr/>
            <p:nvPr/>
          </p:nvCxnSpPr>
          <p:spPr>
            <a:xfrm>
              <a:off x="8412817" y="2255508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164" name="Google Shape;164;p2"/>
            <p:cNvSpPr txBox="1"/>
            <p:nvPr/>
          </p:nvSpPr>
          <p:spPr>
            <a:xfrm>
              <a:off x="9393581" y="2035100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1.6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5" name="Google Shape;165;p2"/>
          <p:cNvGrpSpPr/>
          <p:nvPr/>
        </p:nvGrpSpPr>
        <p:grpSpPr>
          <a:xfrm>
            <a:off x="8412816" y="2275904"/>
            <a:ext cx="1661766" cy="430800"/>
            <a:chOff x="8412816" y="2275904"/>
            <a:chExt cx="1661766" cy="430800"/>
          </a:xfrm>
        </p:grpSpPr>
        <p:cxnSp>
          <p:nvCxnSpPr>
            <p:cNvPr id="166" name="Google Shape;166;p2"/>
            <p:cNvCxnSpPr/>
            <p:nvPr/>
          </p:nvCxnSpPr>
          <p:spPr>
            <a:xfrm>
              <a:off x="8412816" y="2498814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167" name="Google Shape;167;p2"/>
            <p:cNvSpPr txBox="1"/>
            <p:nvPr/>
          </p:nvSpPr>
          <p:spPr>
            <a:xfrm>
              <a:off x="9393581" y="2275904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1.5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8" name="Google Shape;168;p2"/>
          <p:cNvGrpSpPr/>
          <p:nvPr/>
        </p:nvGrpSpPr>
        <p:grpSpPr>
          <a:xfrm>
            <a:off x="8398438" y="2516709"/>
            <a:ext cx="1676143" cy="430800"/>
            <a:chOff x="8398438" y="2516709"/>
            <a:chExt cx="1676143" cy="430800"/>
          </a:xfrm>
        </p:grpSpPr>
        <p:cxnSp>
          <p:nvCxnSpPr>
            <p:cNvPr id="169" name="Google Shape;169;p2"/>
            <p:cNvCxnSpPr/>
            <p:nvPr/>
          </p:nvCxnSpPr>
          <p:spPr>
            <a:xfrm>
              <a:off x="8398438" y="2742120"/>
              <a:ext cx="9582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170" name="Google Shape;170;p2"/>
            <p:cNvSpPr txBox="1"/>
            <p:nvPr/>
          </p:nvSpPr>
          <p:spPr>
            <a:xfrm>
              <a:off x="9393581" y="2516709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1.4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1" name="Google Shape;171;p2"/>
          <p:cNvGrpSpPr/>
          <p:nvPr/>
        </p:nvGrpSpPr>
        <p:grpSpPr>
          <a:xfrm>
            <a:off x="8412817" y="2757514"/>
            <a:ext cx="1661765" cy="430800"/>
            <a:chOff x="8412817" y="2757514"/>
            <a:chExt cx="1661765" cy="430800"/>
          </a:xfrm>
        </p:grpSpPr>
        <p:cxnSp>
          <p:nvCxnSpPr>
            <p:cNvPr id="172" name="Google Shape;172;p2"/>
            <p:cNvCxnSpPr/>
            <p:nvPr/>
          </p:nvCxnSpPr>
          <p:spPr>
            <a:xfrm>
              <a:off x="8412817" y="2985533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173" name="Google Shape;173;p2"/>
            <p:cNvSpPr txBox="1"/>
            <p:nvPr/>
          </p:nvSpPr>
          <p:spPr>
            <a:xfrm>
              <a:off x="9393581" y="2757514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1.3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4" name="Google Shape;174;p2"/>
          <p:cNvGrpSpPr/>
          <p:nvPr/>
        </p:nvGrpSpPr>
        <p:grpSpPr>
          <a:xfrm>
            <a:off x="8412816" y="2998318"/>
            <a:ext cx="1661766" cy="430800"/>
            <a:chOff x="8412816" y="2998318"/>
            <a:chExt cx="1661766" cy="430800"/>
          </a:xfrm>
        </p:grpSpPr>
        <p:cxnSp>
          <p:nvCxnSpPr>
            <p:cNvPr id="175" name="Google Shape;175;p2"/>
            <p:cNvCxnSpPr/>
            <p:nvPr/>
          </p:nvCxnSpPr>
          <p:spPr>
            <a:xfrm>
              <a:off x="8412816" y="3228839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176" name="Google Shape;176;p2"/>
            <p:cNvSpPr txBox="1"/>
            <p:nvPr/>
          </p:nvSpPr>
          <p:spPr>
            <a:xfrm>
              <a:off x="9393581" y="2998318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1.2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7" name="Google Shape;177;p2"/>
          <p:cNvGrpSpPr/>
          <p:nvPr/>
        </p:nvGrpSpPr>
        <p:grpSpPr>
          <a:xfrm>
            <a:off x="8398438" y="3239123"/>
            <a:ext cx="1676143" cy="430800"/>
            <a:chOff x="8398438" y="3239123"/>
            <a:chExt cx="1676143" cy="430800"/>
          </a:xfrm>
        </p:grpSpPr>
        <p:cxnSp>
          <p:nvCxnSpPr>
            <p:cNvPr id="178" name="Google Shape;178;p2"/>
            <p:cNvCxnSpPr/>
            <p:nvPr/>
          </p:nvCxnSpPr>
          <p:spPr>
            <a:xfrm>
              <a:off x="8398438" y="3472145"/>
              <a:ext cx="9582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179" name="Google Shape;179;p2"/>
            <p:cNvSpPr txBox="1"/>
            <p:nvPr/>
          </p:nvSpPr>
          <p:spPr>
            <a:xfrm>
              <a:off x="9393581" y="3239123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1.1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0" name="Google Shape;180;p2"/>
          <p:cNvGrpSpPr/>
          <p:nvPr/>
        </p:nvGrpSpPr>
        <p:grpSpPr>
          <a:xfrm>
            <a:off x="8398438" y="4228020"/>
            <a:ext cx="1677505" cy="430800"/>
            <a:chOff x="8398438" y="4228020"/>
            <a:chExt cx="1677505" cy="430800"/>
          </a:xfrm>
        </p:grpSpPr>
        <p:cxnSp>
          <p:nvCxnSpPr>
            <p:cNvPr id="181" name="Google Shape;181;p2"/>
            <p:cNvCxnSpPr/>
            <p:nvPr/>
          </p:nvCxnSpPr>
          <p:spPr>
            <a:xfrm>
              <a:off x="8398438" y="4443873"/>
              <a:ext cx="9582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182" name="Google Shape;182;p2"/>
            <p:cNvSpPr txBox="1"/>
            <p:nvPr/>
          </p:nvSpPr>
          <p:spPr>
            <a:xfrm>
              <a:off x="9394944" y="4228020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0.7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3" name="Google Shape;183;p2"/>
          <p:cNvGrpSpPr/>
          <p:nvPr/>
        </p:nvGrpSpPr>
        <p:grpSpPr>
          <a:xfrm>
            <a:off x="8412817" y="3746411"/>
            <a:ext cx="1648701" cy="430800"/>
            <a:chOff x="8412817" y="3746411"/>
            <a:chExt cx="1648701" cy="430800"/>
          </a:xfrm>
        </p:grpSpPr>
        <p:cxnSp>
          <p:nvCxnSpPr>
            <p:cNvPr id="184" name="Google Shape;184;p2"/>
            <p:cNvCxnSpPr/>
            <p:nvPr/>
          </p:nvCxnSpPr>
          <p:spPr>
            <a:xfrm>
              <a:off x="8412817" y="3955958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185" name="Google Shape;185;p2"/>
            <p:cNvSpPr txBox="1"/>
            <p:nvPr/>
          </p:nvSpPr>
          <p:spPr>
            <a:xfrm>
              <a:off x="9392217" y="3746411"/>
              <a:ext cx="6693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0.9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6" name="Google Shape;186;p2"/>
          <p:cNvGrpSpPr/>
          <p:nvPr/>
        </p:nvGrpSpPr>
        <p:grpSpPr>
          <a:xfrm>
            <a:off x="8412817" y="4468825"/>
            <a:ext cx="1663127" cy="430800"/>
            <a:chOff x="8412817" y="4468825"/>
            <a:chExt cx="1663127" cy="430800"/>
          </a:xfrm>
        </p:grpSpPr>
        <p:cxnSp>
          <p:nvCxnSpPr>
            <p:cNvPr id="187" name="Google Shape;187;p2"/>
            <p:cNvCxnSpPr/>
            <p:nvPr/>
          </p:nvCxnSpPr>
          <p:spPr>
            <a:xfrm>
              <a:off x="8412817" y="4687831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188" name="Google Shape;188;p2"/>
            <p:cNvSpPr txBox="1"/>
            <p:nvPr/>
          </p:nvSpPr>
          <p:spPr>
            <a:xfrm>
              <a:off x="9394944" y="4468825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0.6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9" name="Google Shape;189;p2"/>
          <p:cNvGrpSpPr/>
          <p:nvPr/>
        </p:nvGrpSpPr>
        <p:grpSpPr>
          <a:xfrm>
            <a:off x="8412816" y="4709629"/>
            <a:ext cx="1663128" cy="430800"/>
            <a:chOff x="8412816" y="4709629"/>
            <a:chExt cx="1663128" cy="430800"/>
          </a:xfrm>
        </p:grpSpPr>
        <p:cxnSp>
          <p:nvCxnSpPr>
            <p:cNvPr id="190" name="Google Shape;190;p2"/>
            <p:cNvCxnSpPr/>
            <p:nvPr/>
          </p:nvCxnSpPr>
          <p:spPr>
            <a:xfrm>
              <a:off x="8412816" y="4931789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191" name="Google Shape;191;p2"/>
            <p:cNvSpPr txBox="1"/>
            <p:nvPr/>
          </p:nvSpPr>
          <p:spPr>
            <a:xfrm>
              <a:off x="9394944" y="4709629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0.5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2" name="Google Shape;192;p2"/>
          <p:cNvGrpSpPr/>
          <p:nvPr/>
        </p:nvGrpSpPr>
        <p:grpSpPr>
          <a:xfrm>
            <a:off x="8398438" y="4950434"/>
            <a:ext cx="1677505" cy="430800"/>
            <a:chOff x="8398438" y="4950434"/>
            <a:chExt cx="1677505" cy="430800"/>
          </a:xfrm>
        </p:grpSpPr>
        <p:cxnSp>
          <p:nvCxnSpPr>
            <p:cNvPr id="193" name="Google Shape;193;p2"/>
            <p:cNvCxnSpPr/>
            <p:nvPr/>
          </p:nvCxnSpPr>
          <p:spPr>
            <a:xfrm>
              <a:off x="8398438" y="5175747"/>
              <a:ext cx="9582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194" name="Google Shape;194;p2"/>
            <p:cNvSpPr txBox="1"/>
            <p:nvPr/>
          </p:nvSpPr>
          <p:spPr>
            <a:xfrm>
              <a:off x="9394944" y="4950434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0.4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5" name="Google Shape;195;p2"/>
          <p:cNvGrpSpPr/>
          <p:nvPr/>
        </p:nvGrpSpPr>
        <p:grpSpPr>
          <a:xfrm>
            <a:off x="8412817" y="5191239"/>
            <a:ext cx="1663127" cy="430800"/>
            <a:chOff x="8412817" y="5191239"/>
            <a:chExt cx="1663127" cy="430800"/>
          </a:xfrm>
        </p:grpSpPr>
        <p:cxnSp>
          <p:nvCxnSpPr>
            <p:cNvPr id="196" name="Google Shape;196;p2"/>
            <p:cNvCxnSpPr/>
            <p:nvPr/>
          </p:nvCxnSpPr>
          <p:spPr>
            <a:xfrm>
              <a:off x="8412817" y="5419705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197" name="Google Shape;197;p2"/>
            <p:cNvSpPr txBox="1"/>
            <p:nvPr/>
          </p:nvSpPr>
          <p:spPr>
            <a:xfrm>
              <a:off x="9394944" y="5191239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0.3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8" name="Google Shape;198;p2"/>
          <p:cNvGrpSpPr/>
          <p:nvPr/>
        </p:nvGrpSpPr>
        <p:grpSpPr>
          <a:xfrm>
            <a:off x="8412816" y="5432043"/>
            <a:ext cx="1663128" cy="430800"/>
            <a:chOff x="8412816" y="5432043"/>
            <a:chExt cx="1663128" cy="430800"/>
          </a:xfrm>
        </p:grpSpPr>
        <p:cxnSp>
          <p:nvCxnSpPr>
            <p:cNvPr id="199" name="Google Shape;199;p2"/>
            <p:cNvCxnSpPr/>
            <p:nvPr/>
          </p:nvCxnSpPr>
          <p:spPr>
            <a:xfrm>
              <a:off x="8412816" y="5663663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00" name="Google Shape;200;p2"/>
            <p:cNvSpPr txBox="1"/>
            <p:nvPr/>
          </p:nvSpPr>
          <p:spPr>
            <a:xfrm>
              <a:off x="9394944" y="5432043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0.2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1" name="Google Shape;201;p2"/>
          <p:cNvGrpSpPr/>
          <p:nvPr/>
        </p:nvGrpSpPr>
        <p:grpSpPr>
          <a:xfrm>
            <a:off x="8398438" y="5672848"/>
            <a:ext cx="1677505" cy="430800"/>
            <a:chOff x="8398438" y="5672848"/>
            <a:chExt cx="1677505" cy="430800"/>
          </a:xfrm>
        </p:grpSpPr>
        <p:cxnSp>
          <p:nvCxnSpPr>
            <p:cNvPr id="202" name="Google Shape;202;p2"/>
            <p:cNvCxnSpPr/>
            <p:nvPr/>
          </p:nvCxnSpPr>
          <p:spPr>
            <a:xfrm>
              <a:off x="8398438" y="5907620"/>
              <a:ext cx="9582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03" name="Google Shape;203;p2"/>
            <p:cNvSpPr txBox="1"/>
            <p:nvPr/>
          </p:nvSpPr>
          <p:spPr>
            <a:xfrm>
              <a:off x="9394944" y="5672848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0.1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40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6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80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2000"/>
                            </p:stCondLst>
                            <p:childTnLst>
                              <p:par>
                                <p:cTn id="8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40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6000"/>
                            </p:stCondLst>
                            <p:childTnLst>
                              <p:par>
                                <p:cTn id="9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8000"/>
                            </p:stCondLst>
                            <p:childTnLst>
                              <p:par>
                                <p:cTn id="10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0000"/>
                            </p:stCondLst>
                            <p:childTnLst>
                              <p:par>
                                <p:cTn id="1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2000"/>
                            </p:stCondLst>
                            <p:childTnLst>
                              <p:par>
                                <p:cTn id="1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34000"/>
                            </p:stCondLst>
                            <p:childTnLst>
                              <p:par>
                                <p:cTn id="1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6000"/>
                            </p:stCondLst>
                            <p:childTnLst>
                              <p:par>
                                <p:cTn id="1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38000"/>
                            </p:stCondLst>
                            <p:childTnLst>
                              <p:par>
                                <p:cTn id="1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40000"/>
                            </p:stCondLst>
                            <p:childTnLst>
                              <p:par>
                                <p:cTn id="1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42000"/>
                            </p:stCondLst>
                            <p:childTnLst>
                              <p:par>
                                <p:cTn id="1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44000"/>
                            </p:stCondLst>
                            <p:childTnLst>
                              <p:par>
                                <p:cTn id="1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8" name="Google Shape;208;gd51488eae5_0_212"/>
          <p:cNvGrpSpPr/>
          <p:nvPr/>
        </p:nvGrpSpPr>
        <p:grpSpPr>
          <a:xfrm>
            <a:off x="8412817" y="323548"/>
            <a:ext cx="1646663" cy="430800"/>
            <a:chOff x="8412817" y="323548"/>
            <a:chExt cx="1646663" cy="430800"/>
          </a:xfrm>
        </p:grpSpPr>
        <p:sp>
          <p:nvSpPr>
            <p:cNvPr id="209" name="Google Shape;209;gd51488eae5_0_212"/>
            <p:cNvSpPr txBox="1"/>
            <p:nvPr/>
          </p:nvSpPr>
          <p:spPr>
            <a:xfrm>
              <a:off x="9390180" y="323548"/>
              <a:ext cx="6693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2.3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10" name="Google Shape;210;gd51488eae5_0_212"/>
            <p:cNvCxnSpPr/>
            <p:nvPr/>
          </p:nvCxnSpPr>
          <p:spPr>
            <a:xfrm>
              <a:off x="8412817" y="585158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211" name="Google Shape;211;gd51488eae5_0_212"/>
          <p:cNvGrpSpPr/>
          <p:nvPr/>
        </p:nvGrpSpPr>
        <p:grpSpPr>
          <a:xfrm>
            <a:off x="8412816" y="1553490"/>
            <a:ext cx="1647338" cy="430800"/>
            <a:chOff x="8412816" y="1553490"/>
            <a:chExt cx="1647338" cy="430800"/>
          </a:xfrm>
        </p:grpSpPr>
        <p:cxnSp>
          <p:nvCxnSpPr>
            <p:cNvPr id="212" name="Google Shape;212;gd51488eae5_0_212"/>
            <p:cNvCxnSpPr/>
            <p:nvPr/>
          </p:nvCxnSpPr>
          <p:spPr>
            <a:xfrm>
              <a:off x="8412816" y="1768789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13" name="Google Shape;213;gd51488eae5_0_212"/>
            <p:cNvSpPr txBox="1"/>
            <p:nvPr/>
          </p:nvSpPr>
          <p:spPr>
            <a:xfrm>
              <a:off x="9390854" y="1553490"/>
              <a:ext cx="6693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1.8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4" name="Google Shape;214;gd51488eae5_0_212"/>
          <p:cNvGrpSpPr/>
          <p:nvPr/>
        </p:nvGrpSpPr>
        <p:grpSpPr>
          <a:xfrm>
            <a:off x="8412816" y="3987215"/>
            <a:ext cx="1648701" cy="430800"/>
            <a:chOff x="8412816" y="3987215"/>
            <a:chExt cx="1648701" cy="430800"/>
          </a:xfrm>
        </p:grpSpPr>
        <p:cxnSp>
          <p:nvCxnSpPr>
            <p:cNvPr id="215" name="Google Shape;215;gd51488eae5_0_212"/>
            <p:cNvCxnSpPr/>
            <p:nvPr/>
          </p:nvCxnSpPr>
          <p:spPr>
            <a:xfrm>
              <a:off x="8412816" y="4199916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16" name="Google Shape;216;gd51488eae5_0_212"/>
            <p:cNvSpPr txBox="1"/>
            <p:nvPr/>
          </p:nvSpPr>
          <p:spPr>
            <a:xfrm>
              <a:off x="9392216" y="3987215"/>
              <a:ext cx="6693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0.8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7" name="Google Shape;217;gd51488eae5_0_212"/>
          <p:cNvGrpSpPr/>
          <p:nvPr/>
        </p:nvGrpSpPr>
        <p:grpSpPr>
          <a:xfrm>
            <a:off x="5419436" y="413601"/>
            <a:ext cx="3250059" cy="5875210"/>
            <a:chOff x="5419436" y="413601"/>
            <a:chExt cx="3250059" cy="5875210"/>
          </a:xfrm>
        </p:grpSpPr>
        <p:sp>
          <p:nvSpPr>
            <p:cNvPr id="218" name="Google Shape;218;gd51488eae5_0_212"/>
            <p:cNvSpPr/>
            <p:nvPr/>
          </p:nvSpPr>
          <p:spPr>
            <a:xfrm>
              <a:off x="5419436" y="413601"/>
              <a:ext cx="271782" cy="5864300"/>
            </a:xfrm>
            <a:prstGeom prst="rect">
              <a:avLst/>
            </a:prstGeom>
            <a:solidFill>
              <a:schemeClr val="dk1"/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" name="Google Shape;219;gd51488eae5_0_212"/>
            <p:cNvSpPr/>
            <p:nvPr/>
          </p:nvSpPr>
          <p:spPr>
            <a:xfrm>
              <a:off x="8397713" y="424512"/>
              <a:ext cx="271782" cy="5864300"/>
            </a:xfrm>
            <a:prstGeom prst="rect">
              <a:avLst/>
            </a:prstGeom>
            <a:solidFill>
              <a:schemeClr val="dk1"/>
            </a:solidFill>
            <a:ln w="1270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0" name="Google Shape;220;gd51488eae5_0_212"/>
          <p:cNvGrpSpPr/>
          <p:nvPr/>
        </p:nvGrpSpPr>
        <p:grpSpPr>
          <a:xfrm>
            <a:off x="8668945" y="881763"/>
            <a:ext cx="1871660" cy="785100"/>
            <a:chOff x="8668945" y="881763"/>
            <a:chExt cx="1871660" cy="785100"/>
          </a:xfrm>
        </p:grpSpPr>
        <p:sp>
          <p:nvSpPr>
            <p:cNvPr id="221" name="Google Shape;221;gd51488eae5_0_212"/>
            <p:cNvSpPr/>
            <p:nvPr/>
          </p:nvSpPr>
          <p:spPr>
            <a:xfrm>
              <a:off x="8668945" y="1247713"/>
              <a:ext cx="956247" cy="85397"/>
            </a:xfrm>
            <a:prstGeom prst="rect">
              <a:avLst/>
            </a:prstGeom>
            <a:solidFill>
              <a:schemeClr val="dk1"/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2" name="Google Shape;222;gd51488eae5_0_212"/>
            <p:cNvSpPr txBox="1"/>
            <p:nvPr/>
          </p:nvSpPr>
          <p:spPr>
            <a:xfrm>
              <a:off x="9920805" y="881763"/>
              <a:ext cx="619800" cy="78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45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 sz="4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3" name="Google Shape;223;gd51488eae5_0_212"/>
          <p:cNvGrpSpPr/>
          <p:nvPr/>
        </p:nvGrpSpPr>
        <p:grpSpPr>
          <a:xfrm>
            <a:off x="8598498" y="5749363"/>
            <a:ext cx="1942107" cy="785100"/>
            <a:chOff x="8598498" y="5749363"/>
            <a:chExt cx="1942107" cy="785100"/>
          </a:xfrm>
        </p:grpSpPr>
        <p:sp>
          <p:nvSpPr>
            <p:cNvPr id="224" name="Google Shape;224;gd51488eae5_0_212"/>
            <p:cNvSpPr/>
            <p:nvPr/>
          </p:nvSpPr>
          <p:spPr>
            <a:xfrm>
              <a:off x="8598498" y="6150909"/>
              <a:ext cx="1097146" cy="86616"/>
            </a:xfrm>
            <a:prstGeom prst="rect">
              <a:avLst/>
            </a:prstGeom>
            <a:solidFill>
              <a:schemeClr val="dk1"/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5" name="Google Shape;225;gd51488eae5_0_212"/>
            <p:cNvSpPr txBox="1"/>
            <p:nvPr/>
          </p:nvSpPr>
          <p:spPr>
            <a:xfrm>
              <a:off x="9920805" y="5749363"/>
              <a:ext cx="619800" cy="78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45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sz="4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6" name="Google Shape;226;gd51488eae5_0_212"/>
          <p:cNvGrpSpPr/>
          <p:nvPr/>
        </p:nvGrpSpPr>
        <p:grpSpPr>
          <a:xfrm>
            <a:off x="8607193" y="3315600"/>
            <a:ext cx="1933557" cy="785100"/>
            <a:chOff x="8607193" y="3315600"/>
            <a:chExt cx="1933557" cy="785100"/>
          </a:xfrm>
        </p:grpSpPr>
        <p:sp>
          <p:nvSpPr>
            <p:cNvPr id="227" name="Google Shape;227;gd51488eae5_0_212"/>
            <p:cNvSpPr txBox="1"/>
            <p:nvPr/>
          </p:nvSpPr>
          <p:spPr>
            <a:xfrm>
              <a:off x="9920650" y="3315600"/>
              <a:ext cx="620100" cy="78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45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sz="4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8" name="Google Shape;228;gd51488eae5_0_212"/>
            <p:cNvSpPr/>
            <p:nvPr/>
          </p:nvSpPr>
          <p:spPr>
            <a:xfrm>
              <a:off x="8607193" y="3682209"/>
              <a:ext cx="1257900" cy="87900"/>
            </a:xfrm>
            <a:prstGeom prst="rect">
              <a:avLst/>
            </a:prstGeom>
            <a:solidFill>
              <a:schemeClr val="dk1"/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29" name="Google Shape;229;gd51488eae5_0_212"/>
          <p:cNvSpPr txBox="1"/>
          <p:nvPr/>
        </p:nvSpPr>
        <p:spPr>
          <a:xfrm>
            <a:off x="619175" y="475250"/>
            <a:ext cx="40593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i-NZ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Let’s count in 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i-NZ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tenths backwards.</a:t>
            </a:r>
            <a:endParaRPr/>
          </a:p>
        </p:txBody>
      </p:sp>
      <p:grpSp>
        <p:nvGrpSpPr>
          <p:cNvPr id="230" name="Google Shape;230;gd51488eae5_0_212"/>
          <p:cNvGrpSpPr/>
          <p:nvPr/>
        </p:nvGrpSpPr>
        <p:grpSpPr>
          <a:xfrm>
            <a:off x="8398438" y="818111"/>
            <a:ext cx="1675468" cy="430800"/>
            <a:chOff x="8398438" y="818111"/>
            <a:chExt cx="1675468" cy="430800"/>
          </a:xfrm>
        </p:grpSpPr>
        <p:sp>
          <p:nvSpPr>
            <p:cNvPr id="231" name="Google Shape;231;gd51488eae5_0_212"/>
            <p:cNvSpPr txBox="1"/>
            <p:nvPr/>
          </p:nvSpPr>
          <p:spPr>
            <a:xfrm>
              <a:off x="9392906" y="818111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2.1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32" name="Google Shape;232;gd51488eae5_0_212"/>
            <p:cNvCxnSpPr/>
            <p:nvPr/>
          </p:nvCxnSpPr>
          <p:spPr>
            <a:xfrm>
              <a:off x="8398438" y="1041670"/>
              <a:ext cx="9582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233" name="Google Shape;233;gd51488eae5_0_212"/>
          <p:cNvGrpSpPr/>
          <p:nvPr/>
        </p:nvGrpSpPr>
        <p:grpSpPr>
          <a:xfrm>
            <a:off x="8412816" y="570829"/>
            <a:ext cx="1646663" cy="430800"/>
            <a:chOff x="8412816" y="570829"/>
            <a:chExt cx="1646663" cy="430800"/>
          </a:xfrm>
        </p:grpSpPr>
        <p:sp>
          <p:nvSpPr>
            <p:cNvPr id="234" name="Google Shape;234;gd51488eae5_0_212"/>
            <p:cNvSpPr txBox="1"/>
            <p:nvPr/>
          </p:nvSpPr>
          <p:spPr>
            <a:xfrm>
              <a:off x="9390179" y="570829"/>
              <a:ext cx="6693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2.2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35" name="Google Shape;235;gd51488eae5_0_212"/>
            <p:cNvCxnSpPr/>
            <p:nvPr/>
          </p:nvCxnSpPr>
          <p:spPr>
            <a:xfrm>
              <a:off x="8412816" y="813414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236" name="Google Shape;236;gd51488eae5_0_212"/>
          <p:cNvGrpSpPr/>
          <p:nvPr/>
        </p:nvGrpSpPr>
        <p:grpSpPr>
          <a:xfrm>
            <a:off x="8398438" y="1794295"/>
            <a:ext cx="1676143" cy="430800"/>
            <a:chOff x="8398438" y="1794295"/>
            <a:chExt cx="1676143" cy="430800"/>
          </a:xfrm>
        </p:grpSpPr>
        <p:cxnSp>
          <p:nvCxnSpPr>
            <p:cNvPr id="237" name="Google Shape;237;gd51488eae5_0_212"/>
            <p:cNvCxnSpPr/>
            <p:nvPr/>
          </p:nvCxnSpPr>
          <p:spPr>
            <a:xfrm>
              <a:off x="8398438" y="2012095"/>
              <a:ext cx="9582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38" name="Google Shape;238;gd51488eae5_0_212"/>
            <p:cNvSpPr txBox="1"/>
            <p:nvPr/>
          </p:nvSpPr>
          <p:spPr>
            <a:xfrm>
              <a:off x="9393581" y="1794295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1.7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9" name="Google Shape;239;gd51488eae5_0_212"/>
          <p:cNvGrpSpPr/>
          <p:nvPr/>
        </p:nvGrpSpPr>
        <p:grpSpPr>
          <a:xfrm>
            <a:off x="8412817" y="1312686"/>
            <a:ext cx="1647338" cy="430800"/>
            <a:chOff x="8412817" y="1312686"/>
            <a:chExt cx="1647338" cy="430800"/>
          </a:xfrm>
        </p:grpSpPr>
        <p:cxnSp>
          <p:nvCxnSpPr>
            <p:cNvPr id="240" name="Google Shape;240;gd51488eae5_0_212"/>
            <p:cNvCxnSpPr/>
            <p:nvPr/>
          </p:nvCxnSpPr>
          <p:spPr>
            <a:xfrm>
              <a:off x="8412817" y="1525483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41" name="Google Shape;241;gd51488eae5_0_212"/>
            <p:cNvSpPr txBox="1"/>
            <p:nvPr/>
          </p:nvSpPr>
          <p:spPr>
            <a:xfrm>
              <a:off x="9390855" y="1312686"/>
              <a:ext cx="6693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1.9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2" name="Google Shape;242;gd51488eae5_0_212"/>
          <p:cNvGrpSpPr/>
          <p:nvPr/>
        </p:nvGrpSpPr>
        <p:grpSpPr>
          <a:xfrm>
            <a:off x="8412817" y="2035100"/>
            <a:ext cx="1661765" cy="430800"/>
            <a:chOff x="8412817" y="2035100"/>
            <a:chExt cx="1661765" cy="430800"/>
          </a:xfrm>
        </p:grpSpPr>
        <p:cxnSp>
          <p:nvCxnSpPr>
            <p:cNvPr id="243" name="Google Shape;243;gd51488eae5_0_212"/>
            <p:cNvCxnSpPr/>
            <p:nvPr/>
          </p:nvCxnSpPr>
          <p:spPr>
            <a:xfrm>
              <a:off x="8412817" y="2255508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44" name="Google Shape;244;gd51488eae5_0_212"/>
            <p:cNvSpPr txBox="1"/>
            <p:nvPr/>
          </p:nvSpPr>
          <p:spPr>
            <a:xfrm>
              <a:off x="9393581" y="2035100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1.6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5" name="Google Shape;245;gd51488eae5_0_212"/>
          <p:cNvGrpSpPr/>
          <p:nvPr/>
        </p:nvGrpSpPr>
        <p:grpSpPr>
          <a:xfrm>
            <a:off x="8412816" y="2275904"/>
            <a:ext cx="1661766" cy="430800"/>
            <a:chOff x="8412816" y="2275904"/>
            <a:chExt cx="1661766" cy="430800"/>
          </a:xfrm>
        </p:grpSpPr>
        <p:cxnSp>
          <p:nvCxnSpPr>
            <p:cNvPr id="246" name="Google Shape;246;gd51488eae5_0_212"/>
            <p:cNvCxnSpPr/>
            <p:nvPr/>
          </p:nvCxnSpPr>
          <p:spPr>
            <a:xfrm>
              <a:off x="8412816" y="2498814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47" name="Google Shape;247;gd51488eae5_0_212"/>
            <p:cNvSpPr txBox="1"/>
            <p:nvPr/>
          </p:nvSpPr>
          <p:spPr>
            <a:xfrm>
              <a:off x="9393581" y="2275904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1.5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8" name="Google Shape;248;gd51488eae5_0_212"/>
          <p:cNvGrpSpPr/>
          <p:nvPr/>
        </p:nvGrpSpPr>
        <p:grpSpPr>
          <a:xfrm>
            <a:off x="8398438" y="2516709"/>
            <a:ext cx="1676143" cy="430800"/>
            <a:chOff x="8398438" y="2516709"/>
            <a:chExt cx="1676143" cy="430800"/>
          </a:xfrm>
        </p:grpSpPr>
        <p:cxnSp>
          <p:nvCxnSpPr>
            <p:cNvPr id="249" name="Google Shape;249;gd51488eae5_0_212"/>
            <p:cNvCxnSpPr/>
            <p:nvPr/>
          </p:nvCxnSpPr>
          <p:spPr>
            <a:xfrm>
              <a:off x="8398438" y="2742120"/>
              <a:ext cx="9582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50" name="Google Shape;250;gd51488eae5_0_212"/>
            <p:cNvSpPr txBox="1"/>
            <p:nvPr/>
          </p:nvSpPr>
          <p:spPr>
            <a:xfrm>
              <a:off x="9393581" y="2516709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1.4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1" name="Google Shape;251;gd51488eae5_0_212"/>
          <p:cNvGrpSpPr/>
          <p:nvPr/>
        </p:nvGrpSpPr>
        <p:grpSpPr>
          <a:xfrm>
            <a:off x="8412817" y="2757514"/>
            <a:ext cx="1661765" cy="430800"/>
            <a:chOff x="8412817" y="2757514"/>
            <a:chExt cx="1661765" cy="430800"/>
          </a:xfrm>
        </p:grpSpPr>
        <p:cxnSp>
          <p:nvCxnSpPr>
            <p:cNvPr id="252" name="Google Shape;252;gd51488eae5_0_212"/>
            <p:cNvCxnSpPr/>
            <p:nvPr/>
          </p:nvCxnSpPr>
          <p:spPr>
            <a:xfrm>
              <a:off x="8412817" y="2985533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53" name="Google Shape;253;gd51488eae5_0_212"/>
            <p:cNvSpPr txBox="1"/>
            <p:nvPr/>
          </p:nvSpPr>
          <p:spPr>
            <a:xfrm>
              <a:off x="9393581" y="2757514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1.3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4" name="Google Shape;254;gd51488eae5_0_212"/>
          <p:cNvGrpSpPr/>
          <p:nvPr/>
        </p:nvGrpSpPr>
        <p:grpSpPr>
          <a:xfrm>
            <a:off x="8412816" y="2998318"/>
            <a:ext cx="1661766" cy="430800"/>
            <a:chOff x="8412816" y="2998318"/>
            <a:chExt cx="1661766" cy="430800"/>
          </a:xfrm>
        </p:grpSpPr>
        <p:cxnSp>
          <p:nvCxnSpPr>
            <p:cNvPr id="255" name="Google Shape;255;gd51488eae5_0_212"/>
            <p:cNvCxnSpPr/>
            <p:nvPr/>
          </p:nvCxnSpPr>
          <p:spPr>
            <a:xfrm>
              <a:off x="8412816" y="3228839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56" name="Google Shape;256;gd51488eae5_0_212"/>
            <p:cNvSpPr txBox="1"/>
            <p:nvPr/>
          </p:nvSpPr>
          <p:spPr>
            <a:xfrm>
              <a:off x="9393581" y="2998318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1.2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7" name="Google Shape;257;gd51488eae5_0_212"/>
          <p:cNvGrpSpPr/>
          <p:nvPr/>
        </p:nvGrpSpPr>
        <p:grpSpPr>
          <a:xfrm>
            <a:off x="8398438" y="3239123"/>
            <a:ext cx="1676143" cy="430800"/>
            <a:chOff x="8398438" y="3239123"/>
            <a:chExt cx="1676143" cy="430800"/>
          </a:xfrm>
        </p:grpSpPr>
        <p:cxnSp>
          <p:nvCxnSpPr>
            <p:cNvPr id="258" name="Google Shape;258;gd51488eae5_0_212"/>
            <p:cNvCxnSpPr/>
            <p:nvPr/>
          </p:nvCxnSpPr>
          <p:spPr>
            <a:xfrm>
              <a:off x="8398438" y="3472145"/>
              <a:ext cx="9582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59" name="Google Shape;259;gd51488eae5_0_212"/>
            <p:cNvSpPr txBox="1"/>
            <p:nvPr/>
          </p:nvSpPr>
          <p:spPr>
            <a:xfrm>
              <a:off x="9393581" y="3239123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1.1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0" name="Google Shape;260;gd51488eae5_0_212"/>
          <p:cNvGrpSpPr/>
          <p:nvPr/>
        </p:nvGrpSpPr>
        <p:grpSpPr>
          <a:xfrm>
            <a:off x="8398438" y="4228020"/>
            <a:ext cx="1677505" cy="430800"/>
            <a:chOff x="8398438" y="4228020"/>
            <a:chExt cx="1677505" cy="430800"/>
          </a:xfrm>
        </p:grpSpPr>
        <p:cxnSp>
          <p:nvCxnSpPr>
            <p:cNvPr id="261" name="Google Shape;261;gd51488eae5_0_212"/>
            <p:cNvCxnSpPr/>
            <p:nvPr/>
          </p:nvCxnSpPr>
          <p:spPr>
            <a:xfrm>
              <a:off x="8398438" y="4443873"/>
              <a:ext cx="9582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62" name="Google Shape;262;gd51488eae5_0_212"/>
            <p:cNvSpPr txBox="1"/>
            <p:nvPr/>
          </p:nvSpPr>
          <p:spPr>
            <a:xfrm>
              <a:off x="9394944" y="4228020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0.7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3" name="Google Shape;263;gd51488eae5_0_212"/>
          <p:cNvGrpSpPr/>
          <p:nvPr/>
        </p:nvGrpSpPr>
        <p:grpSpPr>
          <a:xfrm>
            <a:off x="8412817" y="3746411"/>
            <a:ext cx="1648701" cy="430800"/>
            <a:chOff x="8412817" y="3746411"/>
            <a:chExt cx="1648701" cy="430800"/>
          </a:xfrm>
        </p:grpSpPr>
        <p:cxnSp>
          <p:nvCxnSpPr>
            <p:cNvPr id="264" name="Google Shape;264;gd51488eae5_0_212"/>
            <p:cNvCxnSpPr/>
            <p:nvPr/>
          </p:nvCxnSpPr>
          <p:spPr>
            <a:xfrm>
              <a:off x="8412817" y="3955958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65" name="Google Shape;265;gd51488eae5_0_212"/>
            <p:cNvSpPr txBox="1"/>
            <p:nvPr/>
          </p:nvSpPr>
          <p:spPr>
            <a:xfrm>
              <a:off x="9392217" y="3746411"/>
              <a:ext cx="6693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0.9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6" name="Google Shape;266;gd51488eae5_0_212"/>
          <p:cNvGrpSpPr/>
          <p:nvPr/>
        </p:nvGrpSpPr>
        <p:grpSpPr>
          <a:xfrm>
            <a:off x="8412817" y="4468825"/>
            <a:ext cx="1663127" cy="430800"/>
            <a:chOff x="8412817" y="4468825"/>
            <a:chExt cx="1663127" cy="430800"/>
          </a:xfrm>
        </p:grpSpPr>
        <p:cxnSp>
          <p:nvCxnSpPr>
            <p:cNvPr id="267" name="Google Shape;267;gd51488eae5_0_212"/>
            <p:cNvCxnSpPr/>
            <p:nvPr/>
          </p:nvCxnSpPr>
          <p:spPr>
            <a:xfrm>
              <a:off x="8412817" y="4687831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68" name="Google Shape;268;gd51488eae5_0_212"/>
            <p:cNvSpPr txBox="1"/>
            <p:nvPr/>
          </p:nvSpPr>
          <p:spPr>
            <a:xfrm>
              <a:off x="9394944" y="4468825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0.6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9" name="Google Shape;269;gd51488eae5_0_212"/>
          <p:cNvGrpSpPr/>
          <p:nvPr/>
        </p:nvGrpSpPr>
        <p:grpSpPr>
          <a:xfrm>
            <a:off x="8412816" y="4709629"/>
            <a:ext cx="1663128" cy="430800"/>
            <a:chOff x="8412816" y="4709629"/>
            <a:chExt cx="1663128" cy="430800"/>
          </a:xfrm>
        </p:grpSpPr>
        <p:cxnSp>
          <p:nvCxnSpPr>
            <p:cNvPr id="270" name="Google Shape;270;gd51488eae5_0_212"/>
            <p:cNvCxnSpPr/>
            <p:nvPr/>
          </p:nvCxnSpPr>
          <p:spPr>
            <a:xfrm>
              <a:off x="8412816" y="4931789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71" name="Google Shape;271;gd51488eae5_0_212"/>
            <p:cNvSpPr txBox="1"/>
            <p:nvPr/>
          </p:nvSpPr>
          <p:spPr>
            <a:xfrm>
              <a:off x="9394944" y="4709629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0.5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2" name="Google Shape;272;gd51488eae5_0_212"/>
          <p:cNvGrpSpPr/>
          <p:nvPr/>
        </p:nvGrpSpPr>
        <p:grpSpPr>
          <a:xfrm>
            <a:off x="8398438" y="4950434"/>
            <a:ext cx="1677505" cy="430800"/>
            <a:chOff x="8398438" y="4950434"/>
            <a:chExt cx="1677505" cy="430800"/>
          </a:xfrm>
        </p:grpSpPr>
        <p:cxnSp>
          <p:nvCxnSpPr>
            <p:cNvPr id="273" name="Google Shape;273;gd51488eae5_0_212"/>
            <p:cNvCxnSpPr/>
            <p:nvPr/>
          </p:nvCxnSpPr>
          <p:spPr>
            <a:xfrm>
              <a:off x="8398438" y="5175747"/>
              <a:ext cx="9582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74" name="Google Shape;274;gd51488eae5_0_212"/>
            <p:cNvSpPr txBox="1"/>
            <p:nvPr/>
          </p:nvSpPr>
          <p:spPr>
            <a:xfrm>
              <a:off x="9394944" y="4950434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0.4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5" name="Google Shape;275;gd51488eae5_0_212"/>
          <p:cNvGrpSpPr/>
          <p:nvPr/>
        </p:nvGrpSpPr>
        <p:grpSpPr>
          <a:xfrm>
            <a:off x="8412817" y="5191239"/>
            <a:ext cx="1663127" cy="430800"/>
            <a:chOff x="8412817" y="5191239"/>
            <a:chExt cx="1663127" cy="430800"/>
          </a:xfrm>
        </p:grpSpPr>
        <p:cxnSp>
          <p:nvCxnSpPr>
            <p:cNvPr id="276" name="Google Shape;276;gd51488eae5_0_212"/>
            <p:cNvCxnSpPr/>
            <p:nvPr/>
          </p:nvCxnSpPr>
          <p:spPr>
            <a:xfrm>
              <a:off x="8412817" y="5419705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77" name="Google Shape;277;gd51488eae5_0_212"/>
            <p:cNvSpPr txBox="1"/>
            <p:nvPr/>
          </p:nvSpPr>
          <p:spPr>
            <a:xfrm>
              <a:off x="9394944" y="5191239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0.3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8" name="Google Shape;278;gd51488eae5_0_212"/>
          <p:cNvGrpSpPr/>
          <p:nvPr/>
        </p:nvGrpSpPr>
        <p:grpSpPr>
          <a:xfrm>
            <a:off x="8412816" y="5432043"/>
            <a:ext cx="1663128" cy="430800"/>
            <a:chOff x="8412816" y="5432043"/>
            <a:chExt cx="1663128" cy="430800"/>
          </a:xfrm>
        </p:grpSpPr>
        <p:cxnSp>
          <p:nvCxnSpPr>
            <p:cNvPr id="279" name="Google Shape;279;gd51488eae5_0_212"/>
            <p:cNvCxnSpPr/>
            <p:nvPr/>
          </p:nvCxnSpPr>
          <p:spPr>
            <a:xfrm>
              <a:off x="8412816" y="5663663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80" name="Google Shape;280;gd51488eae5_0_212"/>
            <p:cNvSpPr txBox="1"/>
            <p:nvPr/>
          </p:nvSpPr>
          <p:spPr>
            <a:xfrm>
              <a:off x="9394944" y="5432043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0.2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1" name="Google Shape;281;gd51488eae5_0_212"/>
          <p:cNvGrpSpPr/>
          <p:nvPr/>
        </p:nvGrpSpPr>
        <p:grpSpPr>
          <a:xfrm>
            <a:off x="8398438" y="5672848"/>
            <a:ext cx="1677505" cy="430800"/>
            <a:chOff x="8398438" y="5672848"/>
            <a:chExt cx="1677505" cy="430800"/>
          </a:xfrm>
        </p:grpSpPr>
        <p:cxnSp>
          <p:nvCxnSpPr>
            <p:cNvPr id="282" name="Google Shape;282;gd51488eae5_0_212"/>
            <p:cNvCxnSpPr/>
            <p:nvPr/>
          </p:nvCxnSpPr>
          <p:spPr>
            <a:xfrm>
              <a:off x="8398438" y="5907620"/>
              <a:ext cx="9582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83" name="Google Shape;283;gd51488eae5_0_212"/>
            <p:cNvSpPr txBox="1"/>
            <p:nvPr/>
          </p:nvSpPr>
          <p:spPr>
            <a:xfrm>
              <a:off x="9394944" y="5672848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0.1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84" name="Google Shape;284;gd51488eae5_0_212"/>
          <p:cNvSpPr/>
          <p:nvPr/>
        </p:nvSpPr>
        <p:spPr>
          <a:xfrm>
            <a:off x="5871072" y="5907357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" name="Google Shape;285;gd51488eae5_0_212"/>
          <p:cNvSpPr/>
          <p:nvPr/>
        </p:nvSpPr>
        <p:spPr>
          <a:xfrm>
            <a:off x="5871072" y="5663945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6" name="Google Shape;286;gd51488eae5_0_212"/>
          <p:cNvSpPr/>
          <p:nvPr/>
        </p:nvSpPr>
        <p:spPr>
          <a:xfrm>
            <a:off x="5871072" y="5420534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7" name="Google Shape;287;gd51488eae5_0_212"/>
          <p:cNvSpPr/>
          <p:nvPr/>
        </p:nvSpPr>
        <p:spPr>
          <a:xfrm>
            <a:off x="5871072" y="5177123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Google Shape;288;gd51488eae5_0_212"/>
          <p:cNvSpPr/>
          <p:nvPr/>
        </p:nvSpPr>
        <p:spPr>
          <a:xfrm>
            <a:off x="5871072" y="4933711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gd51488eae5_0_212"/>
          <p:cNvSpPr/>
          <p:nvPr/>
        </p:nvSpPr>
        <p:spPr>
          <a:xfrm>
            <a:off x="5871072" y="4690298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Google Shape;290;gd51488eae5_0_212"/>
          <p:cNvSpPr/>
          <p:nvPr/>
        </p:nvSpPr>
        <p:spPr>
          <a:xfrm>
            <a:off x="5871072" y="4446886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gd51488eae5_0_212"/>
          <p:cNvSpPr/>
          <p:nvPr/>
        </p:nvSpPr>
        <p:spPr>
          <a:xfrm>
            <a:off x="5871072" y="4203475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2" name="Google Shape;292;gd51488eae5_0_212"/>
          <p:cNvSpPr/>
          <p:nvPr/>
        </p:nvSpPr>
        <p:spPr>
          <a:xfrm>
            <a:off x="5871072" y="3960064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gd51488eae5_0_212"/>
          <p:cNvSpPr/>
          <p:nvPr/>
        </p:nvSpPr>
        <p:spPr>
          <a:xfrm>
            <a:off x="5871072" y="3716652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" name="Google Shape;294;gd51488eae5_0_212"/>
          <p:cNvSpPr/>
          <p:nvPr/>
        </p:nvSpPr>
        <p:spPr>
          <a:xfrm>
            <a:off x="5871072" y="3472423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Google Shape;295;gd51488eae5_0_212"/>
          <p:cNvSpPr/>
          <p:nvPr/>
        </p:nvSpPr>
        <p:spPr>
          <a:xfrm>
            <a:off x="5871072" y="3229012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6" name="Google Shape;296;gd51488eae5_0_212"/>
          <p:cNvSpPr/>
          <p:nvPr/>
        </p:nvSpPr>
        <p:spPr>
          <a:xfrm>
            <a:off x="5871072" y="2985601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7" name="Google Shape;297;gd51488eae5_0_212"/>
          <p:cNvSpPr/>
          <p:nvPr/>
        </p:nvSpPr>
        <p:spPr>
          <a:xfrm>
            <a:off x="5871072" y="2742188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8" name="Google Shape;298;gd51488eae5_0_212"/>
          <p:cNvSpPr/>
          <p:nvPr/>
        </p:nvSpPr>
        <p:spPr>
          <a:xfrm>
            <a:off x="5871072" y="2498777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9" name="Google Shape;299;gd51488eae5_0_212"/>
          <p:cNvSpPr/>
          <p:nvPr/>
        </p:nvSpPr>
        <p:spPr>
          <a:xfrm>
            <a:off x="5871072" y="2255364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gd51488eae5_0_212"/>
          <p:cNvSpPr/>
          <p:nvPr/>
        </p:nvSpPr>
        <p:spPr>
          <a:xfrm>
            <a:off x="5871072" y="2011953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1" name="Google Shape;301;gd51488eae5_0_212"/>
          <p:cNvSpPr/>
          <p:nvPr/>
        </p:nvSpPr>
        <p:spPr>
          <a:xfrm>
            <a:off x="5871072" y="1768542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2" name="Google Shape;302;gd51488eae5_0_212"/>
          <p:cNvSpPr/>
          <p:nvPr/>
        </p:nvSpPr>
        <p:spPr>
          <a:xfrm>
            <a:off x="5871072" y="1525129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3" name="Google Shape;303;gd51488eae5_0_212"/>
          <p:cNvSpPr/>
          <p:nvPr/>
        </p:nvSpPr>
        <p:spPr>
          <a:xfrm>
            <a:off x="5871072" y="1281717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4" name="Google Shape;304;gd51488eae5_0_212"/>
          <p:cNvSpPr/>
          <p:nvPr/>
        </p:nvSpPr>
        <p:spPr>
          <a:xfrm>
            <a:off x="5871072" y="1038571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5" name="Google Shape;305;gd51488eae5_0_212"/>
          <p:cNvSpPr/>
          <p:nvPr/>
        </p:nvSpPr>
        <p:spPr>
          <a:xfrm>
            <a:off x="5871072" y="795160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gd51488eae5_0_212"/>
          <p:cNvSpPr/>
          <p:nvPr/>
        </p:nvSpPr>
        <p:spPr>
          <a:xfrm>
            <a:off x="5871072" y="551747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1"/>
                            </p:stCondLst>
                            <p:childTnLst>
                              <p:par>
                                <p:cTn id="1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2"/>
                            </p:stCondLst>
                            <p:childTnLst>
                              <p:par>
                                <p:cTn id="2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3"/>
                            </p:stCondLst>
                            <p:childTnLst>
                              <p:par>
                                <p:cTn id="3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4"/>
                            </p:stCondLst>
                            <p:childTnLst>
                              <p:par>
                                <p:cTn id="3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5"/>
                            </p:stCondLst>
                            <p:childTnLst>
                              <p:par>
                                <p:cTn id="4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6"/>
                            </p:stCondLst>
                            <p:childTnLst>
                              <p:par>
                                <p:cTn id="5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007"/>
                            </p:stCondLst>
                            <p:childTnLst>
                              <p:par>
                                <p:cTn id="5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008"/>
                            </p:stCondLst>
                            <p:childTnLst>
                              <p:par>
                                <p:cTn id="6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9"/>
                            </p:stCondLst>
                            <p:childTnLst>
                              <p:par>
                                <p:cTn id="7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1010"/>
                            </p:stCondLst>
                            <p:childTnLst>
                              <p:par>
                                <p:cTn id="7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2011"/>
                            </p:stCondLst>
                            <p:childTnLst>
                              <p:par>
                                <p:cTn id="8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3012"/>
                            </p:stCondLst>
                            <p:childTnLst>
                              <p:par>
                                <p:cTn id="9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10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4013"/>
                            </p:stCondLst>
                            <p:childTnLst>
                              <p:par>
                                <p:cTn id="10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10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5014"/>
                            </p:stCondLst>
                            <p:childTnLst>
                              <p:par>
                                <p:cTn id="10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10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6015"/>
                            </p:stCondLst>
                            <p:childTnLst>
                              <p:par>
                                <p:cTn id="11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10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7016"/>
                            </p:stCondLst>
                            <p:childTnLst>
                              <p:par>
                                <p:cTn id="12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10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8017"/>
                            </p:stCondLst>
                            <p:childTnLst>
                              <p:par>
                                <p:cTn id="12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12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9218"/>
                            </p:stCondLst>
                            <p:childTnLst>
                              <p:par>
                                <p:cTn id="13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0219"/>
                            </p:stCondLst>
                            <p:childTnLst>
                              <p:par>
                                <p:cTn id="14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10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1220"/>
                            </p:stCondLst>
                            <p:childTnLst>
                              <p:par>
                                <p:cTn id="14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10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2221"/>
                            </p:stCondLst>
                            <p:childTnLst>
                              <p:par>
                                <p:cTn id="15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10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23222"/>
                            </p:stCondLst>
                            <p:childTnLst>
                              <p:par>
                                <p:cTn id="16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1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gd107ac82ae_0_0"/>
          <p:cNvSpPr/>
          <p:nvPr/>
        </p:nvSpPr>
        <p:spPr>
          <a:xfrm>
            <a:off x="5869975" y="5177383"/>
            <a:ext cx="2326500" cy="10302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2" name="Google Shape;312;gd107ac82ae_0_0"/>
          <p:cNvSpPr/>
          <p:nvPr/>
        </p:nvSpPr>
        <p:spPr>
          <a:xfrm>
            <a:off x="5419436" y="413601"/>
            <a:ext cx="271782" cy="5864300"/>
          </a:xfrm>
          <a:prstGeom prst="rect">
            <a:avLst/>
          </a:prstGeom>
          <a:solidFill>
            <a:schemeClr val="dk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Google Shape;313;gd107ac82ae_0_0"/>
          <p:cNvSpPr/>
          <p:nvPr/>
        </p:nvSpPr>
        <p:spPr>
          <a:xfrm>
            <a:off x="8397713" y="424512"/>
            <a:ext cx="271782" cy="5864300"/>
          </a:xfrm>
          <a:prstGeom prst="rect">
            <a:avLst/>
          </a:prstGeom>
          <a:solidFill>
            <a:schemeClr val="dk1"/>
          </a:solidFill>
          <a:ln w="12700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" name="Google Shape;314;gd107ac82ae_0_0"/>
          <p:cNvSpPr/>
          <p:nvPr/>
        </p:nvSpPr>
        <p:spPr>
          <a:xfrm>
            <a:off x="8598498" y="6150909"/>
            <a:ext cx="1097146" cy="86616"/>
          </a:xfrm>
          <a:prstGeom prst="rect">
            <a:avLst/>
          </a:prstGeom>
          <a:solidFill>
            <a:schemeClr val="dk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15" name="Google Shape;315;gd107ac82ae_0_0"/>
          <p:cNvGrpSpPr/>
          <p:nvPr/>
        </p:nvGrpSpPr>
        <p:grpSpPr>
          <a:xfrm>
            <a:off x="8668945" y="881763"/>
            <a:ext cx="1871660" cy="785100"/>
            <a:chOff x="8668945" y="881763"/>
            <a:chExt cx="1871660" cy="785100"/>
          </a:xfrm>
        </p:grpSpPr>
        <p:sp>
          <p:nvSpPr>
            <p:cNvPr id="316" name="Google Shape;316;gd107ac82ae_0_0"/>
            <p:cNvSpPr/>
            <p:nvPr/>
          </p:nvSpPr>
          <p:spPr>
            <a:xfrm>
              <a:off x="8668945" y="1247713"/>
              <a:ext cx="956247" cy="85397"/>
            </a:xfrm>
            <a:prstGeom prst="rect">
              <a:avLst/>
            </a:prstGeom>
            <a:solidFill>
              <a:schemeClr val="dk1"/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7" name="Google Shape;317;gd107ac82ae_0_0"/>
            <p:cNvSpPr txBox="1"/>
            <p:nvPr/>
          </p:nvSpPr>
          <p:spPr>
            <a:xfrm>
              <a:off x="9920805" y="881763"/>
              <a:ext cx="619800" cy="78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45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 sz="4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18" name="Google Shape;318;gd107ac82ae_0_0"/>
          <p:cNvSpPr txBox="1"/>
          <p:nvPr/>
        </p:nvSpPr>
        <p:spPr>
          <a:xfrm>
            <a:off x="9920805" y="5749363"/>
            <a:ext cx="6198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i-NZ" sz="4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sz="4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19" name="Google Shape;319;gd107ac82ae_0_0"/>
          <p:cNvGrpSpPr/>
          <p:nvPr/>
        </p:nvGrpSpPr>
        <p:grpSpPr>
          <a:xfrm>
            <a:off x="8607193" y="3315600"/>
            <a:ext cx="1933557" cy="785100"/>
            <a:chOff x="8607193" y="3315600"/>
            <a:chExt cx="1933557" cy="785100"/>
          </a:xfrm>
        </p:grpSpPr>
        <p:sp>
          <p:nvSpPr>
            <p:cNvPr id="320" name="Google Shape;320;gd107ac82ae_0_0"/>
            <p:cNvSpPr txBox="1"/>
            <p:nvPr/>
          </p:nvSpPr>
          <p:spPr>
            <a:xfrm>
              <a:off x="9920650" y="3315600"/>
              <a:ext cx="620100" cy="78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45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</a:t>
              </a:r>
              <a:endParaRPr sz="4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1" name="Google Shape;321;gd107ac82ae_0_0"/>
            <p:cNvSpPr/>
            <p:nvPr/>
          </p:nvSpPr>
          <p:spPr>
            <a:xfrm>
              <a:off x="8607193" y="3682209"/>
              <a:ext cx="1257900" cy="87900"/>
            </a:xfrm>
            <a:prstGeom prst="rect">
              <a:avLst/>
            </a:prstGeom>
            <a:solidFill>
              <a:schemeClr val="dk1"/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22" name="Google Shape;322;gd107ac82ae_0_0"/>
          <p:cNvSpPr/>
          <p:nvPr/>
        </p:nvSpPr>
        <p:spPr>
          <a:xfrm>
            <a:off x="5869972" y="4933961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3" name="Google Shape;323;gd107ac82ae_0_0"/>
          <p:cNvSpPr/>
          <p:nvPr/>
        </p:nvSpPr>
        <p:spPr>
          <a:xfrm>
            <a:off x="5869972" y="4690548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4" name="Google Shape;324;gd107ac82ae_0_0"/>
          <p:cNvSpPr/>
          <p:nvPr/>
        </p:nvSpPr>
        <p:spPr>
          <a:xfrm>
            <a:off x="5869972" y="4447136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5" name="Google Shape;325;gd107ac82ae_0_0"/>
          <p:cNvSpPr/>
          <p:nvPr/>
        </p:nvSpPr>
        <p:spPr>
          <a:xfrm>
            <a:off x="5869972" y="4203725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6" name="Google Shape;326;gd107ac82ae_0_0"/>
          <p:cNvSpPr/>
          <p:nvPr/>
        </p:nvSpPr>
        <p:spPr>
          <a:xfrm>
            <a:off x="5869972" y="3960314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gd107ac82ae_0_0"/>
          <p:cNvSpPr/>
          <p:nvPr/>
        </p:nvSpPr>
        <p:spPr>
          <a:xfrm>
            <a:off x="5869972" y="3716477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8" name="Google Shape;328;gd107ac82ae_0_0"/>
          <p:cNvSpPr txBox="1"/>
          <p:nvPr/>
        </p:nvSpPr>
        <p:spPr>
          <a:xfrm>
            <a:off x="619175" y="475250"/>
            <a:ext cx="40593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i-NZ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Let’s count forward in tenths from 3.4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9" name="Google Shape;329;gd107ac82ae_0_0"/>
          <p:cNvSpPr/>
          <p:nvPr/>
        </p:nvSpPr>
        <p:spPr>
          <a:xfrm>
            <a:off x="5869972" y="3472673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0" name="Google Shape;330;gd107ac82ae_0_0"/>
          <p:cNvSpPr/>
          <p:nvPr/>
        </p:nvSpPr>
        <p:spPr>
          <a:xfrm>
            <a:off x="5869972" y="3229262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1" name="Google Shape;331;gd107ac82ae_0_0"/>
          <p:cNvSpPr/>
          <p:nvPr/>
        </p:nvSpPr>
        <p:spPr>
          <a:xfrm>
            <a:off x="5869972" y="2985851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2" name="Google Shape;332;gd107ac82ae_0_0"/>
          <p:cNvSpPr/>
          <p:nvPr/>
        </p:nvSpPr>
        <p:spPr>
          <a:xfrm>
            <a:off x="5869972" y="2742438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3" name="Google Shape;333;gd107ac82ae_0_0"/>
          <p:cNvSpPr/>
          <p:nvPr/>
        </p:nvSpPr>
        <p:spPr>
          <a:xfrm>
            <a:off x="5869972" y="2499027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4" name="Google Shape;334;gd107ac82ae_0_0"/>
          <p:cNvSpPr/>
          <p:nvPr/>
        </p:nvSpPr>
        <p:spPr>
          <a:xfrm>
            <a:off x="5869972" y="2255614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" name="Google Shape;335;gd107ac82ae_0_0"/>
          <p:cNvSpPr/>
          <p:nvPr/>
        </p:nvSpPr>
        <p:spPr>
          <a:xfrm>
            <a:off x="5869972" y="2012203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6" name="Google Shape;336;gd107ac82ae_0_0"/>
          <p:cNvSpPr/>
          <p:nvPr/>
        </p:nvSpPr>
        <p:spPr>
          <a:xfrm>
            <a:off x="5869972" y="1768792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7" name="Google Shape;337;gd107ac82ae_0_0"/>
          <p:cNvSpPr/>
          <p:nvPr/>
        </p:nvSpPr>
        <p:spPr>
          <a:xfrm>
            <a:off x="5869972" y="1525379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8" name="Google Shape;338;gd107ac82ae_0_0"/>
          <p:cNvSpPr/>
          <p:nvPr/>
        </p:nvSpPr>
        <p:spPr>
          <a:xfrm>
            <a:off x="5869972" y="1281967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9" name="Google Shape;339;gd107ac82ae_0_0"/>
          <p:cNvSpPr/>
          <p:nvPr/>
        </p:nvSpPr>
        <p:spPr>
          <a:xfrm>
            <a:off x="5869972" y="1038821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0" name="Google Shape;340;gd107ac82ae_0_0"/>
          <p:cNvSpPr/>
          <p:nvPr/>
        </p:nvSpPr>
        <p:spPr>
          <a:xfrm>
            <a:off x="5869972" y="795410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1" name="Google Shape;341;gd107ac82ae_0_0"/>
          <p:cNvSpPr/>
          <p:nvPr/>
        </p:nvSpPr>
        <p:spPr>
          <a:xfrm>
            <a:off x="5869972" y="551997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42" name="Google Shape;342;gd107ac82ae_0_0"/>
          <p:cNvGrpSpPr/>
          <p:nvPr/>
        </p:nvGrpSpPr>
        <p:grpSpPr>
          <a:xfrm>
            <a:off x="8398438" y="818111"/>
            <a:ext cx="1675468" cy="430800"/>
            <a:chOff x="8398438" y="818111"/>
            <a:chExt cx="1675468" cy="430800"/>
          </a:xfrm>
        </p:grpSpPr>
        <p:sp>
          <p:nvSpPr>
            <p:cNvPr id="343" name="Google Shape;343;gd107ac82ae_0_0"/>
            <p:cNvSpPr txBox="1"/>
            <p:nvPr/>
          </p:nvSpPr>
          <p:spPr>
            <a:xfrm>
              <a:off x="9392906" y="818111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5.1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344" name="Google Shape;344;gd107ac82ae_0_0"/>
            <p:cNvCxnSpPr/>
            <p:nvPr/>
          </p:nvCxnSpPr>
          <p:spPr>
            <a:xfrm>
              <a:off x="8398438" y="1041670"/>
              <a:ext cx="9582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45" name="Google Shape;345;gd107ac82ae_0_0"/>
          <p:cNvGrpSpPr/>
          <p:nvPr/>
        </p:nvGrpSpPr>
        <p:grpSpPr>
          <a:xfrm>
            <a:off x="8412816" y="570829"/>
            <a:ext cx="1646663" cy="430800"/>
            <a:chOff x="8412816" y="570829"/>
            <a:chExt cx="1646663" cy="430800"/>
          </a:xfrm>
        </p:grpSpPr>
        <p:sp>
          <p:nvSpPr>
            <p:cNvPr id="346" name="Google Shape;346;gd107ac82ae_0_0"/>
            <p:cNvSpPr txBox="1"/>
            <p:nvPr/>
          </p:nvSpPr>
          <p:spPr>
            <a:xfrm>
              <a:off x="9390179" y="570829"/>
              <a:ext cx="6693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5.2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347" name="Google Shape;347;gd107ac82ae_0_0"/>
            <p:cNvCxnSpPr/>
            <p:nvPr/>
          </p:nvCxnSpPr>
          <p:spPr>
            <a:xfrm>
              <a:off x="8412816" y="813414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48" name="Google Shape;348;gd107ac82ae_0_0"/>
          <p:cNvGrpSpPr/>
          <p:nvPr/>
        </p:nvGrpSpPr>
        <p:grpSpPr>
          <a:xfrm>
            <a:off x="8412817" y="323548"/>
            <a:ext cx="1646663" cy="430800"/>
            <a:chOff x="8412817" y="323548"/>
            <a:chExt cx="1646663" cy="430800"/>
          </a:xfrm>
        </p:grpSpPr>
        <p:sp>
          <p:nvSpPr>
            <p:cNvPr id="349" name="Google Shape;349;gd107ac82ae_0_0"/>
            <p:cNvSpPr txBox="1"/>
            <p:nvPr/>
          </p:nvSpPr>
          <p:spPr>
            <a:xfrm>
              <a:off x="9390180" y="323548"/>
              <a:ext cx="6693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5.3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350" name="Google Shape;350;gd107ac82ae_0_0"/>
            <p:cNvCxnSpPr/>
            <p:nvPr/>
          </p:nvCxnSpPr>
          <p:spPr>
            <a:xfrm>
              <a:off x="8412817" y="585158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51" name="Google Shape;351;gd107ac82ae_0_0"/>
          <p:cNvGrpSpPr/>
          <p:nvPr/>
        </p:nvGrpSpPr>
        <p:grpSpPr>
          <a:xfrm>
            <a:off x="8412816" y="1553490"/>
            <a:ext cx="1647338" cy="430800"/>
            <a:chOff x="8412816" y="1553490"/>
            <a:chExt cx="1647338" cy="430800"/>
          </a:xfrm>
        </p:grpSpPr>
        <p:sp>
          <p:nvSpPr>
            <p:cNvPr id="352" name="Google Shape;352;gd107ac82ae_0_0"/>
            <p:cNvSpPr txBox="1"/>
            <p:nvPr/>
          </p:nvSpPr>
          <p:spPr>
            <a:xfrm>
              <a:off x="9390854" y="1553490"/>
              <a:ext cx="6693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4.8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353" name="Google Shape;353;gd107ac82ae_0_0"/>
            <p:cNvCxnSpPr/>
            <p:nvPr/>
          </p:nvCxnSpPr>
          <p:spPr>
            <a:xfrm>
              <a:off x="8412816" y="1768789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54" name="Google Shape;354;gd107ac82ae_0_0"/>
          <p:cNvGrpSpPr/>
          <p:nvPr/>
        </p:nvGrpSpPr>
        <p:grpSpPr>
          <a:xfrm>
            <a:off x="8412817" y="1312686"/>
            <a:ext cx="1647338" cy="430800"/>
            <a:chOff x="8412817" y="1312686"/>
            <a:chExt cx="1647338" cy="430800"/>
          </a:xfrm>
        </p:grpSpPr>
        <p:sp>
          <p:nvSpPr>
            <p:cNvPr id="355" name="Google Shape;355;gd107ac82ae_0_0"/>
            <p:cNvSpPr txBox="1"/>
            <p:nvPr/>
          </p:nvSpPr>
          <p:spPr>
            <a:xfrm>
              <a:off x="9390855" y="1312686"/>
              <a:ext cx="6693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4.9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356" name="Google Shape;356;gd107ac82ae_0_0"/>
            <p:cNvCxnSpPr/>
            <p:nvPr/>
          </p:nvCxnSpPr>
          <p:spPr>
            <a:xfrm>
              <a:off x="8412817" y="1525483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57" name="Google Shape;357;gd107ac82ae_0_0"/>
          <p:cNvGrpSpPr/>
          <p:nvPr/>
        </p:nvGrpSpPr>
        <p:grpSpPr>
          <a:xfrm>
            <a:off x="8398438" y="1794295"/>
            <a:ext cx="1676143" cy="430800"/>
            <a:chOff x="8398438" y="1794295"/>
            <a:chExt cx="1676143" cy="430800"/>
          </a:xfrm>
        </p:grpSpPr>
        <p:cxnSp>
          <p:nvCxnSpPr>
            <p:cNvPr id="358" name="Google Shape;358;gd107ac82ae_0_0"/>
            <p:cNvCxnSpPr/>
            <p:nvPr/>
          </p:nvCxnSpPr>
          <p:spPr>
            <a:xfrm>
              <a:off x="8398438" y="2012095"/>
              <a:ext cx="9582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359" name="Google Shape;359;gd107ac82ae_0_0"/>
            <p:cNvSpPr txBox="1"/>
            <p:nvPr/>
          </p:nvSpPr>
          <p:spPr>
            <a:xfrm>
              <a:off x="9393581" y="1794295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4.7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60" name="Google Shape;360;gd107ac82ae_0_0"/>
          <p:cNvGrpSpPr/>
          <p:nvPr/>
        </p:nvGrpSpPr>
        <p:grpSpPr>
          <a:xfrm>
            <a:off x="8412817" y="2035100"/>
            <a:ext cx="1661765" cy="430800"/>
            <a:chOff x="8412817" y="2035100"/>
            <a:chExt cx="1661765" cy="430800"/>
          </a:xfrm>
        </p:grpSpPr>
        <p:cxnSp>
          <p:nvCxnSpPr>
            <p:cNvPr id="361" name="Google Shape;361;gd107ac82ae_0_0"/>
            <p:cNvCxnSpPr/>
            <p:nvPr/>
          </p:nvCxnSpPr>
          <p:spPr>
            <a:xfrm>
              <a:off x="8412817" y="2255508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362" name="Google Shape;362;gd107ac82ae_0_0"/>
            <p:cNvSpPr txBox="1"/>
            <p:nvPr/>
          </p:nvSpPr>
          <p:spPr>
            <a:xfrm>
              <a:off x="9393581" y="2035100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4.6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63" name="Google Shape;363;gd107ac82ae_0_0"/>
          <p:cNvGrpSpPr/>
          <p:nvPr/>
        </p:nvGrpSpPr>
        <p:grpSpPr>
          <a:xfrm>
            <a:off x="8412816" y="2275904"/>
            <a:ext cx="1661766" cy="430800"/>
            <a:chOff x="8412816" y="2275904"/>
            <a:chExt cx="1661766" cy="430800"/>
          </a:xfrm>
        </p:grpSpPr>
        <p:cxnSp>
          <p:nvCxnSpPr>
            <p:cNvPr id="364" name="Google Shape;364;gd107ac82ae_0_0"/>
            <p:cNvCxnSpPr/>
            <p:nvPr/>
          </p:nvCxnSpPr>
          <p:spPr>
            <a:xfrm>
              <a:off x="8412816" y="2498814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365" name="Google Shape;365;gd107ac82ae_0_0"/>
            <p:cNvSpPr txBox="1"/>
            <p:nvPr/>
          </p:nvSpPr>
          <p:spPr>
            <a:xfrm>
              <a:off x="9393581" y="2275904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4.5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66" name="Google Shape;366;gd107ac82ae_0_0"/>
          <p:cNvGrpSpPr/>
          <p:nvPr/>
        </p:nvGrpSpPr>
        <p:grpSpPr>
          <a:xfrm>
            <a:off x="8398438" y="2516709"/>
            <a:ext cx="1676143" cy="430800"/>
            <a:chOff x="8398438" y="2516709"/>
            <a:chExt cx="1676143" cy="430800"/>
          </a:xfrm>
        </p:grpSpPr>
        <p:cxnSp>
          <p:nvCxnSpPr>
            <p:cNvPr id="367" name="Google Shape;367;gd107ac82ae_0_0"/>
            <p:cNvCxnSpPr/>
            <p:nvPr/>
          </p:nvCxnSpPr>
          <p:spPr>
            <a:xfrm>
              <a:off x="8398438" y="2742120"/>
              <a:ext cx="9582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368" name="Google Shape;368;gd107ac82ae_0_0"/>
            <p:cNvSpPr txBox="1"/>
            <p:nvPr/>
          </p:nvSpPr>
          <p:spPr>
            <a:xfrm>
              <a:off x="9393581" y="2516709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4.4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69" name="Google Shape;369;gd107ac82ae_0_0"/>
          <p:cNvGrpSpPr/>
          <p:nvPr/>
        </p:nvGrpSpPr>
        <p:grpSpPr>
          <a:xfrm>
            <a:off x="8412817" y="2757514"/>
            <a:ext cx="1661765" cy="430800"/>
            <a:chOff x="8412817" y="2757514"/>
            <a:chExt cx="1661765" cy="430800"/>
          </a:xfrm>
        </p:grpSpPr>
        <p:cxnSp>
          <p:nvCxnSpPr>
            <p:cNvPr id="370" name="Google Shape;370;gd107ac82ae_0_0"/>
            <p:cNvCxnSpPr/>
            <p:nvPr/>
          </p:nvCxnSpPr>
          <p:spPr>
            <a:xfrm>
              <a:off x="8412817" y="2985533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371" name="Google Shape;371;gd107ac82ae_0_0"/>
            <p:cNvSpPr txBox="1"/>
            <p:nvPr/>
          </p:nvSpPr>
          <p:spPr>
            <a:xfrm>
              <a:off x="9393581" y="2757514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4.3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2" name="Google Shape;372;gd107ac82ae_0_0"/>
          <p:cNvGrpSpPr/>
          <p:nvPr/>
        </p:nvGrpSpPr>
        <p:grpSpPr>
          <a:xfrm>
            <a:off x="8412816" y="2998318"/>
            <a:ext cx="1661766" cy="430800"/>
            <a:chOff x="8412816" y="2998318"/>
            <a:chExt cx="1661766" cy="430800"/>
          </a:xfrm>
        </p:grpSpPr>
        <p:cxnSp>
          <p:nvCxnSpPr>
            <p:cNvPr id="373" name="Google Shape;373;gd107ac82ae_0_0"/>
            <p:cNvCxnSpPr/>
            <p:nvPr/>
          </p:nvCxnSpPr>
          <p:spPr>
            <a:xfrm>
              <a:off x="8412816" y="3228839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374" name="Google Shape;374;gd107ac82ae_0_0"/>
            <p:cNvSpPr txBox="1"/>
            <p:nvPr/>
          </p:nvSpPr>
          <p:spPr>
            <a:xfrm>
              <a:off x="9393581" y="2998318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4.2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5" name="Google Shape;375;gd107ac82ae_0_0"/>
          <p:cNvGrpSpPr/>
          <p:nvPr/>
        </p:nvGrpSpPr>
        <p:grpSpPr>
          <a:xfrm>
            <a:off x="8398438" y="3239123"/>
            <a:ext cx="1676143" cy="430800"/>
            <a:chOff x="8398438" y="3239123"/>
            <a:chExt cx="1676143" cy="430800"/>
          </a:xfrm>
        </p:grpSpPr>
        <p:cxnSp>
          <p:nvCxnSpPr>
            <p:cNvPr id="376" name="Google Shape;376;gd107ac82ae_0_0"/>
            <p:cNvCxnSpPr/>
            <p:nvPr/>
          </p:nvCxnSpPr>
          <p:spPr>
            <a:xfrm>
              <a:off x="8398438" y="3472145"/>
              <a:ext cx="9582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377" name="Google Shape;377;gd107ac82ae_0_0"/>
            <p:cNvSpPr txBox="1"/>
            <p:nvPr/>
          </p:nvSpPr>
          <p:spPr>
            <a:xfrm>
              <a:off x="9393581" y="3239123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4.1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8" name="Google Shape;378;gd107ac82ae_0_0"/>
          <p:cNvGrpSpPr/>
          <p:nvPr/>
        </p:nvGrpSpPr>
        <p:grpSpPr>
          <a:xfrm>
            <a:off x="8412816" y="3987215"/>
            <a:ext cx="1648701" cy="430800"/>
            <a:chOff x="8412816" y="3987215"/>
            <a:chExt cx="1648701" cy="430800"/>
          </a:xfrm>
        </p:grpSpPr>
        <p:sp>
          <p:nvSpPr>
            <p:cNvPr id="379" name="Google Shape;379;gd107ac82ae_0_0"/>
            <p:cNvSpPr txBox="1"/>
            <p:nvPr/>
          </p:nvSpPr>
          <p:spPr>
            <a:xfrm>
              <a:off x="9392216" y="3987215"/>
              <a:ext cx="6693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3.8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380" name="Google Shape;380;gd107ac82ae_0_0"/>
            <p:cNvCxnSpPr/>
            <p:nvPr/>
          </p:nvCxnSpPr>
          <p:spPr>
            <a:xfrm>
              <a:off x="8412816" y="4199916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81" name="Google Shape;381;gd107ac82ae_0_0"/>
          <p:cNvGrpSpPr/>
          <p:nvPr/>
        </p:nvGrpSpPr>
        <p:grpSpPr>
          <a:xfrm>
            <a:off x="8412817" y="3746411"/>
            <a:ext cx="1648701" cy="430800"/>
            <a:chOff x="8412817" y="3746411"/>
            <a:chExt cx="1648701" cy="430800"/>
          </a:xfrm>
        </p:grpSpPr>
        <p:sp>
          <p:nvSpPr>
            <p:cNvPr id="382" name="Google Shape;382;gd107ac82ae_0_0"/>
            <p:cNvSpPr txBox="1"/>
            <p:nvPr/>
          </p:nvSpPr>
          <p:spPr>
            <a:xfrm>
              <a:off x="9392217" y="3746411"/>
              <a:ext cx="6693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3.9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383" name="Google Shape;383;gd107ac82ae_0_0"/>
            <p:cNvCxnSpPr/>
            <p:nvPr/>
          </p:nvCxnSpPr>
          <p:spPr>
            <a:xfrm>
              <a:off x="8412817" y="3955958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cxnSp>
        <p:nvCxnSpPr>
          <p:cNvPr id="384" name="Google Shape;384;gd107ac82ae_0_0"/>
          <p:cNvCxnSpPr/>
          <p:nvPr/>
        </p:nvCxnSpPr>
        <p:spPr>
          <a:xfrm>
            <a:off x="8398438" y="5175747"/>
            <a:ext cx="958200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85" name="Google Shape;385;gd107ac82ae_0_0"/>
          <p:cNvCxnSpPr/>
          <p:nvPr/>
        </p:nvCxnSpPr>
        <p:spPr>
          <a:xfrm>
            <a:off x="8398438" y="5907620"/>
            <a:ext cx="958200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86" name="Google Shape;386;gd107ac82ae_0_0"/>
          <p:cNvCxnSpPr/>
          <p:nvPr/>
        </p:nvCxnSpPr>
        <p:spPr>
          <a:xfrm>
            <a:off x="8412816" y="5663663"/>
            <a:ext cx="941700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87" name="Google Shape;387;gd107ac82ae_0_0"/>
          <p:cNvCxnSpPr/>
          <p:nvPr/>
        </p:nvCxnSpPr>
        <p:spPr>
          <a:xfrm>
            <a:off x="8412817" y="5419705"/>
            <a:ext cx="941700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grpSp>
        <p:nvGrpSpPr>
          <p:cNvPr id="388" name="Google Shape;388;gd107ac82ae_0_0"/>
          <p:cNvGrpSpPr/>
          <p:nvPr/>
        </p:nvGrpSpPr>
        <p:grpSpPr>
          <a:xfrm>
            <a:off x="8398438" y="4228020"/>
            <a:ext cx="1677505" cy="430800"/>
            <a:chOff x="8398438" y="4228020"/>
            <a:chExt cx="1677505" cy="430800"/>
          </a:xfrm>
        </p:grpSpPr>
        <p:cxnSp>
          <p:nvCxnSpPr>
            <p:cNvPr id="389" name="Google Shape;389;gd107ac82ae_0_0"/>
            <p:cNvCxnSpPr/>
            <p:nvPr/>
          </p:nvCxnSpPr>
          <p:spPr>
            <a:xfrm>
              <a:off x="8398438" y="4443873"/>
              <a:ext cx="9582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390" name="Google Shape;390;gd107ac82ae_0_0"/>
            <p:cNvSpPr txBox="1"/>
            <p:nvPr/>
          </p:nvSpPr>
          <p:spPr>
            <a:xfrm>
              <a:off x="9394944" y="4228020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3.7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91" name="Google Shape;391;gd107ac82ae_0_0"/>
          <p:cNvGrpSpPr/>
          <p:nvPr/>
        </p:nvGrpSpPr>
        <p:grpSpPr>
          <a:xfrm>
            <a:off x="8412817" y="4468825"/>
            <a:ext cx="1663127" cy="430800"/>
            <a:chOff x="8412817" y="4468825"/>
            <a:chExt cx="1663127" cy="430800"/>
          </a:xfrm>
        </p:grpSpPr>
        <p:cxnSp>
          <p:nvCxnSpPr>
            <p:cNvPr id="392" name="Google Shape;392;gd107ac82ae_0_0"/>
            <p:cNvCxnSpPr/>
            <p:nvPr/>
          </p:nvCxnSpPr>
          <p:spPr>
            <a:xfrm>
              <a:off x="8412817" y="4687831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393" name="Google Shape;393;gd107ac82ae_0_0"/>
            <p:cNvSpPr txBox="1"/>
            <p:nvPr/>
          </p:nvSpPr>
          <p:spPr>
            <a:xfrm>
              <a:off x="9394944" y="4468825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3.6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94" name="Google Shape;394;gd107ac82ae_0_0"/>
          <p:cNvGrpSpPr/>
          <p:nvPr/>
        </p:nvGrpSpPr>
        <p:grpSpPr>
          <a:xfrm>
            <a:off x="8412816" y="4709629"/>
            <a:ext cx="1663128" cy="430800"/>
            <a:chOff x="8412816" y="4709629"/>
            <a:chExt cx="1663128" cy="430800"/>
          </a:xfrm>
        </p:grpSpPr>
        <p:cxnSp>
          <p:nvCxnSpPr>
            <p:cNvPr id="395" name="Google Shape;395;gd107ac82ae_0_0"/>
            <p:cNvCxnSpPr/>
            <p:nvPr/>
          </p:nvCxnSpPr>
          <p:spPr>
            <a:xfrm>
              <a:off x="8412816" y="4931789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396" name="Google Shape;396;gd107ac82ae_0_0"/>
            <p:cNvSpPr txBox="1"/>
            <p:nvPr/>
          </p:nvSpPr>
          <p:spPr>
            <a:xfrm>
              <a:off x="9394944" y="4709629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3.5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97" name="Google Shape;397;gd107ac82ae_0_0"/>
          <p:cNvSpPr txBox="1"/>
          <p:nvPr/>
        </p:nvSpPr>
        <p:spPr>
          <a:xfrm>
            <a:off x="9394944" y="4950434"/>
            <a:ext cx="681000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i-NZ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3.4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8" name="Google Shape;398;gd107ac82ae_0_0"/>
          <p:cNvSpPr txBox="1"/>
          <p:nvPr/>
        </p:nvSpPr>
        <p:spPr>
          <a:xfrm>
            <a:off x="9394944" y="5191239"/>
            <a:ext cx="681000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i-NZ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3.3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9" name="Google Shape;399;gd107ac82ae_0_0"/>
          <p:cNvSpPr txBox="1"/>
          <p:nvPr/>
        </p:nvSpPr>
        <p:spPr>
          <a:xfrm>
            <a:off x="9394944" y="5432043"/>
            <a:ext cx="681000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i-NZ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3.2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0" name="Google Shape;400;gd107ac82ae_0_0"/>
          <p:cNvSpPr txBox="1"/>
          <p:nvPr/>
        </p:nvSpPr>
        <p:spPr>
          <a:xfrm>
            <a:off x="9394944" y="5672848"/>
            <a:ext cx="681000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i-NZ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3.1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1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30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70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900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1000"/>
                            </p:stCondLst>
                            <p:childTnLst>
                              <p:par>
                                <p:cTn id="8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30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0"/>
                            </p:stCondLst>
                            <p:childTnLst>
                              <p:par>
                                <p:cTn id="9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7000"/>
                            </p:stCondLst>
                            <p:childTnLst>
                              <p:par>
                                <p:cTn id="10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9000"/>
                            </p:stCondLst>
                            <p:childTnLst>
                              <p:par>
                                <p:cTn id="1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1000"/>
                            </p:stCondLst>
                            <p:childTnLst>
                              <p:par>
                                <p:cTn id="1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33000"/>
                            </p:stCondLst>
                            <p:childTnLst>
                              <p:par>
                                <p:cTn id="1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5000"/>
                            </p:stCondLst>
                            <p:childTnLst>
                              <p:par>
                                <p:cTn id="1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gd107ac82ae_0_97"/>
          <p:cNvSpPr/>
          <p:nvPr/>
        </p:nvSpPr>
        <p:spPr>
          <a:xfrm>
            <a:off x="5869975" y="4593746"/>
            <a:ext cx="2326500" cy="15171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06" name="Google Shape;406;gd107ac82ae_0_97"/>
          <p:cNvGrpSpPr/>
          <p:nvPr/>
        </p:nvGrpSpPr>
        <p:grpSpPr>
          <a:xfrm>
            <a:off x="5411674" y="420201"/>
            <a:ext cx="3250077" cy="5875310"/>
            <a:chOff x="5419436" y="413601"/>
            <a:chExt cx="3250077" cy="5875310"/>
          </a:xfrm>
        </p:grpSpPr>
        <p:sp>
          <p:nvSpPr>
            <p:cNvPr id="407" name="Google Shape;407;gd107ac82ae_0_97"/>
            <p:cNvSpPr/>
            <p:nvPr/>
          </p:nvSpPr>
          <p:spPr>
            <a:xfrm>
              <a:off x="5419436" y="413601"/>
              <a:ext cx="271800" cy="5864400"/>
            </a:xfrm>
            <a:prstGeom prst="rect">
              <a:avLst/>
            </a:prstGeom>
            <a:solidFill>
              <a:schemeClr val="dk1"/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8" name="Google Shape;408;gd107ac82ae_0_97"/>
            <p:cNvSpPr/>
            <p:nvPr/>
          </p:nvSpPr>
          <p:spPr>
            <a:xfrm>
              <a:off x="8397713" y="424512"/>
              <a:ext cx="271800" cy="5864400"/>
            </a:xfrm>
            <a:prstGeom prst="rect">
              <a:avLst/>
            </a:prstGeom>
            <a:solidFill>
              <a:schemeClr val="dk1"/>
            </a:solidFill>
            <a:ln w="1270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09" name="Google Shape;409;gd107ac82ae_0_97"/>
          <p:cNvSpPr/>
          <p:nvPr/>
        </p:nvSpPr>
        <p:spPr>
          <a:xfrm>
            <a:off x="8598498" y="6054234"/>
            <a:ext cx="1097100" cy="86700"/>
          </a:xfrm>
          <a:prstGeom prst="rect">
            <a:avLst/>
          </a:prstGeom>
          <a:solidFill>
            <a:schemeClr val="dk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10" name="Google Shape;410;gd107ac82ae_0_97"/>
          <p:cNvGrpSpPr/>
          <p:nvPr/>
        </p:nvGrpSpPr>
        <p:grpSpPr>
          <a:xfrm>
            <a:off x="8668945" y="785088"/>
            <a:ext cx="1871660" cy="785100"/>
            <a:chOff x="8668945" y="881763"/>
            <a:chExt cx="1871660" cy="785100"/>
          </a:xfrm>
        </p:grpSpPr>
        <p:sp>
          <p:nvSpPr>
            <p:cNvPr id="411" name="Google Shape;411;gd107ac82ae_0_97"/>
            <p:cNvSpPr/>
            <p:nvPr/>
          </p:nvSpPr>
          <p:spPr>
            <a:xfrm>
              <a:off x="8668945" y="1247713"/>
              <a:ext cx="956100" cy="85500"/>
            </a:xfrm>
            <a:prstGeom prst="rect">
              <a:avLst/>
            </a:prstGeom>
            <a:solidFill>
              <a:schemeClr val="dk1"/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2" name="Google Shape;412;gd107ac82ae_0_97"/>
            <p:cNvSpPr txBox="1"/>
            <p:nvPr/>
          </p:nvSpPr>
          <p:spPr>
            <a:xfrm>
              <a:off x="9920805" y="881763"/>
              <a:ext cx="619800" cy="78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45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 sz="4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14" name="Google Shape;414;gd107ac82ae_0_97"/>
          <p:cNvGrpSpPr/>
          <p:nvPr/>
        </p:nvGrpSpPr>
        <p:grpSpPr>
          <a:xfrm>
            <a:off x="8607193" y="3218925"/>
            <a:ext cx="1933557" cy="785100"/>
            <a:chOff x="8607193" y="3315600"/>
            <a:chExt cx="1933557" cy="785100"/>
          </a:xfrm>
        </p:grpSpPr>
        <p:sp>
          <p:nvSpPr>
            <p:cNvPr id="415" name="Google Shape;415;gd107ac82ae_0_97"/>
            <p:cNvSpPr txBox="1"/>
            <p:nvPr/>
          </p:nvSpPr>
          <p:spPr>
            <a:xfrm>
              <a:off x="9920650" y="3315600"/>
              <a:ext cx="620100" cy="78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45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</a:t>
              </a:r>
              <a:endParaRPr sz="4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6" name="Google Shape;416;gd107ac82ae_0_97"/>
            <p:cNvSpPr/>
            <p:nvPr/>
          </p:nvSpPr>
          <p:spPr>
            <a:xfrm>
              <a:off x="8607193" y="3682209"/>
              <a:ext cx="1257900" cy="87900"/>
            </a:xfrm>
            <a:prstGeom prst="rect">
              <a:avLst/>
            </a:prstGeom>
            <a:solidFill>
              <a:schemeClr val="dk1"/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17" name="Google Shape;417;gd107ac82ae_0_97"/>
          <p:cNvSpPr/>
          <p:nvPr/>
        </p:nvSpPr>
        <p:spPr>
          <a:xfrm>
            <a:off x="5869972" y="4350461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8" name="Google Shape;418;gd107ac82ae_0_97"/>
          <p:cNvSpPr/>
          <p:nvPr/>
        </p:nvSpPr>
        <p:spPr>
          <a:xfrm>
            <a:off x="5869972" y="4107050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9" name="Google Shape;419;gd107ac82ae_0_97"/>
          <p:cNvSpPr/>
          <p:nvPr/>
        </p:nvSpPr>
        <p:spPr>
          <a:xfrm>
            <a:off x="5869972" y="3863639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0" name="Google Shape;420;gd107ac82ae_0_97"/>
          <p:cNvSpPr/>
          <p:nvPr/>
        </p:nvSpPr>
        <p:spPr>
          <a:xfrm>
            <a:off x="5869972" y="3619802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1" name="Google Shape;421;gd107ac82ae_0_97"/>
          <p:cNvSpPr txBox="1"/>
          <p:nvPr/>
        </p:nvSpPr>
        <p:spPr>
          <a:xfrm>
            <a:off x="619175" y="475250"/>
            <a:ext cx="40593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mi-NZ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Let’s count in tenths backwards from 5.2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2" name="Google Shape;422;gd107ac82ae_0_97"/>
          <p:cNvSpPr/>
          <p:nvPr/>
        </p:nvSpPr>
        <p:spPr>
          <a:xfrm>
            <a:off x="5869972" y="3375998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3" name="Google Shape;423;gd107ac82ae_0_97"/>
          <p:cNvSpPr/>
          <p:nvPr/>
        </p:nvSpPr>
        <p:spPr>
          <a:xfrm>
            <a:off x="5869972" y="3132587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4" name="Google Shape;424;gd107ac82ae_0_97"/>
          <p:cNvSpPr/>
          <p:nvPr/>
        </p:nvSpPr>
        <p:spPr>
          <a:xfrm>
            <a:off x="5869972" y="2889176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5" name="Google Shape;425;gd107ac82ae_0_97"/>
          <p:cNvSpPr/>
          <p:nvPr/>
        </p:nvSpPr>
        <p:spPr>
          <a:xfrm>
            <a:off x="5869972" y="2645763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6" name="Google Shape;426;gd107ac82ae_0_97"/>
          <p:cNvSpPr/>
          <p:nvPr/>
        </p:nvSpPr>
        <p:spPr>
          <a:xfrm>
            <a:off x="5869972" y="2402352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7" name="Google Shape;427;gd107ac82ae_0_97"/>
          <p:cNvSpPr/>
          <p:nvPr/>
        </p:nvSpPr>
        <p:spPr>
          <a:xfrm>
            <a:off x="5869972" y="2158939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8" name="Google Shape;428;gd107ac82ae_0_97"/>
          <p:cNvSpPr/>
          <p:nvPr/>
        </p:nvSpPr>
        <p:spPr>
          <a:xfrm>
            <a:off x="5869972" y="1915528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9" name="Google Shape;429;gd107ac82ae_0_97"/>
          <p:cNvSpPr/>
          <p:nvPr/>
        </p:nvSpPr>
        <p:spPr>
          <a:xfrm>
            <a:off x="5869972" y="1672117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0" name="Google Shape;430;gd107ac82ae_0_97"/>
          <p:cNvSpPr/>
          <p:nvPr/>
        </p:nvSpPr>
        <p:spPr>
          <a:xfrm>
            <a:off x="5869972" y="1428704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1" name="Google Shape;431;gd107ac82ae_0_97"/>
          <p:cNvSpPr/>
          <p:nvPr/>
        </p:nvSpPr>
        <p:spPr>
          <a:xfrm>
            <a:off x="5869972" y="1185292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2" name="Google Shape;432;gd107ac82ae_0_97"/>
          <p:cNvSpPr/>
          <p:nvPr/>
        </p:nvSpPr>
        <p:spPr>
          <a:xfrm>
            <a:off x="5869972" y="942146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3" name="Google Shape;433;gd107ac82ae_0_97"/>
          <p:cNvSpPr/>
          <p:nvPr/>
        </p:nvSpPr>
        <p:spPr>
          <a:xfrm>
            <a:off x="5869972" y="698735"/>
            <a:ext cx="2326500" cy="243300"/>
          </a:xfrm>
          <a:prstGeom prst="rect">
            <a:avLst/>
          </a:prstGeom>
          <a:solidFill>
            <a:srgbClr val="C0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34" name="Google Shape;434;gd107ac82ae_0_97"/>
          <p:cNvGrpSpPr/>
          <p:nvPr/>
        </p:nvGrpSpPr>
        <p:grpSpPr>
          <a:xfrm>
            <a:off x="8398438" y="721436"/>
            <a:ext cx="1675468" cy="430800"/>
            <a:chOff x="8398438" y="818111"/>
            <a:chExt cx="1675468" cy="430800"/>
          </a:xfrm>
        </p:grpSpPr>
        <p:sp>
          <p:nvSpPr>
            <p:cNvPr id="435" name="Google Shape;435;gd107ac82ae_0_97"/>
            <p:cNvSpPr txBox="1"/>
            <p:nvPr/>
          </p:nvSpPr>
          <p:spPr>
            <a:xfrm>
              <a:off x="9392906" y="818111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5.1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436" name="Google Shape;436;gd107ac82ae_0_97"/>
            <p:cNvCxnSpPr/>
            <p:nvPr/>
          </p:nvCxnSpPr>
          <p:spPr>
            <a:xfrm>
              <a:off x="8398438" y="1041670"/>
              <a:ext cx="9582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437" name="Google Shape;437;gd107ac82ae_0_97"/>
          <p:cNvGrpSpPr/>
          <p:nvPr/>
        </p:nvGrpSpPr>
        <p:grpSpPr>
          <a:xfrm>
            <a:off x="8412816" y="474154"/>
            <a:ext cx="1646663" cy="430800"/>
            <a:chOff x="8412816" y="570829"/>
            <a:chExt cx="1646663" cy="430800"/>
          </a:xfrm>
        </p:grpSpPr>
        <p:sp>
          <p:nvSpPr>
            <p:cNvPr id="438" name="Google Shape;438;gd107ac82ae_0_97"/>
            <p:cNvSpPr txBox="1"/>
            <p:nvPr/>
          </p:nvSpPr>
          <p:spPr>
            <a:xfrm>
              <a:off x="9390179" y="570829"/>
              <a:ext cx="6693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5.2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439" name="Google Shape;439;gd107ac82ae_0_97"/>
            <p:cNvCxnSpPr/>
            <p:nvPr/>
          </p:nvCxnSpPr>
          <p:spPr>
            <a:xfrm>
              <a:off x="8412816" y="813414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440" name="Google Shape;440;gd107ac82ae_0_97"/>
          <p:cNvGrpSpPr/>
          <p:nvPr/>
        </p:nvGrpSpPr>
        <p:grpSpPr>
          <a:xfrm>
            <a:off x="8412816" y="1456815"/>
            <a:ext cx="1647338" cy="430800"/>
            <a:chOff x="8412816" y="1553490"/>
            <a:chExt cx="1647338" cy="430800"/>
          </a:xfrm>
        </p:grpSpPr>
        <p:sp>
          <p:nvSpPr>
            <p:cNvPr id="441" name="Google Shape;441;gd107ac82ae_0_97"/>
            <p:cNvSpPr txBox="1"/>
            <p:nvPr/>
          </p:nvSpPr>
          <p:spPr>
            <a:xfrm>
              <a:off x="9390854" y="1553490"/>
              <a:ext cx="6693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4.8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442" name="Google Shape;442;gd107ac82ae_0_97"/>
            <p:cNvCxnSpPr/>
            <p:nvPr/>
          </p:nvCxnSpPr>
          <p:spPr>
            <a:xfrm>
              <a:off x="8412816" y="1768789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443" name="Google Shape;443;gd107ac82ae_0_97"/>
          <p:cNvGrpSpPr/>
          <p:nvPr/>
        </p:nvGrpSpPr>
        <p:grpSpPr>
          <a:xfrm>
            <a:off x="8412817" y="1216011"/>
            <a:ext cx="1647338" cy="430800"/>
            <a:chOff x="8412817" y="1312686"/>
            <a:chExt cx="1647338" cy="430800"/>
          </a:xfrm>
        </p:grpSpPr>
        <p:sp>
          <p:nvSpPr>
            <p:cNvPr id="444" name="Google Shape;444;gd107ac82ae_0_97"/>
            <p:cNvSpPr txBox="1"/>
            <p:nvPr/>
          </p:nvSpPr>
          <p:spPr>
            <a:xfrm>
              <a:off x="9390855" y="1312686"/>
              <a:ext cx="6693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4.9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445" name="Google Shape;445;gd107ac82ae_0_97"/>
            <p:cNvCxnSpPr/>
            <p:nvPr/>
          </p:nvCxnSpPr>
          <p:spPr>
            <a:xfrm>
              <a:off x="8412817" y="1525483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446" name="Google Shape;446;gd107ac82ae_0_97"/>
          <p:cNvGrpSpPr/>
          <p:nvPr/>
        </p:nvGrpSpPr>
        <p:grpSpPr>
          <a:xfrm>
            <a:off x="8398438" y="1697620"/>
            <a:ext cx="1676143" cy="430800"/>
            <a:chOff x="8398438" y="1794295"/>
            <a:chExt cx="1676143" cy="430800"/>
          </a:xfrm>
        </p:grpSpPr>
        <p:cxnSp>
          <p:nvCxnSpPr>
            <p:cNvPr id="447" name="Google Shape;447;gd107ac82ae_0_97"/>
            <p:cNvCxnSpPr/>
            <p:nvPr/>
          </p:nvCxnSpPr>
          <p:spPr>
            <a:xfrm>
              <a:off x="8398438" y="2012095"/>
              <a:ext cx="9582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448" name="Google Shape;448;gd107ac82ae_0_97"/>
            <p:cNvSpPr txBox="1"/>
            <p:nvPr/>
          </p:nvSpPr>
          <p:spPr>
            <a:xfrm>
              <a:off x="9393581" y="1794295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4.7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49" name="Google Shape;449;gd107ac82ae_0_97"/>
          <p:cNvGrpSpPr/>
          <p:nvPr/>
        </p:nvGrpSpPr>
        <p:grpSpPr>
          <a:xfrm>
            <a:off x="8412817" y="1938425"/>
            <a:ext cx="1661765" cy="430800"/>
            <a:chOff x="8412817" y="2035100"/>
            <a:chExt cx="1661765" cy="430800"/>
          </a:xfrm>
        </p:grpSpPr>
        <p:cxnSp>
          <p:nvCxnSpPr>
            <p:cNvPr id="450" name="Google Shape;450;gd107ac82ae_0_97"/>
            <p:cNvCxnSpPr/>
            <p:nvPr/>
          </p:nvCxnSpPr>
          <p:spPr>
            <a:xfrm>
              <a:off x="8412817" y="2255508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451" name="Google Shape;451;gd107ac82ae_0_97"/>
            <p:cNvSpPr txBox="1"/>
            <p:nvPr/>
          </p:nvSpPr>
          <p:spPr>
            <a:xfrm>
              <a:off x="9393581" y="2035100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4.6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52" name="Google Shape;452;gd107ac82ae_0_97"/>
          <p:cNvGrpSpPr/>
          <p:nvPr/>
        </p:nvGrpSpPr>
        <p:grpSpPr>
          <a:xfrm>
            <a:off x="8412816" y="2179229"/>
            <a:ext cx="1661766" cy="430800"/>
            <a:chOff x="8412816" y="2275904"/>
            <a:chExt cx="1661766" cy="430800"/>
          </a:xfrm>
        </p:grpSpPr>
        <p:cxnSp>
          <p:nvCxnSpPr>
            <p:cNvPr id="453" name="Google Shape;453;gd107ac82ae_0_97"/>
            <p:cNvCxnSpPr/>
            <p:nvPr/>
          </p:nvCxnSpPr>
          <p:spPr>
            <a:xfrm>
              <a:off x="8412816" y="2498814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454" name="Google Shape;454;gd107ac82ae_0_97"/>
            <p:cNvSpPr txBox="1"/>
            <p:nvPr/>
          </p:nvSpPr>
          <p:spPr>
            <a:xfrm>
              <a:off x="9393581" y="2275904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4.5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55" name="Google Shape;455;gd107ac82ae_0_97"/>
          <p:cNvGrpSpPr/>
          <p:nvPr/>
        </p:nvGrpSpPr>
        <p:grpSpPr>
          <a:xfrm>
            <a:off x="8398438" y="2420034"/>
            <a:ext cx="1676143" cy="430800"/>
            <a:chOff x="8398438" y="2516709"/>
            <a:chExt cx="1676143" cy="430800"/>
          </a:xfrm>
        </p:grpSpPr>
        <p:cxnSp>
          <p:nvCxnSpPr>
            <p:cNvPr id="456" name="Google Shape;456;gd107ac82ae_0_97"/>
            <p:cNvCxnSpPr/>
            <p:nvPr/>
          </p:nvCxnSpPr>
          <p:spPr>
            <a:xfrm>
              <a:off x="8398438" y="2742120"/>
              <a:ext cx="9582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457" name="Google Shape;457;gd107ac82ae_0_97"/>
            <p:cNvSpPr txBox="1"/>
            <p:nvPr/>
          </p:nvSpPr>
          <p:spPr>
            <a:xfrm>
              <a:off x="9393581" y="2516709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4.4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58" name="Google Shape;458;gd107ac82ae_0_97"/>
          <p:cNvGrpSpPr/>
          <p:nvPr/>
        </p:nvGrpSpPr>
        <p:grpSpPr>
          <a:xfrm>
            <a:off x="8412817" y="2660839"/>
            <a:ext cx="1661765" cy="430800"/>
            <a:chOff x="8412817" y="2757514"/>
            <a:chExt cx="1661765" cy="430800"/>
          </a:xfrm>
        </p:grpSpPr>
        <p:cxnSp>
          <p:nvCxnSpPr>
            <p:cNvPr id="459" name="Google Shape;459;gd107ac82ae_0_97"/>
            <p:cNvCxnSpPr/>
            <p:nvPr/>
          </p:nvCxnSpPr>
          <p:spPr>
            <a:xfrm>
              <a:off x="8412817" y="2985533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460" name="Google Shape;460;gd107ac82ae_0_97"/>
            <p:cNvSpPr txBox="1"/>
            <p:nvPr/>
          </p:nvSpPr>
          <p:spPr>
            <a:xfrm>
              <a:off x="9393581" y="2757514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4.3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61" name="Google Shape;461;gd107ac82ae_0_97"/>
          <p:cNvGrpSpPr/>
          <p:nvPr/>
        </p:nvGrpSpPr>
        <p:grpSpPr>
          <a:xfrm>
            <a:off x="8412816" y="2901643"/>
            <a:ext cx="1661766" cy="430800"/>
            <a:chOff x="8412816" y="2998318"/>
            <a:chExt cx="1661766" cy="430800"/>
          </a:xfrm>
        </p:grpSpPr>
        <p:cxnSp>
          <p:nvCxnSpPr>
            <p:cNvPr id="462" name="Google Shape;462;gd107ac82ae_0_97"/>
            <p:cNvCxnSpPr/>
            <p:nvPr/>
          </p:nvCxnSpPr>
          <p:spPr>
            <a:xfrm>
              <a:off x="8412816" y="3228839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463" name="Google Shape;463;gd107ac82ae_0_97"/>
            <p:cNvSpPr txBox="1"/>
            <p:nvPr/>
          </p:nvSpPr>
          <p:spPr>
            <a:xfrm>
              <a:off x="9393581" y="2998318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4.2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64" name="Google Shape;464;gd107ac82ae_0_97"/>
          <p:cNvGrpSpPr/>
          <p:nvPr/>
        </p:nvGrpSpPr>
        <p:grpSpPr>
          <a:xfrm>
            <a:off x="8398438" y="3142448"/>
            <a:ext cx="1676143" cy="430800"/>
            <a:chOff x="8398438" y="3239123"/>
            <a:chExt cx="1676143" cy="430800"/>
          </a:xfrm>
        </p:grpSpPr>
        <p:cxnSp>
          <p:nvCxnSpPr>
            <p:cNvPr id="465" name="Google Shape;465;gd107ac82ae_0_97"/>
            <p:cNvCxnSpPr/>
            <p:nvPr/>
          </p:nvCxnSpPr>
          <p:spPr>
            <a:xfrm>
              <a:off x="8398438" y="3472145"/>
              <a:ext cx="9582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466" name="Google Shape;466;gd107ac82ae_0_97"/>
            <p:cNvSpPr txBox="1"/>
            <p:nvPr/>
          </p:nvSpPr>
          <p:spPr>
            <a:xfrm>
              <a:off x="9393581" y="3239123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4.1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67" name="Google Shape;467;gd107ac82ae_0_97"/>
          <p:cNvGrpSpPr/>
          <p:nvPr/>
        </p:nvGrpSpPr>
        <p:grpSpPr>
          <a:xfrm>
            <a:off x="8412816" y="3890540"/>
            <a:ext cx="1648701" cy="430800"/>
            <a:chOff x="8412816" y="3987215"/>
            <a:chExt cx="1648701" cy="430800"/>
          </a:xfrm>
        </p:grpSpPr>
        <p:sp>
          <p:nvSpPr>
            <p:cNvPr id="468" name="Google Shape;468;gd107ac82ae_0_97"/>
            <p:cNvSpPr txBox="1"/>
            <p:nvPr/>
          </p:nvSpPr>
          <p:spPr>
            <a:xfrm>
              <a:off x="9392216" y="3987215"/>
              <a:ext cx="6693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3.8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469" name="Google Shape;469;gd107ac82ae_0_97"/>
            <p:cNvCxnSpPr/>
            <p:nvPr/>
          </p:nvCxnSpPr>
          <p:spPr>
            <a:xfrm>
              <a:off x="8412816" y="4199916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470" name="Google Shape;470;gd107ac82ae_0_97"/>
          <p:cNvGrpSpPr/>
          <p:nvPr/>
        </p:nvGrpSpPr>
        <p:grpSpPr>
          <a:xfrm>
            <a:off x="8412817" y="3649736"/>
            <a:ext cx="1648701" cy="430800"/>
            <a:chOff x="8412817" y="3746411"/>
            <a:chExt cx="1648701" cy="430800"/>
          </a:xfrm>
        </p:grpSpPr>
        <p:sp>
          <p:nvSpPr>
            <p:cNvPr id="471" name="Google Shape;471;gd107ac82ae_0_97"/>
            <p:cNvSpPr txBox="1"/>
            <p:nvPr/>
          </p:nvSpPr>
          <p:spPr>
            <a:xfrm>
              <a:off x="9392217" y="3746411"/>
              <a:ext cx="6693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3.9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472" name="Google Shape;472;gd107ac82ae_0_97"/>
            <p:cNvCxnSpPr/>
            <p:nvPr/>
          </p:nvCxnSpPr>
          <p:spPr>
            <a:xfrm>
              <a:off x="8412817" y="3955958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477" name="Google Shape;477;gd107ac82ae_0_97"/>
          <p:cNvGrpSpPr/>
          <p:nvPr/>
        </p:nvGrpSpPr>
        <p:grpSpPr>
          <a:xfrm>
            <a:off x="8398438" y="4131345"/>
            <a:ext cx="1677505" cy="430800"/>
            <a:chOff x="8398438" y="4228020"/>
            <a:chExt cx="1677505" cy="430800"/>
          </a:xfrm>
        </p:grpSpPr>
        <p:cxnSp>
          <p:nvCxnSpPr>
            <p:cNvPr id="478" name="Google Shape;478;gd107ac82ae_0_97"/>
            <p:cNvCxnSpPr/>
            <p:nvPr/>
          </p:nvCxnSpPr>
          <p:spPr>
            <a:xfrm>
              <a:off x="8398438" y="4443873"/>
              <a:ext cx="9582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479" name="Google Shape;479;gd107ac82ae_0_97"/>
            <p:cNvSpPr txBox="1"/>
            <p:nvPr/>
          </p:nvSpPr>
          <p:spPr>
            <a:xfrm>
              <a:off x="9394944" y="4228020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3.7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80" name="Google Shape;480;gd107ac82ae_0_97"/>
          <p:cNvGrpSpPr/>
          <p:nvPr/>
        </p:nvGrpSpPr>
        <p:grpSpPr>
          <a:xfrm>
            <a:off x="8412817" y="4372150"/>
            <a:ext cx="1663127" cy="430800"/>
            <a:chOff x="8412817" y="4468825"/>
            <a:chExt cx="1663127" cy="430800"/>
          </a:xfrm>
        </p:grpSpPr>
        <p:cxnSp>
          <p:nvCxnSpPr>
            <p:cNvPr id="481" name="Google Shape;481;gd107ac82ae_0_97"/>
            <p:cNvCxnSpPr/>
            <p:nvPr/>
          </p:nvCxnSpPr>
          <p:spPr>
            <a:xfrm>
              <a:off x="8412817" y="4687831"/>
              <a:ext cx="941700" cy="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482" name="Google Shape;482;gd107ac82ae_0_97"/>
            <p:cNvSpPr txBox="1"/>
            <p:nvPr/>
          </p:nvSpPr>
          <p:spPr>
            <a:xfrm>
              <a:off x="9394944" y="4468825"/>
              <a:ext cx="6810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mi-NZ" sz="2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3.6</a:t>
              </a:r>
              <a:endPara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4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4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0"/>
                            </p:stCondLst>
                            <p:childTnLst>
                              <p:par>
                                <p:cTn id="5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000"/>
                            </p:stCondLst>
                            <p:childTnLst>
                              <p:par>
                                <p:cTn id="5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4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000"/>
                            </p:stCondLst>
                            <p:childTnLst>
                              <p:par>
                                <p:cTn id="6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4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0"/>
                            </p:stCondLst>
                            <p:childTnLst>
                              <p:par>
                                <p:cTn id="7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1000"/>
                            </p:stCondLst>
                            <p:childTnLst>
                              <p:par>
                                <p:cTn id="7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4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2000"/>
                            </p:stCondLst>
                            <p:childTnLst>
                              <p:par>
                                <p:cTn id="8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4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3000"/>
                            </p:stCondLst>
                            <p:childTnLst>
                              <p:par>
                                <p:cTn id="9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10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4000"/>
                            </p:stCondLst>
                            <p:childTnLst>
                              <p:par>
                                <p:cTn id="10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10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0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10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6000"/>
                            </p:stCondLst>
                            <p:childTnLst>
                              <p:par>
                                <p:cTn id="11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100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</Words>
  <Application>Microsoft Office PowerPoint</Application>
  <PresentationFormat>Widescreen</PresentationFormat>
  <Paragraphs>101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Andrew  Tagg</cp:lastModifiedBy>
  <cp:revision>1</cp:revision>
  <dcterms:created xsi:type="dcterms:W3CDTF">2021-03-31T20:02:44Z</dcterms:created>
  <dcterms:modified xsi:type="dcterms:W3CDTF">2021-05-20T03:47:17Z</dcterms:modified>
</cp:coreProperties>
</file>