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jexgc6ve3pRiG3jjdQa5vSzWN/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8a4367fd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d8a4367fd9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8a4367fd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d8a4367fd9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8a4367fd9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d8a4367fd9_0_1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8a4367fd9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d8a4367fd9_0_2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z-map.jp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1625" r="1625" t="0"/>
          <a:stretch/>
        </p:blipFill>
        <p:spPr>
          <a:xfrm>
            <a:off x="0" y="0"/>
            <a:ext cx="51324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7800" y="0"/>
            <a:ext cx="6534150" cy="4419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86" name="Google Shape;86;p1"/>
          <p:cNvCxnSpPr/>
          <p:nvPr/>
        </p:nvCxnSpPr>
        <p:spPr>
          <a:xfrm>
            <a:off x="3434700" y="2282200"/>
            <a:ext cx="2073000" cy="22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" name="Google Shape;87;p1"/>
          <p:cNvSpPr txBox="1"/>
          <p:nvPr/>
        </p:nvSpPr>
        <p:spPr>
          <a:xfrm>
            <a:off x="6096000" y="4853354"/>
            <a:ext cx="594594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travel to Huntly be sure to check out the beautiful lakes around the town.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Lakes Puketirini is a favourite spot for recreational fisherman.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478302" y="341600"/>
            <a:ext cx="11394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fish in the Lake Puketirini are introduced species though eels and whitebait inhabit it as well.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>
            <a:off x="333925" y="1244350"/>
            <a:ext cx="2476498" cy="2303014"/>
            <a:chOff x="573962" y="1073175"/>
            <a:chExt cx="2476498" cy="2303014"/>
          </a:xfrm>
        </p:grpSpPr>
        <p:pic>
          <p:nvPicPr>
            <p:cNvPr descr="perch-fish.png" id="94" name="Google Shape;94;p2"/>
            <p:cNvPicPr preferRelativeResize="0"/>
            <p:nvPr/>
          </p:nvPicPr>
          <p:blipFill rotWithShape="1">
            <a:blip r:embed="rId3">
              <a:alphaModFix/>
            </a:blip>
            <a:srcRect b="0" l="2380" r="2380" t="0"/>
            <a:stretch/>
          </p:blipFill>
          <p:spPr>
            <a:xfrm>
              <a:off x="573962" y="1073175"/>
              <a:ext cx="2476498" cy="1733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2"/>
            <p:cNvSpPr txBox="1"/>
            <p:nvPr/>
          </p:nvSpPr>
          <p:spPr>
            <a:xfrm>
              <a:off x="775111" y="3006889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Perch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2"/>
          <p:cNvGrpSpPr/>
          <p:nvPr/>
        </p:nvGrpSpPr>
        <p:grpSpPr>
          <a:xfrm>
            <a:off x="3397810" y="1304154"/>
            <a:ext cx="3936441" cy="2243226"/>
            <a:chOff x="3951821" y="1132979"/>
            <a:chExt cx="3936441" cy="2243226"/>
          </a:xfrm>
        </p:grpSpPr>
        <p:pic>
          <p:nvPicPr>
            <p:cNvPr descr="brown-trout.png" id="97" name="Google Shape;97;p2"/>
            <p:cNvPicPr preferRelativeResize="0"/>
            <p:nvPr/>
          </p:nvPicPr>
          <p:blipFill rotWithShape="1">
            <a:blip r:embed="rId4">
              <a:alphaModFix/>
            </a:blip>
            <a:srcRect b="0" l="3984" r="3984" t="0"/>
            <a:stretch/>
          </p:blipFill>
          <p:spPr>
            <a:xfrm>
              <a:off x="3951821" y="1132979"/>
              <a:ext cx="3936441" cy="16139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2"/>
            <p:cNvSpPr txBox="1"/>
            <p:nvPr/>
          </p:nvSpPr>
          <p:spPr>
            <a:xfrm>
              <a:off x="4882942" y="3006905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Brown Trout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7921638" y="733370"/>
            <a:ext cx="3936441" cy="2814010"/>
            <a:chOff x="8161675" y="562195"/>
            <a:chExt cx="3936441" cy="2814010"/>
          </a:xfrm>
        </p:grpSpPr>
        <p:pic>
          <p:nvPicPr>
            <p:cNvPr descr="shortfin-eel.png" id="100" name="Google Shape;100;p2"/>
            <p:cNvPicPr preferRelativeResize="0"/>
            <p:nvPr/>
          </p:nvPicPr>
          <p:blipFill rotWithShape="1">
            <a:blip r:embed="rId5">
              <a:alphaModFix/>
            </a:blip>
            <a:srcRect b="0" l="2380" r="2380" t="0"/>
            <a:stretch/>
          </p:blipFill>
          <p:spPr>
            <a:xfrm>
              <a:off x="8161675" y="562195"/>
              <a:ext cx="3936441" cy="27555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2"/>
            <p:cNvSpPr txBox="1"/>
            <p:nvPr/>
          </p:nvSpPr>
          <p:spPr>
            <a:xfrm>
              <a:off x="9092796" y="3006905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Shortfin Eel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621314" y="3748786"/>
            <a:ext cx="2248145" cy="2508107"/>
            <a:chOff x="688139" y="3566211"/>
            <a:chExt cx="2248145" cy="2508107"/>
          </a:xfrm>
        </p:grpSpPr>
        <p:pic>
          <p:nvPicPr>
            <p:cNvPr descr="catfish.png" id="103" name="Google Shape;103;p2"/>
            <p:cNvPicPr preferRelativeResize="0"/>
            <p:nvPr/>
          </p:nvPicPr>
          <p:blipFill rotWithShape="1">
            <a:blip r:embed="rId6">
              <a:alphaModFix/>
            </a:blip>
            <a:srcRect b="0" l="1848" r="1849" t="0"/>
            <a:stretch/>
          </p:blipFill>
          <p:spPr>
            <a:xfrm>
              <a:off x="688139" y="3566211"/>
              <a:ext cx="2248145" cy="2038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2"/>
            <p:cNvSpPr txBox="1"/>
            <p:nvPr/>
          </p:nvSpPr>
          <p:spPr>
            <a:xfrm>
              <a:off x="775111" y="5705018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Catfish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4286895" y="3825844"/>
            <a:ext cx="2691718" cy="2431049"/>
            <a:chOff x="4247700" y="3643269"/>
            <a:chExt cx="2691718" cy="2431049"/>
          </a:xfrm>
        </p:grpSpPr>
        <p:pic>
          <p:nvPicPr>
            <p:cNvPr descr="rudd-fish.png" id="106" name="Google Shape;106;p2"/>
            <p:cNvPicPr preferRelativeResize="0"/>
            <p:nvPr/>
          </p:nvPicPr>
          <p:blipFill rotWithShape="1">
            <a:blip r:embed="rId7">
              <a:alphaModFix/>
            </a:blip>
            <a:srcRect b="0" l="2380" r="2380" t="0"/>
            <a:stretch/>
          </p:blipFill>
          <p:spPr>
            <a:xfrm>
              <a:off x="4247700" y="3643269"/>
              <a:ext cx="2691718" cy="18842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2"/>
            <p:cNvSpPr txBox="1"/>
            <p:nvPr/>
          </p:nvSpPr>
          <p:spPr>
            <a:xfrm>
              <a:off x="4556459" y="5705018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Rudd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8396049" y="3898316"/>
            <a:ext cx="3334042" cy="2358577"/>
            <a:chOff x="8539089" y="3715741"/>
            <a:chExt cx="3334042" cy="2358577"/>
          </a:xfrm>
        </p:grpSpPr>
        <p:pic>
          <p:nvPicPr>
            <p:cNvPr descr="koi-carp.png" id="109" name="Google Shape;109;p2"/>
            <p:cNvPicPr preferRelativeResize="0"/>
            <p:nvPr/>
          </p:nvPicPr>
          <p:blipFill rotWithShape="1">
            <a:blip r:embed="rId8">
              <a:alphaModFix/>
            </a:blip>
            <a:srcRect b="0" l="3130" r="3130" t="0"/>
            <a:stretch/>
          </p:blipFill>
          <p:spPr>
            <a:xfrm>
              <a:off x="8539089" y="3715741"/>
              <a:ext cx="3334042" cy="17392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2"/>
            <p:cNvSpPr txBox="1"/>
            <p:nvPr/>
          </p:nvSpPr>
          <p:spPr>
            <a:xfrm>
              <a:off x="9169010" y="5705018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Koi Carp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shing-on-lake.jpg"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2353" r="2344" t="0"/>
          <a:stretch/>
        </p:blipFill>
        <p:spPr>
          <a:xfrm>
            <a:off x="2500976" y="250250"/>
            <a:ext cx="7190024" cy="503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413657" y="5420221"/>
            <a:ext cx="11364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fish stocks in the lake are monitored to ensure it does not become over-fished.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Scientists also check to see that Koi Carp numbers are not increasing. Carp tend to take over lakes if not eliminated.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8a4367fd9_0_6"/>
          <p:cNvSpPr txBox="1"/>
          <p:nvPr/>
        </p:nvSpPr>
        <p:spPr>
          <a:xfrm>
            <a:off x="478302" y="341600"/>
            <a:ext cx="11394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2018 a sample of fish was caught and released into Lake Puketirini.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percentage of the catch belonged to each species?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gd8a4367fd9_0_6"/>
          <p:cNvGrpSpPr/>
          <p:nvPr/>
        </p:nvGrpSpPr>
        <p:grpSpPr>
          <a:xfrm>
            <a:off x="4822725" y="4329664"/>
            <a:ext cx="2319325" cy="2093304"/>
            <a:chOff x="4936349" y="4163589"/>
            <a:chExt cx="2319325" cy="2093304"/>
          </a:xfrm>
        </p:grpSpPr>
        <p:pic>
          <p:nvPicPr>
            <p:cNvPr descr="rudd-fish.png" id="123" name="Google Shape;123;gd8a4367fd9_0_6"/>
            <p:cNvPicPr preferRelativeResize="0"/>
            <p:nvPr/>
          </p:nvPicPr>
          <p:blipFill rotWithShape="1">
            <a:blip r:embed="rId3">
              <a:alphaModFix/>
            </a:blip>
            <a:srcRect b="0" l="2380" r="2380" t="0"/>
            <a:stretch/>
          </p:blipFill>
          <p:spPr>
            <a:xfrm>
              <a:off x="4936349" y="4163589"/>
              <a:ext cx="2319325" cy="16235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gd8a4367fd9_0_6"/>
            <p:cNvSpPr txBox="1"/>
            <p:nvPr/>
          </p:nvSpPr>
          <p:spPr>
            <a:xfrm>
              <a:off x="5058904" y="5887593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Rudd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gd8a4367fd9_0_6"/>
          <p:cNvGrpSpPr/>
          <p:nvPr/>
        </p:nvGrpSpPr>
        <p:grpSpPr>
          <a:xfrm>
            <a:off x="621333" y="1258725"/>
            <a:ext cx="2916763" cy="2403914"/>
            <a:chOff x="333925" y="1244350"/>
            <a:chExt cx="2916763" cy="2403914"/>
          </a:xfrm>
        </p:grpSpPr>
        <p:pic>
          <p:nvPicPr>
            <p:cNvPr descr="perch-fish.png" id="126" name="Google Shape;126;gd8a4367fd9_0_6"/>
            <p:cNvPicPr preferRelativeResize="0"/>
            <p:nvPr/>
          </p:nvPicPr>
          <p:blipFill rotWithShape="1">
            <a:blip r:embed="rId4">
              <a:alphaModFix/>
            </a:blip>
            <a:srcRect b="0" l="2380" r="2380" t="0"/>
            <a:stretch/>
          </p:blipFill>
          <p:spPr>
            <a:xfrm>
              <a:off x="333925" y="1244350"/>
              <a:ext cx="1384825" cy="96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gd8a4367fd9_0_6"/>
            <p:cNvSpPr txBox="1"/>
            <p:nvPr/>
          </p:nvSpPr>
          <p:spPr>
            <a:xfrm>
              <a:off x="708274" y="3278964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 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Perch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perch-fish.png" id="128" name="Google Shape;128;gd8a4367fd9_0_6"/>
            <p:cNvPicPr preferRelativeResize="0"/>
            <p:nvPr/>
          </p:nvPicPr>
          <p:blipFill rotWithShape="1">
            <a:blip r:embed="rId4">
              <a:alphaModFix/>
            </a:blip>
            <a:srcRect b="0" l="2380" r="2380" t="0"/>
            <a:stretch/>
          </p:blipFill>
          <p:spPr>
            <a:xfrm>
              <a:off x="1865862" y="1244350"/>
              <a:ext cx="1384825" cy="969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ch-fish.png" id="129" name="Google Shape;129;gd8a4367fd9_0_6"/>
            <p:cNvPicPr preferRelativeResize="0"/>
            <p:nvPr/>
          </p:nvPicPr>
          <p:blipFill rotWithShape="1">
            <a:blip r:embed="rId4">
              <a:alphaModFix/>
            </a:blip>
            <a:srcRect b="0" l="2380" r="2380" t="0"/>
            <a:stretch/>
          </p:blipFill>
          <p:spPr>
            <a:xfrm>
              <a:off x="1121425" y="1883375"/>
              <a:ext cx="1384825" cy="969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ch-fish.png" id="130" name="Google Shape;130;gd8a4367fd9_0_6"/>
            <p:cNvPicPr preferRelativeResize="0"/>
            <p:nvPr/>
          </p:nvPicPr>
          <p:blipFill rotWithShape="1">
            <a:blip r:embed="rId4">
              <a:alphaModFix/>
            </a:blip>
            <a:srcRect b="0" l="2380" r="2380" t="0"/>
            <a:stretch/>
          </p:blipFill>
          <p:spPr>
            <a:xfrm>
              <a:off x="333925" y="2473050"/>
              <a:ext cx="1384825" cy="969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ch-fish.png" id="131" name="Google Shape;131;gd8a4367fd9_0_6"/>
            <p:cNvPicPr preferRelativeResize="0"/>
            <p:nvPr/>
          </p:nvPicPr>
          <p:blipFill rotWithShape="1">
            <a:blip r:embed="rId4">
              <a:alphaModFix/>
            </a:blip>
            <a:srcRect b="0" l="2380" r="2380" t="0"/>
            <a:stretch/>
          </p:blipFill>
          <p:spPr>
            <a:xfrm>
              <a:off x="1865862" y="2473050"/>
              <a:ext cx="1384825" cy="969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" name="Google Shape;132;gd8a4367fd9_0_6"/>
          <p:cNvGrpSpPr/>
          <p:nvPr/>
        </p:nvGrpSpPr>
        <p:grpSpPr>
          <a:xfrm>
            <a:off x="4349951" y="1790932"/>
            <a:ext cx="3270907" cy="1871707"/>
            <a:chOff x="3997310" y="1675673"/>
            <a:chExt cx="3270907" cy="1871707"/>
          </a:xfrm>
        </p:grpSpPr>
        <p:pic>
          <p:nvPicPr>
            <p:cNvPr descr="brown-trout.png" id="133" name="Google Shape;133;gd8a4367fd9_0_6"/>
            <p:cNvPicPr preferRelativeResize="0"/>
            <p:nvPr/>
          </p:nvPicPr>
          <p:blipFill rotWithShape="1">
            <a:blip r:embed="rId5">
              <a:alphaModFix/>
            </a:blip>
            <a:srcRect b="0" l="3984" r="3984" t="0"/>
            <a:stretch/>
          </p:blipFill>
          <p:spPr>
            <a:xfrm>
              <a:off x="5657092" y="1687084"/>
              <a:ext cx="1611125" cy="660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gd8a4367fd9_0_6"/>
            <p:cNvSpPr txBox="1"/>
            <p:nvPr/>
          </p:nvSpPr>
          <p:spPr>
            <a:xfrm>
              <a:off x="4568964" y="3178080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 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Brown Trout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rown-trout.png" id="135" name="Google Shape;135;gd8a4367fd9_0_6"/>
            <p:cNvPicPr preferRelativeResize="0"/>
            <p:nvPr/>
          </p:nvPicPr>
          <p:blipFill rotWithShape="1">
            <a:blip r:embed="rId5">
              <a:alphaModFix/>
            </a:blip>
            <a:srcRect b="0" l="3984" r="3984" t="0"/>
            <a:stretch/>
          </p:blipFill>
          <p:spPr>
            <a:xfrm>
              <a:off x="3997310" y="1675673"/>
              <a:ext cx="1611125" cy="66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rown-trout.png" id="136" name="Google Shape;136;gd8a4367fd9_0_6"/>
            <p:cNvPicPr preferRelativeResize="0"/>
            <p:nvPr/>
          </p:nvPicPr>
          <p:blipFill rotWithShape="1">
            <a:blip r:embed="rId5">
              <a:alphaModFix/>
            </a:blip>
            <a:srcRect b="0" l="3984" r="3984" t="0"/>
            <a:stretch/>
          </p:blipFill>
          <p:spPr>
            <a:xfrm>
              <a:off x="5657092" y="2399910"/>
              <a:ext cx="1611125" cy="66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rown-trout.png" id="137" name="Google Shape;137;gd8a4367fd9_0_6"/>
            <p:cNvPicPr preferRelativeResize="0"/>
            <p:nvPr/>
          </p:nvPicPr>
          <p:blipFill rotWithShape="1">
            <a:blip r:embed="rId5">
              <a:alphaModFix/>
            </a:blip>
            <a:srcRect b="0" l="3984" r="3984" t="0"/>
            <a:stretch/>
          </p:blipFill>
          <p:spPr>
            <a:xfrm>
              <a:off x="3997310" y="2399910"/>
              <a:ext cx="1611125" cy="660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gd8a4367fd9_0_6"/>
          <p:cNvGrpSpPr/>
          <p:nvPr/>
        </p:nvGrpSpPr>
        <p:grpSpPr>
          <a:xfrm>
            <a:off x="8432713" y="1139359"/>
            <a:ext cx="3260725" cy="2523280"/>
            <a:chOff x="8469375" y="1024100"/>
            <a:chExt cx="3260725" cy="2523280"/>
          </a:xfrm>
        </p:grpSpPr>
        <p:pic>
          <p:nvPicPr>
            <p:cNvPr descr="shortfin-eel.png" id="139" name="Google Shape;139;gd8a4367fd9_0_6"/>
            <p:cNvPicPr preferRelativeResize="0"/>
            <p:nvPr/>
          </p:nvPicPr>
          <p:blipFill rotWithShape="1">
            <a:blip r:embed="rId6">
              <a:alphaModFix/>
            </a:blip>
            <a:srcRect b="0" l="2380" r="2380" t="0"/>
            <a:stretch/>
          </p:blipFill>
          <p:spPr>
            <a:xfrm>
              <a:off x="8469375" y="1024100"/>
              <a:ext cx="1560875" cy="1092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gd8a4367fd9_0_6"/>
            <p:cNvSpPr txBox="1"/>
            <p:nvPr/>
          </p:nvSpPr>
          <p:spPr>
            <a:xfrm>
              <a:off x="9062646" y="3178080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 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Shortfin Eel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hortfin-eel.png" id="141" name="Google Shape;141;gd8a4367fd9_0_6"/>
            <p:cNvPicPr preferRelativeResize="0"/>
            <p:nvPr/>
          </p:nvPicPr>
          <p:blipFill rotWithShape="1">
            <a:blip r:embed="rId6">
              <a:alphaModFix/>
            </a:blip>
            <a:srcRect b="0" l="2380" r="2380" t="0"/>
            <a:stretch/>
          </p:blipFill>
          <p:spPr>
            <a:xfrm>
              <a:off x="10169225" y="1024100"/>
              <a:ext cx="1560875" cy="1092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142" name="Google Shape;142;gd8a4367fd9_0_6"/>
            <p:cNvPicPr preferRelativeResize="0"/>
            <p:nvPr/>
          </p:nvPicPr>
          <p:blipFill rotWithShape="1">
            <a:blip r:embed="rId6">
              <a:alphaModFix/>
            </a:blip>
            <a:srcRect b="0" l="2380" r="2380" t="0"/>
            <a:stretch/>
          </p:blipFill>
          <p:spPr>
            <a:xfrm>
              <a:off x="8469375" y="2183863"/>
              <a:ext cx="1560875" cy="1092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143" name="Google Shape;143;gd8a4367fd9_0_6"/>
            <p:cNvPicPr preferRelativeResize="0"/>
            <p:nvPr/>
          </p:nvPicPr>
          <p:blipFill rotWithShape="1">
            <a:blip r:embed="rId6">
              <a:alphaModFix/>
            </a:blip>
            <a:srcRect b="0" l="2380" r="2380" t="0"/>
            <a:stretch/>
          </p:blipFill>
          <p:spPr>
            <a:xfrm>
              <a:off x="10169225" y="2183863"/>
              <a:ext cx="1560875" cy="1092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144" name="Google Shape;144;gd8a4367fd9_0_6"/>
            <p:cNvPicPr preferRelativeResize="0"/>
            <p:nvPr/>
          </p:nvPicPr>
          <p:blipFill rotWithShape="1">
            <a:blip r:embed="rId6">
              <a:alphaModFix/>
            </a:blip>
            <a:srcRect b="0" l="2380" r="2380" t="0"/>
            <a:stretch/>
          </p:blipFill>
          <p:spPr>
            <a:xfrm>
              <a:off x="9282638" y="1610875"/>
              <a:ext cx="1560875" cy="1092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gd8a4367fd9_0_6"/>
          <p:cNvGrpSpPr/>
          <p:nvPr/>
        </p:nvGrpSpPr>
        <p:grpSpPr>
          <a:xfrm>
            <a:off x="928675" y="3898322"/>
            <a:ext cx="2161150" cy="2524646"/>
            <a:chOff x="664800" y="3732247"/>
            <a:chExt cx="2161150" cy="2524646"/>
          </a:xfrm>
        </p:grpSpPr>
        <p:pic>
          <p:nvPicPr>
            <p:cNvPr descr="catfish.png" id="146" name="Google Shape;146;gd8a4367fd9_0_6"/>
            <p:cNvPicPr preferRelativeResize="0"/>
            <p:nvPr/>
          </p:nvPicPr>
          <p:blipFill rotWithShape="1">
            <a:blip r:embed="rId7">
              <a:alphaModFix/>
            </a:blip>
            <a:srcRect b="0" l="1848" r="1849" t="0"/>
            <a:stretch/>
          </p:blipFill>
          <p:spPr>
            <a:xfrm>
              <a:off x="664800" y="4742591"/>
              <a:ext cx="1186103" cy="1075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gd8a4367fd9_0_6"/>
            <p:cNvSpPr txBox="1"/>
            <p:nvPr/>
          </p:nvSpPr>
          <p:spPr>
            <a:xfrm>
              <a:off x="708286" y="5887593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Catfish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atfish.png" id="148" name="Google Shape;148;gd8a4367fd9_0_6"/>
            <p:cNvPicPr preferRelativeResize="0"/>
            <p:nvPr/>
          </p:nvPicPr>
          <p:blipFill rotWithShape="1">
            <a:blip r:embed="rId7">
              <a:alphaModFix/>
            </a:blip>
            <a:srcRect b="0" l="1848" r="1849" t="0"/>
            <a:stretch/>
          </p:blipFill>
          <p:spPr>
            <a:xfrm>
              <a:off x="1639847" y="4742591"/>
              <a:ext cx="1186103" cy="1075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tfish.png" id="149" name="Google Shape;149;gd8a4367fd9_0_6"/>
            <p:cNvPicPr preferRelativeResize="0"/>
            <p:nvPr/>
          </p:nvPicPr>
          <p:blipFill rotWithShape="1">
            <a:blip r:embed="rId7">
              <a:alphaModFix/>
            </a:blip>
            <a:srcRect b="0" l="1848" r="1849" t="0"/>
            <a:stretch/>
          </p:blipFill>
          <p:spPr>
            <a:xfrm>
              <a:off x="1321779" y="3732247"/>
              <a:ext cx="1186103" cy="10754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0" name="Google Shape;150;gd8a4367fd9_0_6"/>
          <p:cNvGrpSpPr/>
          <p:nvPr/>
        </p:nvGrpSpPr>
        <p:grpSpPr>
          <a:xfrm>
            <a:off x="8874950" y="3883625"/>
            <a:ext cx="2376275" cy="2539343"/>
            <a:chOff x="8874950" y="3717550"/>
            <a:chExt cx="2376275" cy="2539343"/>
          </a:xfrm>
        </p:grpSpPr>
        <p:pic>
          <p:nvPicPr>
            <p:cNvPr descr="koi-carp.png" id="151" name="Google Shape;151;gd8a4367fd9_0_6"/>
            <p:cNvPicPr preferRelativeResize="0"/>
            <p:nvPr/>
          </p:nvPicPr>
          <p:blipFill rotWithShape="1">
            <a:blip r:embed="rId8">
              <a:alphaModFix/>
            </a:blip>
            <a:srcRect b="0" l="3130" r="3130" t="0"/>
            <a:stretch/>
          </p:blipFill>
          <p:spPr>
            <a:xfrm>
              <a:off x="8874950" y="3717550"/>
              <a:ext cx="2376275" cy="123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gd8a4367fd9_0_6"/>
            <p:cNvSpPr txBox="1"/>
            <p:nvPr/>
          </p:nvSpPr>
          <p:spPr>
            <a:xfrm>
              <a:off x="9025971" y="5887593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Koi Carp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koi-carp.png" id="153" name="Google Shape;153;gd8a4367fd9_0_6"/>
            <p:cNvPicPr preferRelativeResize="0"/>
            <p:nvPr/>
          </p:nvPicPr>
          <p:blipFill rotWithShape="1">
            <a:blip r:embed="rId8">
              <a:alphaModFix/>
            </a:blip>
            <a:srcRect b="0" l="3130" r="3130" t="0"/>
            <a:stretch/>
          </p:blipFill>
          <p:spPr>
            <a:xfrm>
              <a:off x="8874950" y="4708400"/>
              <a:ext cx="2376275" cy="1239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8a4367fd9_0_93"/>
          <p:cNvSpPr txBox="1"/>
          <p:nvPr/>
        </p:nvSpPr>
        <p:spPr>
          <a:xfrm>
            <a:off x="478302" y="341600"/>
            <a:ext cx="11394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2019 a bigger sample of fish was taken.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percentage of the sample belonged to each species?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" name="Google Shape;159;gd8a4367fd9_0_93"/>
          <p:cNvGrpSpPr/>
          <p:nvPr/>
        </p:nvGrpSpPr>
        <p:grpSpPr>
          <a:xfrm>
            <a:off x="4945280" y="4042777"/>
            <a:ext cx="2074200" cy="2532591"/>
            <a:chOff x="5058904" y="3724302"/>
            <a:chExt cx="2074200" cy="2532591"/>
          </a:xfrm>
        </p:grpSpPr>
        <p:pic>
          <p:nvPicPr>
            <p:cNvPr descr="rudd-fish.png" id="160" name="Google Shape;160;gd8a4367fd9_0_93"/>
            <p:cNvPicPr preferRelativeResize="0"/>
            <p:nvPr/>
          </p:nvPicPr>
          <p:blipFill rotWithShape="1">
            <a:blip r:embed="rId3">
              <a:alphaModFix/>
            </a:blip>
            <a:srcRect b="0" l="2380" r="2380" t="0"/>
            <a:stretch/>
          </p:blipFill>
          <p:spPr>
            <a:xfrm>
              <a:off x="5174749" y="3724302"/>
              <a:ext cx="1842525" cy="12897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gd8a4367fd9_0_93"/>
            <p:cNvSpPr txBox="1"/>
            <p:nvPr/>
          </p:nvSpPr>
          <p:spPr>
            <a:xfrm>
              <a:off x="5058904" y="5887593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Rudd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gd8a4367fd9_0_93"/>
          <p:cNvSpPr txBox="1"/>
          <p:nvPr/>
        </p:nvSpPr>
        <p:spPr>
          <a:xfrm>
            <a:off x="8980324" y="6289893"/>
            <a:ext cx="207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Koi Carp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udd-fish.png" id="163" name="Google Shape;163;gd8a4367fd9_0_93"/>
          <p:cNvPicPr preferRelativeResize="0"/>
          <p:nvPr/>
        </p:nvPicPr>
        <p:blipFill rotWithShape="1">
          <a:blip r:embed="rId3">
            <a:alphaModFix/>
          </a:blip>
          <a:srcRect b="0" l="2380" r="2380" t="0"/>
          <a:stretch/>
        </p:blipFill>
        <p:spPr>
          <a:xfrm>
            <a:off x="5061125" y="5169152"/>
            <a:ext cx="1842525" cy="1289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gd8a4367fd9_0_93"/>
          <p:cNvGrpSpPr/>
          <p:nvPr/>
        </p:nvGrpSpPr>
        <p:grpSpPr>
          <a:xfrm>
            <a:off x="4644986" y="1325005"/>
            <a:ext cx="2680851" cy="2566234"/>
            <a:chOff x="4644986" y="1325005"/>
            <a:chExt cx="2680851" cy="2566234"/>
          </a:xfrm>
        </p:grpSpPr>
        <p:pic>
          <p:nvPicPr>
            <p:cNvPr descr="brown-trout.png" id="165" name="Google Shape;165;gd8a4367fd9_0_93"/>
            <p:cNvPicPr preferRelativeResize="0"/>
            <p:nvPr/>
          </p:nvPicPr>
          <p:blipFill rotWithShape="1">
            <a:blip r:embed="rId4">
              <a:alphaModFix/>
            </a:blip>
            <a:srcRect b="0" l="3984" r="3984" t="0"/>
            <a:stretch/>
          </p:blipFill>
          <p:spPr>
            <a:xfrm>
              <a:off x="6005351" y="1334357"/>
              <a:ext cx="1320486" cy="54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gd8a4367fd9_0_93"/>
            <p:cNvSpPr txBox="1"/>
            <p:nvPr/>
          </p:nvSpPr>
          <p:spPr>
            <a:xfrm>
              <a:off x="4921604" y="3521939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 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Brown Trout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rown-trout.png" id="167" name="Google Shape;167;gd8a4367fd9_0_93"/>
            <p:cNvPicPr preferRelativeResize="0"/>
            <p:nvPr/>
          </p:nvPicPr>
          <p:blipFill rotWithShape="1">
            <a:blip r:embed="rId4">
              <a:alphaModFix/>
            </a:blip>
            <a:srcRect b="0" l="3984" r="3984" t="0"/>
            <a:stretch/>
          </p:blipFill>
          <p:spPr>
            <a:xfrm>
              <a:off x="4644986" y="1325005"/>
              <a:ext cx="1320486" cy="541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rown-trout.png" id="168" name="Google Shape;168;gd8a4367fd9_0_93"/>
            <p:cNvPicPr preferRelativeResize="0"/>
            <p:nvPr/>
          </p:nvPicPr>
          <p:blipFill rotWithShape="1">
            <a:blip r:embed="rId4">
              <a:alphaModFix/>
            </a:blip>
            <a:srcRect b="0" l="3984" r="3984" t="0"/>
            <a:stretch/>
          </p:blipFill>
          <p:spPr>
            <a:xfrm>
              <a:off x="6005351" y="1879046"/>
              <a:ext cx="1320486" cy="541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rown-trout.png" id="169" name="Google Shape;169;gd8a4367fd9_0_93"/>
            <p:cNvPicPr preferRelativeResize="0"/>
            <p:nvPr/>
          </p:nvPicPr>
          <p:blipFill rotWithShape="1">
            <a:blip r:embed="rId4">
              <a:alphaModFix/>
            </a:blip>
            <a:srcRect b="0" l="3984" r="3984" t="0"/>
            <a:stretch/>
          </p:blipFill>
          <p:spPr>
            <a:xfrm>
              <a:off x="4644986" y="1872811"/>
              <a:ext cx="1320486" cy="541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rown-trout.png" id="170" name="Google Shape;170;gd8a4367fd9_0_93"/>
            <p:cNvPicPr preferRelativeResize="0"/>
            <p:nvPr/>
          </p:nvPicPr>
          <p:blipFill rotWithShape="1">
            <a:blip r:embed="rId4">
              <a:alphaModFix/>
            </a:blip>
            <a:srcRect b="0" l="3984" r="3984" t="0"/>
            <a:stretch/>
          </p:blipFill>
          <p:spPr>
            <a:xfrm>
              <a:off x="6005351" y="2423736"/>
              <a:ext cx="1320486" cy="541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rown-trout.png" id="171" name="Google Shape;171;gd8a4367fd9_0_93"/>
            <p:cNvPicPr preferRelativeResize="0"/>
            <p:nvPr/>
          </p:nvPicPr>
          <p:blipFill rotWithShape="1">
            <a:blip r:embed="rId4">
              <a:alphaModFix/>
            </a:blip>
            <a:srcRect b="0" l="3984" r="3984" t="0"/>
            <a:stretch/>
          </p:blipFill>
          <p:spPr>
            <a:xfrm>
              <a:off x="4644986" y="2420618"/>
              <a:ext cx="1320486" cy="541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rown-trout.png" id="172" name="Google Shape;172;gd8a4367fd9_0_93"/>
            <p:cNvPicPr preferRelativeResize="0"/>
            <p:nvPr/>
          </p:nvPicPr>
          <p:blipFill rotWithShape="1">
            <a:blip r:embed="rId4">
              <a:alphaModFix/>
            </a:blip>
            <a:srcRect b="0" l="3984" r="3984" t="0"/>
            <a:stretch/>
          </p:blipFill>
          <p:spPr>
            <a:xfrm>
              <a:off x="6005351" y="2968425"/>
              <a:ext cx="1320486" cy="541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rown-trout.png" id="173" name="Google Shape;173;gd8a4367fd9_0_93"/>
            <p:cNvPicPr preferRelativeResize="0"/>
            <p:nvPr/>
          </p:nvPicPr>
          <p:blipFill rotWithShape="1">
            <a:blip r:embed="rId4">
              <a:alphaModFix/>
            </a:blip>
            <a:srcRect b="0" l="3984" r="3984" t="0"/>
            <a:stretch/>
          </p:blipFill>
          <p:spPr>
            <a:xfrm>
              <a:off x="4644986" y="2968425"/>
              <a:ext cx="1320486" cy="5413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" name="Google Shape;174;gd8a4367fd9_0_93"/>
          <p:cNvGrpSpPr/>
          <p:nvPr/>
        </p:nvGrpSpPr>
        <p:grpSpPr>
          <a:xfrm>
            <a:off x="8235900" y="945883"/>
            <a:ext cx="3563056" cy="2945356"/>
            <a:chOff x="8235900" y="945883"/>
            <a:chExt cx="3563056" cy="2945356"/>
          </a:xfrm>
        </p:grpSpPr>
        <p:sp>
          <p:nvSpPr>
            <p:cNvPr id="175" name="Google Shape;175;gd8a4367fd9_0_93"/>
            <p:cNvSpPr txBox="1"/>
            <p:nvPr/>
          </p:nvSpPr>
          <p:spPr>
            <a:xfrm>
              <a:off x="9025983" y="3521939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 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Shortfin Eel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hortfin-eel.png" id="176" name="Google Shape;176;gd8a4367fd9_0_93"/>
            <p:cNvPicPr preferRelativeResize="0"/>
            <p:nvPr/>
          </p:nvPicPr>
          <p:blipFill rotWithShape="1">
            <a:blip r:embed="rId5">
              <a:alphaModFix/>
            </a:blip>
            <a:srcRect b="0" l="2380" r="2380" t="0"/>
            <a:stretch/>
          </p:blipFill>
          <p:spPr>
            <a:xfrm>
              <a:off x="8235900" y="1367108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177" name="Google Shape;177;gd8a4367fd9_0_93"/>
            <p:cNvPicPr preferRelativeResize="0"/>
            <p:nvPr/>
          </p:nvPicPr>
          <p:blipFill rotWithShape="1">
            <a:blip r:embed="rId5">
              <a:alphaModFix/>
            </a:blip>
            <a:srcRect b="0" l="2380" r="2380" t="0"/>
            <a:stretch/>
          </p:blipFill>
          <p:spPr>
            <a:xfrm>
              <a:off x="9474703" y="1367108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178" name="Google Shape;178;gd8a4367fd9_0_93"/>
            <p:cNvPicPr preferRelativeResize="0"/>
            <p:nvPr/>
          </p:nvPicPr>
          <p:blipFill rotWithShape="1">
            <a:blip r:embed="rId5">
              <a:alphaModFix/>
            </a:blip>
            <a:srcRect b="0" l="2380" r="2380" t="0"/>
            <a:stretch/>
          </p:blipFill>
          <p:spPr>
            <a:xfrm>
              <a:off x="8235900" y="2288515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179" name="Google Shape;179;gd8a4367fd9_0_93"/>
            <p:cNvPicPr preferRelativeResize="0"/>
            <p:nvPr/>
          </p:nvPicPr>
          <p:blipFill rotWithShape="1">
            <a:blip r:embed="rId5">
              <a:alphaModFix/>
            </a:blip>
            <a:srcRect b="0" l="2380" r="2380" t="0"/>
            <a:stretch/>
          </p:blipFill>
          <p:spPr>
            <a:xfrm>
              <a:off x="9474703" y="2262140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180" name="Google Shape;180;gd8a4367fd9_0_93"/>
            <p:cNvPicPr preferRelativeResize="0"/>
            <p:nvPr/>
          </p:nvPicPr>
          <p:blipFill rotWithShape="1">
            <a:blip r:embed="rId5">
              <a:alphaModFix/>
            </a:blip>
            <a:srcRect b="0" l="2380" r="2380" t="0"/>
            <a:stretch/>
          </p:blipFill>
          <p:spPr>
            <a:xfrm>
              <a:off x="8235908" y="1848623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181" name="Google Shape;181;gd8a4367fd9_0_93"/>
            <p:cNvPicPr preferRelativeResize="0"/>
            <p:nvPr/>
          </p:nvPicPr>
          <p:blipFill rotWithShape="1">
            <a:blip r:embed="rId5">
              <a:alphaModFix/>
            </a:blip>
            <a:srcRect b="0" l="2380" r="2380" t="0"/>
            <a:stretch/>
          </p:blipFill>
          <p:spPr>
            <a:xfrm>
              <a:off x="9474708" y="1848623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182" name="Google Shape;182;gd8a4367fd9_0_93"/>
            <p:cNvPicPr preferRelativeResize="0"/>
            <p:nvPr/>
          </p:nvPicPr>
          <p:blipFill rotWithShape="1">
            <a:blip r:embed="rId5">
              <a:alphaModFix/>
            </a:blip>
            <a:srcRect b="0" l="2380" r="2380" t="0"/>
            <a:stretch/>
          </p:blipFill>
          <p:spPr>
            <a:xfrm>
              <a:off x="10661428" y="1398958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183" name="Google Shape;183;gd8a4367fd9_0_93"/>
            <p:cNvPicPr preferRelativeResize="0"/>
            <p:nvPr/>
          </p:nvPicPr>
          <p:blipFill rotWithShape="1">
            <a:blip r:embed="rId5">
              <a:alphaModFix/>
            </a:blip>
            <a:srcRect b="0" l="2380" r="2380" t="0"/>
            <a:stretch/>
          </p:blipFill>
          <p:spPr>
            <a:xfrm>
              <a:off x="10661428" y="2244165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184" name="Google Shape;184;gd8a4367fd9_0_93"/>
            <p:cNvPicPr preferRelativeResize="0"/>
            <p:nvPr/>
          </p:nvPicPr>
          <p:blipFill rotWithShape="1">
            <a:blip r:embed="rId5">
              <a:alphaModFix/>
            </a:blip>
            <a:srcRect b="0" l="2380" r="2380" t="0"/>
            <a:stretch/>
          </p:blipFill>
          <p:spPr>
            <a:xfrm>
              <a:off x="10661433" y="1821560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185" name="Google Shape;185;gd8a4367fd9_0_93"/>
            <p:cNvPicPr preferRelativeResize="0"/>
            <p:nvPr/>
          </p:nvPicPr>
          <p:blipFill rotWithShape="1">
            <a:blip r:embed="rId5">
              <a:alphaModFix/>
            </a:blip>
            <a:srcRect b="0" l="2380" r="2380" t="0"/>
            <a:stretch/>
          </p:blipFill>
          <p:spPr>
            <a:xfrm>
              <a:off x="8235900" y="2777752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186" name="Google Shape;186;gd8a4367fd9_0_93"/>
            <p:cNvPicPr preferRelativeResize="0"/>
            <p:nvPr/>
          </p:nvPicPr>
          <p:blipFill rotWithShape="1">
            <a:blip r:embed="rId5">
              <a:alphaModFix/>
            </a:blip>
            <a:srcRect b="0" l="2380" r="2380" t="0"/>
            <a:stretch/>
          </p:blipFill>
          <p:spPr>
            <a:xfrm>
              <a:off x="9474703" y="2751377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187" name="Google Shape;187;gd8a4367fd9_0_93"/>
            <p:cNvPicPr preferRelativeResize="0"/>
            <p:nvPr/>
          </p:nvPicPr>
          <p:blipFill rotWithShape="1">
            <a:blip r:embed="rId5">
              <a:alphaModFix/>
            </a:blip>
            <a:srcRect b="0" l="2380" r="2380" t="0"/>
            <a:stretch/>
          </p:blipFill>
          <p:spPr>
            <a:xfrm>
              <a:off x="10661428" y="2733402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188" name="Google Shape;188;gd8a4367fd9_0_93"/>
            <p:cNvPicPr preferRelativeResize="0"/>
            <p:nvPr/>
          </p:nvPicPr>
          <p:blipFill rotWithShape="1">
            <a:blip r:embed="rId5">
              <a:alphaModFix/>
            </a:blip>
            <a:srcRect b="0" l="2380" r="2380" t="0"/>
            <a:stretch/>
          </p:blipFill>
          <p:spPr>
            <a:xfrm>
              <a:off x="9474703" y="945883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" name="Google Shape;189;gd8a4367fd9_0_93"/>
          <p:cNvGrpSpPr/>
          <p:nvPr/>
        </p:nvGrpSpPr>
        <p:grpSpPr>
          <a:xfrm>
            <a:off x="689375" y="1276599"/>
            <a:ext cx="3167100" cy="2614640"/>
            <a:chOff x="689375" y="1276599"/>
            <a:chExt cx="3167100" cy="2614640"/>
          </a:xfrm>
        </p:grpSpPr>
        <p:pic>
          <p:nvPicPr>
            <p:cNvPr descr="perch-fish.png" id="190" name="Google Shape;190;gd8a4367fd9_0_93"/>
            <p:cNvPicPr preferRelativeResize="0"/>
            <p:nvPr/>
          </p:nvPicPr>
          <p:blipFill rotWithShape="1">
            <a:blip r:embed="rId6">
              <a:alphaModFix/>
            </a:blip>
            <a:srcRect b="0" l="2380" r="2380" t="0"/>
            <a:stretch/>
          </p:blipFill>
          <p:spPr>
            <a:xfrm>
              <a:off x="689375" y="1276599"/>
              <a:ext cx="1057048" cy="7399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gd8a4367fd9_0_93"/>
            <p:cNvSpPr txBox="1"/>
            <p:nvPr/>
          </p:nvSpPr>
          <p:spPr>
            <a:xfrm>
              <a:off x="1224282" y="3521939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 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Perch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perch-fish.png" id="192" name="Google Shape;192;gd8a4367fd9_0_93"/>
            <p:cNvPicPr preferRelativeResize="0"/>
            <p:nvPr/>
          </p:nvPicPr>
          <p:blipFill rotWithShape="1">
            <a:blip r:embed="rId6">
              <a:alphaModFix/>
            </a:blip>
            <a:srcRect b="0" l="2380" r="2380" t="0"/>
            <a:stretch/>
          </p:blipFill>
          <p:spPr>
            <a:xfrm>
              <a:off x="1742387" y="1276599"/>
              <a:ext cx="1057048" cy="739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ch-fish.png" id="193" name="Google Shape;193;gd8a4367fd9_0_93"/>
            <p:cNvPicPr preferRelativeResize="0"/>
            <p:nvPr/>
          </p:nvPicPr>
          <p:blipFill rotWithShape="1">
            <a:blip r:embed="rId6">
              <a:alphaModFix/>
            </a:blip>
            <a:srcRect b="0" l="2380" r="2380" t="0"/>
            <a:stretch/>
          </p:blipFill>
          <p:spPr>
            <a:xfrm>
              <a:off x="689375" y="1778649"/>
              <a:ext cx="1057048" cy="739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ch-fish.png" id="194" name="Google Shape;194;gd8a4367fd9_0_93"/>
            <p:cNvPicPr preferRelativeResize="0"/>
            <p:nvPr/>
          </p:nvPicPr>
          <p:blipFill rotWithShape="1">
            <a:blip r:embed="rId6">
              <a:alphaModFix/>
            </a:blip>
            <a:srcRect b="0" l="2380" r="2380" t="0"/>
            <a:stretch/>
          </p:blipFill>
          <p:spPr>
            <a:xfrm>
              <a:off x="1742387" y="1778649"/>
              <a:ext cx="1057048" cy="739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ch-fish.png" id="195" name="Google Shape;195;gd8a4367fd9_0_93"/>
            <p:cNvPicPr preferRelativeResize="0"/>
            <p:nvPr/>
          </p:nvPicPr>
          <p:blipFill rotWithShape="1">
            <a:blip r:embed="rId6">
              <a:alphaModFix/>
            </a:blip>
            <a:srcRect b="0" l="2380" r="2380" t="0"/>
            <a:stretch/>
          </p:blipFill>
          <p:spPr>
            <a:xfrm>
              <a:off x="2799427" y="1276599"/>
              <a:ext cx="1057048" cy="739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ch-fish.png" id="196" name="Google Shape;196;gd8a4367fd9_0_93"/>
            <p:cNvPicPr preferRelativeResize="0"/>
            <p:nvPr/>
          </p:nvPicPr>
          <p:blipFill rotWithShape="1">
            <a:blip r:embed="rId6">
              <a:alphaModFix/>
            </a:blip>
            <a:srcRect b="0" l="2380" r="2380" t="0"/>
            <a:stretch/>
          </p:blipFill>
          <p:spPr>
            <a:xfrm>
              <a:off x="2799427" y="1778649"/>
              <a:ext cx="1057048" cy="739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ch-fish.png" id="197" name="Google Shape;197;gd8a4367fd9_0_93"/>
            <p:cNvPicPr preferRelativeResize="0"/>
            <p:nvPr/>
          </p:nvPicPr>
          <p:blipFill rotWithShape="1">
            <a:blip r:embed="rId6">
              <a:alphaModFix/>
            </a:blip>
            <a:srcRect b="0" l="2380" r="2380" t="0"/>
            <a:stretch/>
          </p:blipFill>
          <p:spPr>
            <a:xfrm>
              <a:off x="689375" y="2301737"/>
              <a:ext cx="1057048" cy="739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ch-fish.png" id="198" name="Google Shape;198;gd8a4367fd9_0_93"/>
            <p:cNvPicPr preferRelativeResize="0"/>
            <p:nvPr/>
          </p:nvPicPr>
          <p:blipFill rotWithShape="1">
            <a:blip r:embed="rId6">
              <a:alphaModFix/>
            </a:blip>
            <a:srcRect b="0" l="2380" r="2380" t="0"/>
            <a:stretch/>
          </p:blipFill>
          <p:spPr>
            <a:xfrm>
              <a:off x="1742387" y="2301737"/>
              <a:ext cx="1057048" cy="739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ch-fish.png" id="199" name="Google Shape;199;gd8a4367fd9_0_93"/>
            <p:cNvPicPr preferRelativeResize="0"/>
            <p:nvPr/>
          </p:nvPicPr>
          <p:blipFill rotWithShape="1">
            <a:blip r:embed="rId6">
              <a:alphaModFix/>
            </a:blip>
            <a:srcRect b="0" l="2380" r="2380" t="0"/>
            <a:stretch/>
          </p:blipFill>
          <p:spPr>
            <a:xfrm>
              <a:off x="689375" y="2803786"/>
              <a:ext cx="1057048" cy="739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ch-fish.png" id="200" name="Google Shape;200;gd8a4367fd9_0_93"/>
            <p:cNvPicPr preferRelativeResize="0"/>
            <p:nvPr/>
          </p:nvPicPr>
          <p:blipFill rotWithShape="1">
            <a:blip r:embed="rId6">
              <a:alphaModFix/>
            </a:blip>
            <a:srcRect b="0" l="2380" r="2380" t="0"/>
            <a:stretch/>
          </p:blipFill>
          <p:spPr>
            <a:xfrm>
              <a:off x="1732858" y="2803786"/>
              <a:ext cx="1057048" cy="739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ch-fish.png" id="201" name="Google Shape;201;gd8a4367fd9_0_93"/>
            <p:cNvPicPr preferRelativeResize="0"/>
            <p:nvPr/>
          </p:nvPicPr>
          <p:blipFill rotWithShape="1">
            <a:blip r:embed="rId6">
              <a:alphaModFix/>
            </a:blip>
            <a:srcRect b="0" l="2380" r="2380" t="0"/>
            <a:stretch/>
          </p:blipFill>
          <p:spPr>
            <a:xfrm>
              <a:off x="2799427" y="2301737"/>
              <a:ext cx="1057048" cy="739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ch-fish.png" id="202" name="Google Shape;202;gd8a4367fd9_0_93"/>
            <p:cNvPicPr preferRelativeResize="0"/>
            <p:nvPr/>
          </p:nvPicPr>
          <p:blipFill rotWithShape="1">
            <a:blip r:embed="rId6">
              <a:alphaModFix/>
            </a:blip>
            <a:srcRect b="0" l="2380" r="2380" t="0"/>
            <a:stretch/>
          </p:blipFill>
          <p:spPr>
            <a:xfrm>
              <a:off x="2799427" y="2803786"/>
              <a:ext cx="1057048" cy="7399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3" name="Google Shape;203;gd8a4367fd9_0_93"/>
          <p:cNvGrpSpPr/>
          <p:nvPr/>
        </p:nvGrpSpPr>
        <p:grpSpPr>
          <a:xfrm>
            <a:off x="727325" y="4237349"/>
            <a:ext cx="3571463" cy="2414220"/>
            <a:chOff x="727325" y="4237349"/>
            <a:chExt cx="3571463" cy="2414220"/>
          </a:xfrm>
        </p:grpSpPr>
        <p:pic>
          <p:nvPicPr>
            <p:cNvPr descr="catfish.png" id="204" name="Google Shape;204;gd8a4367fd9_0_93"/>
            <p:cNvPicPr preferRelativeResize="0"/>
            <p:nvPr/>
          </p:nvPicPr>
          <p:blipFill rotWithShape="1">
            <a:blip r:embed="rId7">
              <a:alphaModFix/>
            </a:blip>
            <a:srcRect b="0" l="1848" r="1849" t="0"/>
            <a:stretch/>
          </p:blipFill>
          <p:spPr>
            <a:xfrm>
              <a:off x="727325" y="5033650"/>
              <a:ext cx="995417" cy="9025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gd8a4367fd9_0_93"/>
            <p:cNvSpPr txBox="1"/>
            <p:nvPr/>
          </p:nvSpPr>
          <p:spPr>
            <a:xfrm>
              <a:off x="1457868" y="6282268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 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Catfish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6" name="Google Shape;206;gd8a4367fd9_0_93"/>
            <p:cNvGrpSpPr/>
            <p:nvPr/>
          </p:nvGrpSpPr>
          <p:grpSpPr>
            <a:xfrm>
              <a:off x="1563689" y="5033650"/>
              <a:ext cx="1862559" cy="902519"/>
              <a:chOff x="1545616" y="5033650"/>
              <a:chExt cx="1862559" cy="902519"/>
            </a:xfrm>
          </p:grpSpPr>
          <p:pic>
            <p:nvPicPr>
              <p:cNvPr descr="catfish.png" id="207" name="Google Shape;207;gd8a4367fd9_0_93"/>
              <p:cNvPicPr preferRelativeResize="0"/>
              <p:nvPr/>
            </p:nvPicPr>
            <p:blipFill rotWithShape="1">
              <a:blip r:embed="rId7">
                <a:alphaModFix/>
              </a:blip>
              <a:srcRect b="0" l="1848" r="1849" t="0"/>
              <a:stretch/>
            </p:blipFill>
            <p:spPr>
              <a:xfrm>
                <a:off x="1545616" y="5033650"/>
                <a:ext cx="995417" cy="902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atfish.png" id="208" name="Google Shape;208;gd8a4367fd9_0_93"/>
              <p:cNvPicPr preferRelativeResize="0"/>
              <p:nvPr/>
            </p:nvPicPr>
            <p:blipFill rotWithShape="1">
              <a:blip r:embed="rId7">
                <a:alphaModFix/>
              </a:blip>
              <a:srcRect b="0" l="1848" r="1849" t="0"/>
              <a:stretch/>
            </p:blipFill>
            <p:spPr>
              <a:xfrm>
                <a:off x="2412759" y="5033655"/>
                <a:ext cx="995417" cy="9025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catfish.png" id="209" name="Google Shape;209;gd8a4367fd9_0_93"/>
            <p:cNvPicPr preferRelativeResize="0"/>
            <p:nvPr/>
          </p:nvPicPr>
          <p:blipFill rotWithShape="1">
            <a:blip r:embed="rId7">
              <a:alphaModFix/>
            </a:blip>
            <a:srcRect b="0" l="1848" r="1849" t="0"/>
            <a:stretch/>
          </p:blipFill>
          <p:spPr>
            <a:xfrm>
              <a:off x="727325" y="4237349"/>
              <a:ext cx="995417" cy="902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tfish.png" id="210" name="Google Shape;210;gd8a4367fd9_0_93"/>
            <p:cNvPicPr preferRelativeResize="0"/>
            <p:nvPr/>
          </p:nvPicPr>
          <p:blipFill rotWithShape="1">
            <a:blip r:embed="rId7">
              <a:alphaModFix/>
            </a:blip>
            <a:srcRect b="0" l="1848" r="1849" t="0"/>
            <a:stretch/>
          </p:blipFill>
          <p:spPr>
            <a:xfrm>
              <a:off x="1545616" y="4237349"/>
              <a:ext cx="995417" cy="902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tfish.png" id="211" name="Google Shape;211;gd8a4367fd9_0_93"/>
            <p:cNvPicPr preferRelativeResize="0"/>
            <p:nvPr/>
          </p:nvPicPr>
          <p:blipFill rotWithShape="1">
            <a:blip r:embed="rId7">
              <a:alphaModFix/>
            </a:blip>
            <a:srcRect b="0" l="1848" r="1849" t="0"/>
            <a:stretch/>
          </p:blipFill>
          <p:spPr>
            <a:xfrm>
              <a:off x="2412759" y="4237354"/>
              <a:ext cx="995417" cy="902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tfish.png" id="212" name="Google Shape;212;gd8a4367fd9_0_93"/>
            <p:cNvPicPr preferRelativeResize="0"/>
            <p:nvPr/>
          </p:nvPicPr>
          <p:blipFill rotWithShape="1">
            <a:blip r:embed="rId7">
              <a:alphaModFix/>
            </a:blip>
            <a:srcRect b="0" l="1848" r="1849" t="0"/>
            <a:stretch/>
          </p:blipFill>
          <p:spPr>
            <a:xfrm>
              <a:off x="3303371" y="4577230"/>
              <a:ext cx="995417" cy="9025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gd8a4367fd9_0_93"/>
          <p:cNvGrpSpPr/>
          <p:nvPr/>
        </p:nvGrpSpPr>
        <p:grpSpPr>
          <a:xfrm>
            <a:off x="8643350" y="3891250"/>
            <a:ext cx="2748147" cy="2386950"/>
            <a:chOff x="8874950" y="3883625"/>
            <a:chExt cx="2748147" cy="2386950"/>
          </a:xfrm>
        </p:grpSpPr>
        <p:pic>
          <p:nvPicPr>
            <p:cNvPr descr="koi-carp.png" id="214" name="Google Shape;214;gd8a4367fd9_0_93"/>
            <p:cNvPicPr preferRelativeResize="0"/>
            <p:nvPr/>
          </p:nvPicPr>
          <p:blipFill rotWithShape="1">
            <a:blip r:embed="rId8">
              <a:alphaModFix/>
            </a:blip>
            <a:srcRect b="0" l="3130" r="3130" t="0"/>
            <a:stretch/>
          </p:blipFill>
          <p:spPr>
            <a:xfrm>
              <a:off x="8874950" y="3883625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15" name="Google Shape;215;gd8a4367fd9_0_93"/>
            <p:cNvPicPr preferRelativeResize="0"/>
            <p:nvPr/>
          </p:nvPicPr>
          <p:blipFill rotWithShape="1">
            <a:blip r:embed="rId8">
              <a:alphaModFix/>
            </a:blip>
            <a:srcRect b="0" l="3130" r="3130" t="0"/>
            <a:stretch/>
          </p:blipFill>
          <p:spPr>
            <a:xfrm>
              <a:off x="8874950" y="4456581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16" name="Google Shape;216;gd8a4367fd9_0_93"/>
            <p:cNvPicPr preferRelativeResize="0"/>
            <p:nvPr/>
          </p:nvPicPr>
          <p:blipFill rotWithShape="1">
            <a:blip r:embed="rId8">
              <a:alphaModFix/>
            </a:blip>
            <a:srcRect b="0" l="3130" r="3130" t="0"/>
            <a:stretch/>
          </p:blipFill>
          <p:spPr>
            <a:xfrm>
              <a:off x="8874950" y="4980825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17" name="Google Shape;217;gd8a4367fd9_0_93"/>
            <p:cNvPicPr preferRelativeResize="0"/>
            <p:nvPr/>
          </p:nvPicPr>
          <p:blipFill rotWithShape="1">
            <a:blip r:embed="rId8">
              <a:alphaModFix/>
            </a:blip>
            <a:srcRect b="0" l="3130" r="3130" t="0"/>
            <a:stretch/>
          </p:blipFill>
          <p:spPr>
            <a:xfrm>
              <a:off x="8874950" y="5553781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18" name="Google Shape;218;gd8a4367fd9_0_93"/>
            <p:cNvPicPr preferRelativeResize="0"/>
            <p:nvPr/>
          </p:nvPicPr>
          <p:blipFill rotWithShape="1">
            <a:blip r:embed="rId8">
              <a:alphaModFix/>
            </a:blip>
            <a:srcRect b="0" l="3130" r="3130" t="0"/>
            <a:stretch/>
          </p:blipFill>
          <p:spPr>
            <a:xfrm>
              <a:off x="10249025" y="3883625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19" name="Google Shape;219;gd8a4367fd9_0_93"/>
            <p:cNvPicPr preferRelativeResize="0"/>
            <p:nvPr/>
          </p:nvPicPr>
          <p:blipFill rotWithShape="1">
            <a:blip r:embed="rId8">
              <a:alphaModFix/>
            </a:blip>
            <a:srcRect b="0" l="3130" r="3130" t="0"/>
            <a:stretch/>
          </p:blipFill>
          <p:spPr>
            <a:xfrm>
              <a:off x="10249025" y="4456581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20" name="Google Shape;220;gd8a4367fd9_0_93"/>
            <p:cNvPicPr preferRelativeResize="0"/>
            <p:nvPr/>
          </p:nvPicPr>
          <p:blipFill rotWithShape="1">
            <a:blip r:embed="rId8">
              <a:alphaModFix/>
            </a:blip>
            <a:srcRect b="0" l="3130" r="3130" t="0"/>
            <a:stretch/>
          </p:blipFill>
          <p:spPr>
            <a:xfrm>
              <a:off x="10249025" y="4980825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21" name="Google Shape;221;gd8a4367fd9_0_93"/>
            <p:cNvPicPr preferRelativeResize="0"/>
            <p:nvPr/>
          </p:nvPicPr>
          <p:blipFill rotWithShape="1">
            <a:blip r:embed="rId8">
              <a:alphaModFix/>
            </a:blip>
            <a:srcRect b="0" l="3130" r="3130" t="0"/>
            <a:stretch/>
          </p:blipFill>
          <p:spPr>
            <a:xfrm>
              <a:off x="10249025" y="5553781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8a4367fd9_0_179"/>
          <p:cNvSpPr txBox="1"/>
          <p:nvPr/>
        </p:nvSpPr>
        <p:spPr>
          <a:xfrm>
            <a:off x="478302" y="341600"/>
            <a:ext cx="11394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2019 a bigger sample of fish was taken.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percentage of the sample belonged to each species?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gd8a4367fd9_0_179"/>
          <p:cNvGrpSpPr/>
          <p:nvPr/>
        </p:nvGrpSpPr>
        <p:grpSpPr>
          <a:xfrm>
            <a:off x="5026263" y="1346988"/>
            <a:ext cx="2074200" cy="2568451"/>
            <a:chOff x="4921604" y="1322788"/>
            <a:chExt cx="2074200" cy="2568451"/>
          </a:xfrm>
        </p:grpSpPr>
        <p:sp>
          <p:nvSpPr>
            <p:cNvPr id="228" name="Google Shape;228;gd8a4367fd9_0_179"/>
            <p:cNvSpPr txBox="1"/>
            <p:nvPr/>
          </p:nvSpPr>
          <p:spPr>
            <a:xfrm>
              <a:off x="4921604" y="3521939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Brown Trout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rown-trout.png" id="229" name="Google Shape;229;gd8a4367fd9_0_179"/>
            <p:cNvPicPr preferRelativeResize="0"/>
            <p:nvPr/>
          </p:nvPicPr>
          <p:blipFill rotWithShape="1">
            <a:blip r:embed="rId3">
              <a:alphaModFix/>
            </a:blip>
            <a:srcRect b="0" l="3984" r="3984" t="0"/>
            <a:stretch/>
          </p:blipFill>
          <p:spPr>
            <a:xfrm>
              <a:off x="5248835" y="1839155"/>
              <a:ext cx="1467084" cy="601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rown-trout.png" id="230" name="Google Shape;230;gd8a4367fd9_0_179"/>
            <p:cNvPicPr preferRelativeResize="0"/>
            <p:nvPr/>
          </p:nvPicPr>
          <p:blipFill rotWithShape="1">
            <a:blip r:embed="rId3">
              <a:alphaModFix/>
            </a:blip>
            <a:srcRect b="0" l="3984" r="3984" t="0"/>
            <a:stretch/>
          </p:blipFill>
          <p:spPr>
            <a:xfrm>
              <a:off x="5248831" y="1322788"/>
              <a:ext cx="1467084" cy="601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rown-trout.png" id="231" name="Google Shape;231;gd8a4367fd9_0_179"/>
            <p:cNvPicPr preferRelativeResize="0"/>
            <p:nvPr/>
          </p:nvPicPr>
          <p:blipFill rotWithShape="1">
            <a:blip r:embed="rId3">
              <a:alphaModFix/>
            </a:blip>
            <a:srcRect b="0" l="3984" r="3984" t="0"/>
            <a:stretch/>
          </p:blipFill>
          <p:spPr>
            <a:xfrm>
              <a:off x="5248835" y="2912832"/>
              <a:ext cx="1467084" cy="601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rown-trout.png" id="232" name="Google Shape;232;gd8a4367fd9_0_179"/>
            <p:cNvPicPr preferRelativeResize="0"/>
            <p:nvPr/>
          </p:nvPicPr>
          <p:blipFill rotWithShape="1">
            <a:blip r:embed="rId3">
              <a:alphaModFix/>
            </a:blip>
            <a:srcRect b="0" l="3984" r="3984" t="0"/>
            <a:stretch/>
          </p:blipFill>
          <p:spPr>
            <a:xfrm>
              <a:off x="5248831" y="2384494"/>
              <a:ext cx="1467084" cy="6015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gd8a4367fd9_0_179"/>
          <p:cNvSpPr txBox="1"/>
          <p:nvPr/>
        </p:nvSpPr>
        <p:spPr>
          <a:xfrm>
            <a:off x="4867173" y="6289893"/>
            <a:ext cx="207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Rudd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4" name="Google Shape;234;gd8a4367fd9_0_179"/>
          <p:cNvGrpSpPr/>
          <p:nvPr/>
        </p:nvGrpSpPr>
        <p:grpSpPr>
          <a:xfrm>
            <a:off x="1217869" y="1172623"/>
            <a:ext cx="2229279" cy="2742816"/>
            <a:chOff x="1217869" y="1172623"/>
            <a:chExt cx="2229279" cy="2742816"/>
          </a:xfrm>
        </p:grpSpPr>
        <p:sp>
          <p:nvSpPr>
            <p:cNvPr id="235" name="Google Shape;235;gd8a4367fd9_0_179"/>
            <p:cNvSpPr txBox="1"/>
            <p:nvPr/>
          </p:nvSpPr>
          <p:spPr>
            <a:xfrm>
              <a:off x="1247207" y="3546139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Perch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" name="Google Shape;236;gd8a4367fd9_0_179"/>
            <p:cNvGrpSpPr/>
            <p:nvPr/>
          </p:nvGrpSpPr>
          <p:grpSpPr>
            <a:xfrm>
              <a:off x="1217869" y="1172623"/>
              <a:ext cx="2229279" cy="2395215"/>
              <a:chOff x="1217912" y="1300799"/>
              <a:chExt cx="2110060" cy="2267123"/>
            </a:xfrm>
          </p:grpSpPr>
          <p:pic>
            <p:nvPicPr>
              <p:cNvPr descr="perch-fish.png" id="237" name="Google Shape;237;gd8a4367fd9_0_179"/>
              <p:cNvPicPr preferRelativeResize="0"/>
              <p:nvPr/>
            </p:nvPicPr>
            <p:blipFill rotWithShape="1">
              <a:blip r:embed="rId4">
                <a:alphaModFix/>
              </a:blip>
              <a:srcRect b="0" l="2380" r="2380" t="0"/>
              <a:stretch/>
            </p:blipFill>
            <p:spPr>
              <a:xfrm>
                <a:off x="1217912" y="1300799"/>
                <a:ext cx="1057048" cy="7399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perch-fish.png" id="238" name="Google Shape;238;gd8a4367fd9_0_179"/>
              <p:cNvPicPr preferRelativeResize="0"/>
              <p:nvPr/>
            </p:nvPicPr>
            <p:blipFill rotWithShape="1">
              <a:blip r:embed="rId4">
                <a:alphaModFix/>
              </a:blip>
              <a:srcRect b="0" l="2380" r="2380" t="0"/>
              <a:stretch/>
            </p:blipFill>
            <p:spPr>
              <a:xfrm>
                <a:off x="2270925" y="1300799"/>
                <a:ext cx="1057048" cy="7399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perch-fish.png" id="239" name="Google Shape;239;gd8a4367fd9_0_179"/>
              <p:cNvPicPr preferRelativeResize="0"/>
              <p:nvPr/>
            </p:nvPicPr>
            <p:blipFill rotWithShape="1">
              <a:blip r:embed="rId4">
                <a:alphaModFix/>
              </a:blip>
              <a:srcRect b="0" l="2380" r="2380" t="0"/>
              <a:stretch/>
            </p:blipFill>
            <p:spPr>
              <a:xfrm>
                <a:off x="1217912" y="1802849"/>
                <a:ext cx="1057048" cy="7399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perch-fish.png" id="240" name="Google Shape;240;gd8a4367fd9_0_179"/>
              <p:cNvPicPr preferRelativeResize="0"/>
              <p:nvPr/>
            </p:nvPicPr>
            <p:blipFill rotWithShape="1">
              <a:blip r:embed="rId4">
                <a:alphaModFix/>
              </a:blip>
              <a:srcRect b="0" l="2380" r="2380" t="0"/>
              <a:stretch/>
            </p:blipFill>
            <p:spPr>
              <a:xfrm>
                <a:off x="2270925" y="1802849"/>
                <a:ext cx="1057048" cy="7399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perch-fish.png" id="241" name="Google Shape;241;gd8a4367fd9_0_179"/>
              <p:cNvPicPr preferRelativeResize="0"/>
              <p:nvPr/>
            </p:nvPicPr>
            <p:blipFill rotWithShape="1">
              <a:blip r:embed="rId4">
                <a:alphaModFix/>
              </a:blip>
              <a:srcRect b="0" l="2380" r="2380" t="0"/>
              <a:stretch/>
            </p:blipFill>
            <p:spPr>
              <a:xfrm>
                <a:off x="1217912" y="2325937"/>
                <a:ext cx="1057048" cy="7399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perch-fish.png" id="242" name="Google Shape;242;gd8a4367fd9_0_179"/>
              <p:cNvPicPr preferRelativeResize="0"/>
              <p:nvPr/>
            </p:nvPicPr>
            <p:blipFill rotWithShape="1">
              <a:blip r:embed="rId4">
                <a:alphaModFix/>
              </a:blip>
              <a:srcRect b="0" l="2380" r="2380" t="0"/>
              <a:stretch/>
            </p:blipFill>
            <p:spPr>
              <a:xfrm>
                <a:off x="2270925" y="2325937"/>
                <a:ext cx="1057048" cy="7399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perch-fish.png" id="243" name="Google Shape;243;gd8a4367fd9_0_179"/>
              <p:cNvPicPr preferRelativeResize="0"/>
              <p:nvPr/>
            </p:nvPicPr>
            <p:blipFill rotWithShape="1">
              <a:blip r:embed="rId4">
                <a:alphaModFix/>
              </a:blip>
              <a:srcRect b="0" l="2380" r="2380" t="0"/>
              <a:stretch/>
            </p:blipFill>
            <p:spPr>
              <a:xfrm>
                <a:off x="1217912" y="2827986"/>
                <a:ext cx="1057048" cy="7399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perch-fish.png" id="244" name="Google Shape;244;gd8a4367fd9_0_179"/>
              <p:cNvPicPr preferRelativeResize="0"/>
              <p:nvPr/>
            </p:nvPicPr>
            <p:blipFill rotWithShape="1">
              <a:blip r:embed="rId4">
                <a:alphaModFix/>
              </a:blip>
              <a:srcRect b="0" l="2380" r="2380" t="0"/>
              <a:stretch/>
            </p:blipFill>
            <p:spPr>
              <a:xfrm>
                <a:off x="2261395" y="2827986"/>
                <a:ext cx="1057048" cy="7399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45" name="Google Shape;245;gd8a4367fd9_0_179"/>
          <p:cNvGrpSpPr/>
          <p:nvPr/>
        </p:nvGrpSpPr>
        <p:grpSpPr>
          <a:xfrm>
            <a:off x="923473" y="4328799"/>
            <a:ext cx="2698923" cy="2330395"/>
            <a:chOff x="923473" y="4244974"/>
            <a:chExt cx="2698923" cy="2330395"/>
          </a:xfrm>
        </p:grpSpPr>
        <p:sp>
          <p:nvSpPr>
            <p:cNvPr id="246" name="Google Shape;246;gd8a4367fd9_0_179"/>
            <p:cNvSpPr txBox="1"/>
            <p:nvPr/>
          </p:nvSpPr>
          <p:spPr>
            <a:xfrm>
              <a:off x="1247209" y="6206068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Catfish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7" name="Google Shape;247;gd8a4367fd9_0_179"/>
            <p:cNvGrpSpPr/>
            <p:nvPr/>
          </p:nvGrpSpPr>
          <p:grpSpPr>
            <a:xfrm>
              <a:off x="923473" y="4244974"/>
              <a:ext cx="2698923" cy="1698820"/>
              <a:chOff x="727325" y="4237349"/>
              <a:chExt cx="2698923" cy="1698820"/>
            </a:xfrm>
          </p:grpSpPr>
          <p:pic>
            <p:nvPicPr>
              <p:cNvPr descr="catfish.png" id="248" name="Google Shape;248;gd8a4367fd9_0_179"/>
              <p:cNvPicPr preferRelativeResize="0"/>
              <p:nvPr/>
            </p:nvPicPr>
            <p:blipFill rotWithShape="1">
              <a:blip r:embed="rId5">
                <a:alphaModFix/>
              </a:blip>
              <a:srcRect b="0" l="1848" r="1849" t="0"/>
              <a:stretch/>
            </p:blipFill>
            <p:spPr>
              <a:xfrm>
                <a:off x="727325" y="5033650"/>
                <a:ext cx="995417" cy="90251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49" name="Google Shape;249;gd8a4367fd9_0_179"/>
              <p:cNvGrpSpPr/>
              <p:nvPr/>
            </p:nvGrpSpPr>
            <p:grpSpPr>
              <a:xfrm>
                <a:off x="1563689" y="5033650"/>
                <a:ext cx="1862559" cy="902519"/>
                <a:chOff x="1545616" y="5033650"/>
                <a:chExt cx="1862559" cy="902519"/>
              </a:xfrm>
            </p:grpSpPr>
            <p:pic>
              <p:nvPicPr>
                <p:cNvPr descr="catfish.png" id="250" name="Google Shape;250;gd8a4367fd9_0_179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1848" r="1849" t="0"/>
                <a:stretch/>
              </p:blipFill>
              <p:spPr>
                <a:xfrm>
                  <a:off x="1545616" y="5033650"/>
                  <a:ext cx="995417" cy="9025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catfish.png" id="251" name="Google Shape;251;gd8a4367fd9_0_179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1848" r="1849" t="0"/>
                <a:stretch/>
              </p:blipFill>
              <p:spPr>
                <a:xfrm>
                  <a:off x="2412759" y="5033655"/>
                  <a:ext cx="995417" cy="9025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descr="catfish.png" id="252" name="Google Shape;252;gd8a4367fd9_0_179"/>
              <p:cNvPicPr preferRelativeResize="0"/>
              <p:nvPr/>
            </p:nvPicPr>
            <p:blipFill rotWithShape="1">
              <a:blip r:embed="rId5">
                <a:alphaModFix/>
              </a:blip>
              <a:srcRect b="0" l="1848" r="1849" t="0"/>
              <a:stretch/>
            </p:blipFill>
            <p:spPr>
              <a:xfrm>
                <a:off x="727325" y="4237349"/>
                <a:ext cx="995417" cy="902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atfish.png" id="253" name="Google Shape;253;gd8a4367fd9_0_179"/>
              <p:cNvPicPr preferRelativeResize="0"/>
              <p:nvPr/>
            </p:nvPicPr>
            <p:blipFill rotWithShape="1">
              <a:blip r:embed="rId5">
                <a:alphaModFix/>
              </a:blip>
              <a:srcRect b="0" l="1848" r="1849" t="0"/>
              <a:stretch/>
            </p:blipFill>
            <p:spPr>
              <a:xfrm>
                <a:off x="1545616" y="4237349"/>
                <a:ext cx="995417" cy="902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atfish.png" id="254" name="Google Shape;254;gd8a4367fd9_0_179"/>
              <p:cNvPicPr preferRelativeResize="0"/>
              <p:nvPr/>
            </p:nvPicPr>
            <p:blipFill rotWithShape="1">
              <a:blip r:embed="rId5">
                <a:alphaModFix/>
              </a:blip>
              <a:srcRect b="0" l="1848" r="1849" t="0"/>
              <a:stretch/>
            </p:blipFill>
            <p:spPr>
              <a:xfrm>
                <a:off x="2412759" y="4237354"/>
                <a:ext cx="995417" cy="9025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5" name="Google Shape;255;gd8a4367fd9_0_179"/>
          <p:cNvGrpSpPr/>
          <p:nvPr/>
        </p:nvGrpSpPr>
        <p:grpSpPr>
          <a:xfrm>
            <a:off x="8033750" y="3891250"/>
            <a:ext cx="3767022" cy="2767943"/>
            <a:chOff x="8186150" y="3891250"/>
            <a:chExt cx="3767022" cy="2767943"/>
          </a:xfrm>
        </p:grpSpPr>
        <p:sp>
          <p:nvSpPr>
            <p:cNvPr id="256" name="Google Shape;256;gd8a4367fd9_0_179"/>
            <p:cNvSpPr txBox="1"/>
            <p:nvPr/>
          </p:nvSpPr>
          <p:spPr>
            <a:xfrm>
              <a:off x="8980324" y="6289893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Koi Carp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koi-carp.png" id="257" name="Google Shape;257;gd8a4367fd9_0_179"/>
            <p:cNvPicPr preferRelativeResize="0"/>
            <p:nvPr/>
          </p:nvPicPr>
          <p:blipFill rotWithShape="1">
            <a:blip r:embed="rId6">
              <a:alphaModFix/>
            </a:blip>
            <a:srcRect b="0" l="3130" r="3130" t="0"/>
            <a:stretch/>
          </p:blipFill>
          <p:spPr>
            <a:xfrm>
              <a:off x="8186150" y="3891250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58" name="Google Shape;258;gd8a4367fd9_0_179"/>
            <p:cNvPicPr preferRelativeResize="0"/>
            <p:nvPr/>
          </p:nvPicPr>
          <p:blipFill rotWithShape="1">
            <a:blip r:embed="rId6">
              <a:alphaModFix/>
            </a:blip>
            <a:srcRect b="0" l="3130" r="3130" t="0"/>
            <a:stretch/>
          </p:blipFill>
          <p:spPr>
            <a:xfrm>
              <a:off x="8186150" y="4464206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59" name="Google Shape;259;gd8a4367fd9_0_179"/>
            <p:cNvPicPr preferRelativeResize="0"/>
            <p:nvPr/>
          </p:nvPicPr>
          <p:blipFill rotWithShape="1">
            <a:blip r:embed="rId6">
              <a:alphaModFix/>
            </a:blip>
            <a:srcRect b="0" l="3130" r="3130" t="0"/>
            <a:stretch/>
          </p:blipFill>
          <p:spPr>
            <a:xfrm>
              <a:off x="8186150" y="4988450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60" name="Google Shape;260;gd8a4367fd9_0_179"/>
            <p:cNvPicPr preferRelativeResize="0"/>
            <p:nvPr/>
          </p:nvPicPr>
          <p:blipFill rotWithShape="1">
            <a:blip r:embed="rId6">
              <a:alphaModFix/>
            </a:blip>
            <a:srcRect b="0" l="3130" r="3130" t="0"/>
            <a:stretch/>
          </p:blipFill>
          <p:spPr>
            <a:xfrm>
              <a:off x="8186150" y="5561406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61" name="Google Shape;261;gd8a4367fd9_0_179"/>
            <p:cNvPicPr preferRelativeResize="0"/>
            <p:nvPr/>
          </p:nvPicPr>
          <p:blipFill rotWithShape="1">
            <a:blip r:embed="rId6">
              <a:alphaModFix/>
            </a:blip>
            <a:srcRect b="0" l="3130" r="3130" t="0"/>
            <a:stretch/>
          </p:blipFill>
          <p:spPr>
            <a:xfrm>
              <a:off x="9407825" y="3891250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62" name="Google Shape;262;gd8a4367fd9_0_179"/>
            <p:cNvPicPr preferRelativeResize="0"/>
            <p:nvPr/>
          </p:nvPicPr>
          <p:blipFill rotWithShape="1">
            <a:blip r:embed="rId6">
              <a:alphaModFix/>
            </a:blip>
            <a:srcRect b="0" l="3130" r="3130" t="0"/>
            <a:stretch/>
          </p:blipFill>
          <p:spPr>
            <a:xfrm>
              <a:off x="9407825" y="4464206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63" name="Google Shape;263;gd8a4367fd9_0_179"/>
            <p:cNvPicPr preferRelativeResize="0"/>
            <p:nvPr/>
          </p:nvPicPr>
          <p:blipFill rotWithShape="1">
            <a:blip r:embed="rId6">
              <a:alphaModFix/>
            </a:blip>
            <a:srcRect b="0" l="3130" r="3130" t="0"/>
            <a:stretch/>
          </p:blipFill>
          <p:spPr>
            <a:xfrm>
              <a:off x="9407825" y="4988450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64" name="Google Shape;264;gd8a4367fd9_0_179"/>
            <p:cNvPicPr preferRelativeResize="0"/>
            <p:nvPr/>
          </p:nvPicPr>
          <p:blipFill rotWithShape="1">
            <a:blip r:embed="rId6">
              <a:alphaModFix/>
            </a:blip>
            <a:srcRect b="0" l="3130" r="3130" t="0"/>
            <a:stretch/>
          </p:blipFill>
          <p:spPr>
            <a:xfrm>
              <a:off x="9407825" y="5561406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65" name="Google Shape;265;gd8a4367fd9_0_179"/>
            <p:cNvPicPr preferRelativeResize="0"/>
            <p:nvPr/>
          </p:nvPicPr>
          <p:blipFill rotWithShape="1">
            <a:blip r:embed="rId6">
              <a:alphaModFix/>
            </a:blip>
            <a:srcRect b="0" l="3130" r="3130" t="0"/>
            <a:stretch/>
          </p:blipFill>
          <p:spPr>
            <a:xfrm>
              <a:off x="10579100" y="3891250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66" name="Google Shape;266;gd8a4367fd9_0_179"/>
            <p:cNvPicPr preferRelativeResize="0"/>
            <p:nvPr/>
          </p:nvPicPr>
          <p:blipFill rotWithShape="1">
            <a:blip r:embed="rId6">
              <a:alphaModFix/>
            </a:blip>
            <a:srcRect b="0" l="3130" r="3130" t="0"/>
            <a:stretch/>
          </p:blipFill>
          <p:spPr>
            <a:xfrm>
              <a:off x="10579100" y="4464206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67" name="Google Shape;267;gd8a4367fd9_0_179"/>
            <p:cNvPicPr preferRelativeResize="0"/>
            <p:nvPr/>
          </p:nvPicPr>
          <p:blipFill rotWithShape="1">
            <a:blip r:embed="rId6">
              <a:alphaModFix/>
            </a:blip>
            <a:srcRect b="0" l="3130" r="3130" t="0"/>
            <a:stretch/>
          </p:blipFill>
          <p:spPr>
            <a:xfrm>
              <a:off x="10579100" y="4988450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i-carp.png" id="268" name="Google Shape;268;gd8a4367fd9_0_179"/>
            <p:cNvPicPr preferRelativeResize="0"/>
            <p:nvPr/>
          </p:nvPicPr>
          <p:blipFill rotWithShape="1">
            <a:blip r:embed="rId6">
              <a:alphaModFix/>
            </a:blip>
            <a:srcRect b="0" l="3130" r="3130" t="0"/>
            <a:stretch/>
          </p:blipFill>
          <p:spPr>
            <a:xfrm>
              <a:off x="10579100" y="5561406"/>
              <a:ext cx="1374072" cy="7167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9" name="Google Shape;269;gd8a4367fd9_0_179"/>
          <p:cNvGrpSpPr/>
          <p:nvPr/>
        </p:nvGrpSpPr>
        <p:grpSpPr>
          <a:xfrm>
            <a:off x="8679578" y="963535"/>
            <a:ext cx="2324253" cy="2951904"/>
            <a:chOff x="8679578" y="894285"/>
            <a:chExt cx="2324253" cy="2951904"/>
          </a:xfrm>
        </p:grpSpPr>
        <p:sp>
          <p:nvSpPr>
            <p:cNvPr id="270" name="Google Shape;270;gd8a4367fd9_0_179"/>
            <p:cNvSpPr txBox="1"/>
            <p:nvPr/>
          </p:nvSpPr>
          <p:spPr>
            <a:xfrm>
              <a:off x="8801408" y="3476889"/>
              <a:ext cx="207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 Shortfin Eel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hortfin-eel.png" id="271" name="Google Shape;271;gd8a4367fd9_0_179"/>
            <p:cNvPicPr preferRelativeResize="0"/>
            <p:nvPr/>
          </p:nvPicPr>
          <p:blipFill rotWithShape="1">
            <a:blip r:embed="rId7">
              <a:alphaModFix/>
            </a:blip>
            <a:srcRect b="0" l="2380" r="2380" t="0"/>
            <a:stretch/>
          </p:blipFill>
          <p:spPr>
            <a:xfrm>
              <a:off x="8679578" y="1322058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272" name="Google Shape;272;gd8a4367fd9_0_179"/>
            <p:cNvPicPr preferRelativeResize="0"/>
            <p:nvPr/>
          </p:nvPicPr>
          <p:blipFill rotWithShape="1">
            <a:blip r:embed="rId7">
              <a:alphaModFix/>
            </a:blip>
            <a:srcRect b="0" l="2380" r="2380" t="0"/>
            <a:stretch/>
          </p:blipFill>
          <p:spPr>
            <a:xfrm>
              <a:off x="8679578" y="2217090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273" name="Google Shape;273;gd8a4367fd9_0_179"/>
            <p:cNvPicPr preferRelativeResize="0"/>
            <p:nvPr/>
          </p:nvPicPr>
          <p:blipFill rotWithShape="1">
            <a:blip r:embed="rId7">
              <a:alphaModFix/>
            </a:blip>
            <a:srcRect b="0" l="2380" r="2380" t="0"/>
            <a:stretch/>
          </p:blipFill>
          <p:spPr>
            <a:xfrm>
              <a:off x="8679583" y="1803573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274" name="Google Shape;274;gd8a4367fd9_0_179"/>
            <p:cNvPicPr preferRelativeResize="0"/>
            <p:nvPr/>
          </p:nvPicPr>
          <p:blipFill rotWithShape="1">
            <a:blip r:embed="rId7">
              <a:alphaModFix/>
            </a:blip>
            <a:srcRect b="0" l="2380" r="2380" t="0"/>
            <a:stretch/>
          </p:blipFill>
          <p:spPr>
            <a:xfrm>
              <a:off x="9866303" y="1353908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275" name="Google Shape;275;gd8a4367fd9_0_179"/>
            <p:cNvPicPr preferRelativeResize="0"/>
            <p:nvPr/>
          </p:nvPicPr>
          <p:blipFill rotWithShape="1">
            <a:blip r:embed="rId7">
              <a:alphaModFix/>
            </a:blip>
            <a:srcRect b="0" l="2380" r="2380" t="0"/>
            <a:stretch/>
          </p:blipFill>
          <p:spPr>
            <a:xfrm>
              <a:off x="9866303" y="2199115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276" name="Google Shape;276;gd8a4367fd9_0_179"/>
            <p:cNvPicPr preferRelativeResize="0"/>
            <p:nvPr/>
          </p:nvPicPr>
          <p:blipFill rotWithShape="1">
            <a:blip r:embed="rId7">
              <a:alphaModFix/>
            </a:blip>
            <a:srcRect b="0" l="2380" r="2380" t="0"/>
            <a:stretch/>
          </p:blipFill>
          <p:spPr>
            <a:xfrm>
              <a:off x="9866308" y="1776510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277" name="Google Shape;277;gd8a4367fd9_0_179"/>
            <p:cNvPicPr preferRelativeResize="0"/>
            <p:nvPr/>
          </p:nvPicPr>
          <p:blipFill rotWithShape="1">
            <a:blip r:embed="rId7">
              <a:alphaModFix/>
            </a:blip>
            <a:srcRect b="0" l="2380" r="2380" t="0"/>
            <a:stretch/>
          </p:blipFill>
          <p:spPr>
            <a:xfrm>
              <a:off x="8679578" y="2706327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278" name="Google Shape;278;gd8a4367fd9_0_179"/>
            <p:cNvPicPr preferRelativeResize="0"/>
            <p:nvPr/>
          </p:nvPicPr>
          <p:blipFill rotWithShape="1">
            <a:blip r:embed="rId7">
              <a:alphaModFix/>
            </a:blip>
            <a:srcRect b="0" l="2380" r="2380" t="0"/>
            <a:stretch/>
          </p:blipFill>
          <p:spPr>
            <a:xfrm>
              <a:off x="9866303" y="2706327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279" name="Google Shape;279;gd8a4367fd9_0_179"/>
            <p:cNvPicPr preferRelativeResize="0"/>
            <p:nvPr/>
          </p:nvPicPr>
          <p:blipFill rotWithShape="1">
            <a:blip r:embed="rId7">
              <a:alphaModFix/>
            </a:blip>
            <a:srcRect b="0" l="2380" r="2380" t="0"/>
            <a:stretch/>
          </p:blipFill>
          <p:spPr>
            <a:xfrm>
              <a:off x="8679583" y="921348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rtfin-eel.png" id="280" name="Google Shape;280;gd8a4367fd9_0_179"/>
            <p:cNvPicPr preferRelativeResize="0"/>
            <p:nvPr/>
          </p:nvPicPr>
          <p:blipFill rotWithShape="1">
            <a:blip r:embed="rId7">
              <a:alphaModFix/>
            </a:blip>
            <a:srcRect b="0" l="2380" r="2380" t="0"/>
            <a:stretch/>
          </p:blipFill>
          <p:spPr>
            <a:xfrm>
              <a:off x="9866308" y="894285"/>
              <a:ext cx="1137523" cy="7962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8a4367fd9_0_261"/>
          <p:cNvSpPr txBox="1"/>
          <p:nvPr/>
        </p:nvSpPr>
        <p:spPr>
          <a:xfrm>
            <a:off x="478302" y="494000"/>
            <a:ext cx="11394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are pie charts representing the samples for each year.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notice?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a better way to display the data? How?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gd8a4367fd9_0_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2196623"/>
            <a:ext cx="4312382" cy="272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d8a4367fd9_0_2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6485" y="2224564"/>
            <a:ext cx="3949136" cy="267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d8a4367fd9_0_2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9737" y="2224566"/>
            <a:ext cx="4042276" cy="2719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8"/>
          <p:cNvGrpSpPr/>
          <p:nvPr/>
        </p:nvGrpSpPr>
        <p:grpSpPr>
          <a:xfrm>
            <a:off x="5023414" y="833050"/>
            <a:ext cx="6908533" cy="4292864"/>
            <a:chOff x="3324033" y="986971"/>
            <a:chExt cx="7564364" cy="4699873"/>
          </a:xfrm>
        </p:grpSpPr>
        <p:pic>
          <p:nvPicPr>
            <p:cNvPr id="294" name="Google Shape;294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4033" y="1171155"/>
              <a:ext cx="6966596" cy="451568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5" name="Google Shape;295;p8"/>
            <p:cNvCxnSpPr/>
            <p:nvPr/>
          </p:nvCxnSpPr>
          <p:spPr>
            <a:xfrm rot="10800000">
              <a:off x="3366237" y="986971"/>
              <a:ext cx="0" cy="4699873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96" name="Google Shape;296;p8"/>
            <p:cNvCxnSpPr/>
            <p:nvPr/>
          </p:nvCxnSpPr>
          <p:spPr>
            <a:xfrm>
              <a:off x="3324033" y="5627057"/>
              <a:ext cx="7564364" cy="2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675" y="1394525"/>
            <a:ext cx="3527550" cy="28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8"/>
          <p:cNvSpPr txBox="1"/>
          <p:nvPr/>
        </p:nvSpPr>
        <p:spPr>
          <a:xfrm rot="-5400000">
            <a:off x="2799075" y="2652868"/>
            <a:ext cx="27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Percentage of sample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"/>
          <p:cNvSpPr txBox="1"/>
          <p:nvPr/>
        </p:nvSpPr>
        <p:spPr>
          <a:xfrm>
            <a:off x="7626253" y="5644828"/>
            <a:ext cx="134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8"/>
          <p:cNvGrpSpPr/>
          <p:nvPr/>
        </p:nvGrpSpPr>
        <p:grpSpPr>
          <a:xfrm>
            <a:off x="4325901" y="3906190"/>
            <a:ext cx="937900" cy="400069"/>
            <a:chOff x="3432523" y="4825218"/>
            <a:chExt cx="1026935" cy="438000"/>
          </a:xfrm>
        </p:grpSpPr>
        <p:cxnSp>
          <p:nvCxnSpPr>
            <p:cNvPr id="301" name="Google Shape;301;p8"/>
            <p:cNvCxnSpPr/>
            <p:nvPr/>
          </p:nvCxnSpPr>
          <p:spPr>
            <a:xfrm>
              <a:off x="4196230" y="4994031"/>
              <a:ext cx="26322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02" name="Google Shape;302;p8"/>
            <p:cNvSpPr txBox="1"/>
            <p:nvPr/>
          </p:nvSpPr>
          <p:spPr>
            <a:xfrm>
              <a:off x="3432523" y="4825218"/>
              <a:ext cx="763800" cy="43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10%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8"/>
          <p:cNvGrpSpPr/>
          <p:nvPr/>
        </p:nvGrpSpPr>
        <p:grpSpPr>
          <a:xfrm>
            <a:off x="4325901" y="2895953"/>
            <a:ext cx="937900" cy="400069"/>
            <a:chOff x="3432523" y="4825218"/>
            <a:chExt cx="1026935" cy="438000"/>
          </a:xfrm>
        </p:grpSpPr>
        <p:cxnSp>
          <p:nvCxnSpPr>
            <p:cNvPr id="304" name="Google Shape;304;p8"/>
            <p:cNvCxnSpPr/>
            <p:nvPr/>
          </p:nvCxnSpPr>
          <p:spPr>
            <a:xfrm>
              <a:off x="4196230" y="4994031"/>
              <a:ext cx="26322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05" name="Google Shape;305;p8"/>
            <p:cNvSpPr txBox="1"/>
            <p:nvPr/>
          </p:nvSpPr>
          <p:spPr>
            <a:xfrm>
              <a:off x="3432523" y="4825218"/>
              <a:ext cx="763800" cy="43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20%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4325901" y="1903255"/>
            <a:ext cx="937900" cy="400069"/>
            <a:chOff x="3432523" y="4825218"/>
            <a:chExt cx="1026935" cy="438000"/>
          </a:xfrm>
        </p:grpSpPr>
        <p:cxnSp>
          <p:nvCxnSpPr>
            <p:cNvPr id="307" name="Google Shape;307;p8"/>
            <p:cNvCxnSpPr/>
            <p:nvPr/>
          </p:nvCxnSpPr>
          <p:spPr>
            <a:xfrm>
              <a:off x="4196230" y="4994031"/>
              <a:ext cx="26322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08" name="Google Shape;308;p8"/>
            <p:cNvSpPr txBox="1"/>
            <p:nvPr/>
          </p:nvSpPr>
          <p:spPr>
            <a:xfrm>
              <a:off x="3432523" y="4825218"/>
              <a:ext cx="763800" cy="43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30%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8"/>
          <p:cNvGrpSpPr/>
          <p:nvPr/>
        </p:nvGrpSpPr>
        <p:grpSpPr>
          <a:xfrm>
            <a:off x="4160396" y="809894"/>
            <a:ext cx="966757" cy="400232"/>
            <a:chOff x="3432523" y="4825218"/>
            <a:chExt cx="1026935" cy="425100"/>
          </a:xfrm>
        </p:grpSpPr>
        <p:cxnSp>
          <p:nvCxnSpPr>
            <p:cNvPr id="310" name="Google Shape;310;p8"/>
            <p:cNvCxnSpPr/>
            <p:nvPr/>
          </p:nvCxnSpPr>
          <p:spPr>
            <a:xfrm>
              <a:off x="4196230" y="4994031"/>
              <a:ext cx="26322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11" name="Google Shape;311;p8"/>
            <p:cNvSpPr txBox="1"/>
            <p:nvPr/>
          </p:nvSpPr>
          <p:spPr>
            <a:xfrm>
              <a:off x="3432523" y="4825218"/>
              <a:ext cx="763800" cy="42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40%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8"/>
          <p:cNvGrpSpPr/>
          <p:nvPr/>
        </p:nvGrpSpPr>
        <p:grpSpPr>
          <a:xfrm>
            <a:off x="5475506" y="4898329"/>
            <a:ext cx="697579" cy="1049273"/>
            <a:chOff x="4761601" y="5409548"/>
            <a:chExt cx="763800" cy="1148755"/>
          </a:xfrm>
        </p:grpSpPr>
        <p:cxnSp>
          <p:nvCxnSpPr>
            <p:cNvPr id="313" name="Google Shape;313;p8"/>
            <p:cNvCxnSpPr/>
            <p:nvPr/>
          </p:nvCxnSpPr>
          <p:spPr>
            <a:xfrm rot="-5400000">
              <a:off x="5011841" y="5541162"/>
              <a:ext cx="26322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14" name="Google Shape;314;p8"/>
            <p:cNvSpPr txBox="1"/>
            <p:nvPr/>
          </p:nvSpPr>
          <p:spPr>
            <a:xfrm>
              <a:off x="4761601" y="5783103"/>
              <a:ext cx="763800" cy="77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2018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8"/>
          <p:cNvGrpSpPr/>
          <p:nvPr/>
        </p:nvGrpSpPr>
        <p:grpSpPr>
          <a:xfrm>
            <a:off x="7050988" y="4915111"/>
            <a:ext cx="697579" cy="1049273"/>
            <a:chOff x="4761601" y="5409548"/>
            <a:chExt cx="763800" cy="1148755"/>
          </a:xfrm>
        </p:grpSpPr>
        <p:cxnSp>
          <p:nvCxnSpPr>
            <p:cNvPr id="316" name="Google Shape;316;p8"/>
            <p:cNvCxnSpPr/>
            <p:nvPr/>
          </p:nvCxnSpPr>
          <p:spPr>
            <a:xfrm rot="-5400000">
              <a:off x="5011841" y="5541162"/>
              <a:ext cx="26322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17" name="Google Shape;317;p8"/>
            <p:cNvSpPr txBox="1"/>
            <p:nvPr/>
          </p:nvSpPr>
          <p:spPr>
            <a:xfrm>
              <a:off x="4761601" y="5783103"/>
              <a:ext cx="763800" cy="77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2019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8"/>
          <p:cNvGrpSpPr/>
          <p:nvPr/>
        </p:nvGrpSpPr>
        <p:grpSpPr>
          <a:xfrm>
            <a:off x="10157016" y="4915111"/>
            <a:ext cx="697579" cy="1049273"/>
            <a:chOff x="4761601" y="5409548"/>
            <a:chExt cx="763800" cy="1148755"/>
          </a:xfrm>
        </p:grpSpPr>
        <p:cxnSp>
          <p:nvCxnSpPr>
            <p:cNvPr id="319" name="Google Shape;319;p8"/>
            <p:cNvCxnSpPr/>
            <p:nvPr/>
          </p:nvCxnSpPr>
          <p:spPr>
            <a:xfrm rot="-5400000">
              <a:off x="5011841" y="5541162"/>
              <a:ext cx="26322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20" name="Google Shape;320;p8"/>
            <p:cNvSpPr txBox="1"/>
            <p:nvPr/>
          </p:nvSpPr>
          <p:spPr>
            <a:xfrm>
              <a:off x="4761601" y="5783103"/>
              <a:ext cx="763800" cy="77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2021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8"/>
          <p:cNvGrpSpPr/>
          <p:nvPr/>
        </p:nvGrpSpPr>
        <p:grpSpPr>
          <a:xfrm>
            <a:off x="8626469" y="4940808"/>
            <a:ext cx="697579" cy="1049273"/>
            <a:chOff x="4761601" y="5409548"/>
            <a:chExt cx="763800" cy="1148755"/>
          </a:xfrm>
        </p:grpSpPr>
        <p:cxnSp>
          <p:nvCxnSpPr>
            <p:cNvPr id="322" name="Google Shape;322;p8"/>
            <p:cNvCxnSpPr/>
            <p:nvPr/>
          </p:nvCxnSpPr>
          <p:spPr>
            <a:xfrm rot="-5400000">
              <a:off x="5011841" y="5541162"/>
              <a:ext cx="26322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23" name="Google Shape;323;p8"/>
            <p:cNvSpPr txBox="1"/>
            <p:nvPr/>
          </p:nvSpPr>
          <p:spPr>
            <a:xfrm>
              <a:off x="4761601" y="5783103"/>
              <a:ext cx="763800" cy="77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2020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8"/>
          <p:cNvSpPr/>
          <p:nvPr/>
        </p:nvSpPr>
        <p:spPr>
          <a:xfrm>
            <a:off x="5749901" y="2472403"/>
            <a:ext cx="141000" cy="141000"/>
          </a:xfrm>
          <a:prstGeom prst="ellipse">
            <a:avLst/>
          </a:prstGeom>
          <a:solidFill>
            <a:srgbClr val="00B0F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8"/>
          <p:cNvSpPr/>
          <p:nvPr/>
        </p:nvSpPr>
        <p:spPr>
          <a:xfrm>
            <a:off x="7329411" y="2613275"/>
            <a:ext cx="141000" cy="141000"/>
          </a:xfrm>
          <a:prstGeom prst="ellipse">
            <a:avLst/>
          </a:prstGeom>
          <a:solidFill>
            <a:srgbClr val="00B0F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8"/>
          <p:cNvSpPr/>
          <p:nvPr/>
        </p:nvSpPr>
        <p:spPr>
          <a:xfrm>
            <a:off x="2707300" y="1874275"/>
            <a:ext cx="813900" cy="380100"/>
          </a:xfrm>
          <a:prstGeom prst="rect">
            <a:avLst/>
          </a:prstGeom>
          <a:solidFill>
            <a:srgbClr val="00B0F0">
              <a:alpha val="33725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8"/>
          <p:cNvSpPr/>
          <p:nvPr/>
        </p:nvSpPr>
        <p:spPr>
          <a:xfrm>
            <a:off x="10435439" y="2961510"/>
            <a:ext cx="141000" cy="141000"/>
          </a:xfrm>
          <a:prstGeom prst="ellipse">
            <a:avLst/>
          </a:prstGeom>
          <a:solidFill>
            <a:srgbClr val="00B0F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5824406" y="2537244"/>
            <a:ext cx="4706303" cy="493041"/>
          </a:xfrm>
          <a:custGeom>
            <a:rect b="b" l="l" r="r" t="t"/>
            <a:pathLst>
              <a:path extrusionOk="0" h="538843" w="5143500">
                <a:moveTo>
                  <a:pt x="0" y="0"/>
                </a:moveTo>
                <a:cubicBezTo>
                  <a:pt x="461282" y="36739"/>
                  <a:pt x="1779814" y="163286"/>
                  <a:pt x="1779814" y="163286"/>
                </a:cubicBezTo>
                <a:lnTo>
                  <a:pt x="5143500" y="538843"/>
                </a:lnTo>
              </a:path>
            </a:pathLst>
          </a:cu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9" name="Google Shape;329;p8"/>
          <p:cNvCxnSpPr/>
          <p:nvPr/>
        </p:nvCxnSpPr>
        <p:spPr>
          <a:xfrm>
            <a:off x="368264" y="4730011"/>
            <a:ext cx="569700" cy="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0" name="Google Shape;330;p8"/>
          <p:cNvSpPr txBox="1"/>
          <p:nvPr/>
        </p:nvSpPr>
        <p:spPr>
          <a:xfrm>
            <a:off x="1217350" y="4534068"/>
            <a:ext cx="153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8"/>
          <p:cNvSpPr/>
          <p:nvPr/>
        </p:nvSpPr>
        <p:spPr>
          <a:xfrm>
            <a:off x="5770947" y="2967948"/>
            <a:ext cx="141000" cy="141000"/>
          </a:xfrm>
          <a:prstGeom prst="ellipse">
            <a:avLst/>
          </a:prstGeom>
          <a:solidFill>
            <a:srgbClr val="FFC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8"/>
          <p:cNvSpPr/>
          <p:nvPr/>
        </p:nvSpPr>
        <p:spPr>
          <a:xfrm>
            <a:off x="1893400" y="2254375"/>
            <a:ext cx="813900" cy="362100"/>
          </a:xfrm>
          <a:prstGeom prst="rect">
            <a:avLst/>
          </a:prstGeom>
          <a:solidFill>
            <a:srgbClr val="FFC000">
              <a:alpha val="33725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8"/>
          <p:cNvSpPr/>
          <p:nvPr/>
        </p:nvSpPr>
        <p:spPr>
          <a:xfrm>
            <a:off x="7330633" y="3337360"/>
            <a:ext cx="141000" cy="141000"/>
          </a:xfrm>
          <a:prstGeom prst="ellipse">
            <a:avLst/>
          </a:prstGeom>
          <a:solidFill>
            <a:srgbClr val="FFC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8"/>
          <p:cNvSpPr/>
          <p:nvPr/>
        </p:nvSpPr>
        <p:spPr>
          <a:xfrm>
            <a:off x="10441632" y="3984730"/>
            <a:ext cx="141000" cy="141000"/>
          </a:xfrm>
          <a:prstGeom prst="ellipse">
            <a:avLst/>
          </a:prstGeom>
          <a:solidFill>
            <a:srgbClr val="FFC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5854233" y="3029382"/>
            <a:ext cx="4691362" cy="1030904"/>
          </a:xfrm>
          <a:custGeom>
            <a:rect b="b" l="l" r="r" t="t"/>
            <a:pathLst>
              <a:path extrusionOk="0" h="1126671" w="5127172">
                <a:moveTo>
                  <a:pt x="0" y="0"/>
                </a:moveTo>
                <a:cubicBezTo>
                  <a:pt x="438150" y="110218"/>
                  <a:pt x="1730829" y="408214"/>
                  <a:pt x="1730829" y="408214"/>
                </a:cubicBezTo>
                <a:lnTo>
                  <a:pt x="5127172" y="1126671"/>
                </a:lnTo>
              </a:path>
            </a:pathLst>
          </a:custGeom>
          <a:solidFill>
            <a:srgbClr val="FFC000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6" name="Google Shape;336;p8"/>
          <p:cNvCxnSpPr/>
          <p:nvPr/>
        </p:nvCxnSpPr>
        <p:spPr>
          <a:xfrm>
            <a:off x="376850" y="5290121"/>
            <a:ext cx="569700" cy="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7" name="Google Shape;337;p8"/>
          <p:cNvSpPr txBox="1"/>
          <p:nvPr/>
        </p:nvSpPr>
        <p:spPr>
          <a:xfrm>
            <a:off x="1225936" y="5094178"/>
            <a:ext cx="153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2707300" y="2254375"/>
            <a:ext cx="813900" cy="362100"/>
          </a:xfrm>
          <a:prstGeom prst="rect">
            <a:avLst/>
          </a:prstGeom>
          <a:solidFill>
            <a:srgbClr val="FFC000">
              <a:alpha val="3373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268150" y="2254375"/>
            <a:ext cx="1625400" cy="362100"/>
          </a:xfrm>
          <a:prstGeom prst="rect">
            <a:avLst/>
          </a:prstGeom>
          <a:solidFill>
            <a:srgbClr val="FFC000">
              <a:alpha val="3373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1893400" y="1874275"/>
            <a:ext cx="813900" cy="380100"/>
          </a:xfrm>
          <a:prstGeom prst="rect">
            <a:avLst/>
          </a:prstGeom>
          <a:solidFill>
            <a:srgbClr val="00B0F0">
              <a:alpha val="3373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8"/>
          <p:cNvSpPr/>
          <p:nvPr/>
        </p:nvSpPr>
        <p:spPr>
          <a:xfrm>
            <a:off x="268000" y="1874275"/>
            <a:ext cx="1625400" cy="380100"/>
          </a:xfrm>
          <a:prstGeom prst="rect">
            <a:avLst/>
          </a:prstGeom>
          <a:solidFill>
            <a:srgbClr val="00B0F0">
              <a:alpha val="3373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2021-04-12T01:33:49Z</dcterms:created>
  <dc:creator>Vince Wright</dc:creator>
</cp:coreProperties>
</file>