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0" roundtripDataSignature="AMtx7miLW7JZ3QugnmY8WQ0gyXGXJ790W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5.png"/><Relationship Id="rId6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5" Type="http://schemas.openxmlformats.org/officeDocument/2006/relationships/image" Target="../media/image4.png"/><Relationship Id="rId6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3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573152" y="463350"/>
            <a:ext cx="6666600" cy="27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 ‘Hardware R Us’ you can buy handy packs that contain an assortment of nails, screws, nuts and bolts.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packs are very useful for those little fixup jobs around the home.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Let’s investigate whether the same mix is used, no matter the pack size.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general-hardware-pack.png" id="85" name="Google Shape;85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18900" y="463350"/>
            <a:ext cx="3968949" cy="5931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/>
        </p:nvSpPr>
        <p:spPr>
          <a:xfrm>
            <a:off x="337625" y="415136"/>
            <a:ext cx="114231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6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Here are the contents of a 25-item handy pack.</a:t>
            </a:r>
            <a:endParaRPr/>
          </a:p>
          <a:p>
            <a:pPr indent="0" lvl="0" marL="0" marR="0" rtl="0" algn="l">
              <a:lnSpc>
                <a:spcPct val="6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6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percentage of the items are nails? </a:t>
            </a:r>
            <a:endParaRPr/>
          </a:p>
          <a:p>
            <a:pPr indent="0" lvl="0" marL="0" marR="0" rtl="0" algn="l">
              <a:lnSpc>
                <a:spcPct val="6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6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 the percentages for the other items, screws, nuts, and bolts.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bolt.png" id="91" name="Google Shape;91;p2"/>
          <p:cNvPicPr preferRelativeResize="0"/>
          <p:nvPr/>
        </p:nvPicPr>
        <p:blipFill rotWithShape="1">
          <a:blip r:embed="rId3">
            <a:alphaModFix/>
          </a:blip>
          <a:srcRect b="0" l="38295" r="37438" t="0"/>
          <a:stretch/>
        </p:blipFill>
        <p:spPr>
          <a:xfrm rot="7066721">
            <a:off x="7015687" y="3821452"/>
            <a:ext cx="797216" cy="246460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92" name="Google Shape;92;p2"/>
          <p:cNvPicPr preferRelativeResize="0"/>
          <p:nvPr/>
        </p:nvPicPr>
        <p:blipFill rotWithShape="1">
          <a:blip r:embed="rId4">
            <a:alphaModFix/>
          </a:blip>
          <a:srcRect b="0" l="45146" r="44292" t="0"/>
          <a:stretch/>
        </p:blipFill>
        <p:spPr>
          <a:xfrm rot="609206">
            <a:off x="2843433" y="2031454"/>
            <a:ext cx="414725" cy="29461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ut.png" id="93" name="Google Shape;93;p2"/>
          <p:cNvPicPr preferRelativeResize="0"/>
          <p:nvPr/>
        </p:nvPicPr>
        <p:blipFill rotWithShape="1">
          <a:blip r:embed="rId5">
            <a:alphaModFix/>
          </a:blip>
          <a:srcRect b="9984" l="18013" r="17949" t="13976"/>
          <a:stretch/>
        </p:blipFill>
        <p:spPr>
          <a:xfrm>
            <a:off x="3514607" y="5523490"/>
            <a:ext cx="1071385" cy="9544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w.png" id="94" name="Google Shape;94;p2"/>
          <p:cNvPicPr preferRelativeResize="0"/>
          <p:nvPr/>
        </p:nvPicPr>
        <p:blipFill rotWithShape="1">
          <a:blip r:embed="rId6">
            <a:alphaModFix/>
          </a:blip>
          <a:srcRect b="0" l="38769" r="39769" t="0"/>
          <a:stretch/>
        </p:blipFill>
        <p:spPr>
          <a:xfrm>
            <a:off x="10543159" y="3224356"/>
            <a:ext cx="604356" cy="211269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ut.png" id="95" name="Google Shape;95;p2"/>
          <p:cNvPicPr preferRelativeResize="0"/>
          <p:nvPr/>
        </p:nvPicPr>
        <p:blipFill rotWithShape="1">
          <a:blip r:embed="rId5">
            <a:alphaModFix/>
          </a:blip>
          <a:srcRect b="9984" l="18013" r="17949" t="13976"/>
          <a:stretch/>
        </p:blipFill>
        <p:spPr>
          <a:xfrm>
            <a:off x="8344122" y="3803485"/>
            <a:ext cx="1071385" cy="9544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ut.png" id="96" name="Google Shape;96;p2"/>
          <p:cNvPicPr preferRelativeResize="0"/>
          <p:nvPr/>
        </p:nvPicPr>
        <p:blipFill rotWithShape="1">
          <a:blip r:embed="rId5">
            <a:alphaModFix/>
          </a:blip>
          <a:srcRect b="9984" l="18013" r="17949" t="13976"/>
          <a:stretch/>
        </p:blipFill>
        <p:spPr>
          <a:xfrm>
            <a:off x="3923372" y="2212854"/>
            <a:ext cx="1071385" cy="9544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ut.png" id="97" name="Google Shape;97;p2"/>
          <p:cNvPicPr preferRelativeResize="0"/>
          <p:nvPr/>
        </p:nvPicPr>
        <p:blipFill rotWithShape="1">
          <a:blip r:embed="rId5">
            <a:alphaModFix/>
          </a:blip>
          <a:srcRect b="9984" l="18013" r="17949" t="13976"/>
          <a:stretch/>
        </p:blipFill>
        <p:spPr>
          <a:xfrm>
            <a:off x="5760962" y="5523490"/>
            <a:ext cx="1071385" cy="9544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ut.png" id="98" name="Google Shape;98;p2"/>
          <p:cNvPicPr preferRelativeResize="0"/>
          <p:nvPr/>
        </p:nvPicPr>
        <p:blipFill rotWithShape="1">
          <a:blip r:embed="rId5">
            <a:alphaModFix/>
          </a:blip>
          <a:srcRect b="9984" l="18013" r="17949" t="13976"/>
          <a:stretch/>
        </p:blipFill>
        <p:spPr>
          <a:xfrm>
            <a:off x="5287173" y="3106751"/>
            <a:ext cx="1071385" cy="9544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olt.png" id="99" name="Google Shape;99;p2"/>
          <p:cNvPicPr preferRelativeResize="0"/>
          <p:nvPr/>
        </p:nvPicPr>
        <p:blipFill rotWithShape="1">
          <a:blip r:embed="rId3">
            <a:alphaModFix/>
          </a:blip>
          <a:srcRect b="0" l="38295" r="37438" t="0"/>
          <a:stretch/>
        </p:blipFill>
        <p:spPr>
          <a:xfrm rot="235340">
            <a:off x="4799943" y="4151130"/>
            <a:ext cx="797212" cy="246461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olt.png" id="100" name="Google Shape;100;p2"/>
          <p:cNvPicPr preferRelativeResize="0"/>
          <p:nvPr/>
        </p:nvPicPr>
        <p:blipFill rotWithShape="1">
          <a:blip r:embed="rId3">
            <a:alphaModFix/>
          </a:blip>
          <a:srcRect b="0" l="38295" r="37438" t="0"/>
          <a:stretch/>
        </p:blipFill>
        <p:spPr>
          <a:xfrm rot="-1099744">
            <a:off x="9449363" y="2080802"/>
            <a:ext cx="797213" cy="246461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olt.png" id="101" name="Google Shape;101;p2"/>
          <p:cNvPicPr preferRelativeResize="0"/>
          <p:nvPr/>
        </p:nvPicPr>
        <p:blipFill rotWithShape="1">
          <a:blip r:embed="rId3">
            <a:alphaModFix/>
          </a:blip>
          <a:srcRect b="0" l="38295" r="37438" t="0"/>
          <a:stretch/>
        </p:blipFill>
        <p:spPr>
          <a:xfrm rot="-584166">
            <a:off x="1658941" y="3082038"/>
            <a:ext cx="797213" cy="246461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102" name="Google Shape;102;p2"/>
          <p:cNvPicPr preferRelativeResize="0"/>
          <p:nvPr/>
        </p:nvPicPr>
        <p:blipFill rotWithShape="1">
          <a:blip r:embed="rId4">
            <a:alphaModFix/>
          </a:blip>
          <a:srcRect b="0" l="45146" r="44292" t="0"/>
          <a:stretch/>
        </p:blipFill>
        <p:spPr>
          <a:xfrm rot="609206">
            <a:off x="3173481" y="2703291"/>
            <a:ext cx="414725" cy="29461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103" name="Google Shape;103;p2"/>
          <p:cNvPicPr preferRelativeResize="0"/>
          <p:nvPr/>
        </p:nvPicPr>
        <p:blipFill rotWithShape="1">
          <a:blip r:embed="rId4">
            <a:alphaModFix/>
          </a:blip>
          <a:srcRect b="0" l="45146" r="44292" t="0"/>
          <a:stretch/>
        </p:blipFill>
        <p:spPr>
          <a:xfrm rot="-6977753">
            <a:off x="7858561" y="2312069"/>
            <a:ext cx="358087" cy="254377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104" name="Google Shape;104;p2"/>
          <p:cNvPicPr preferRelativeResize="0"/>
          <p:nvPr/>
        </p:nvPicPr>
        <p:blipFill rotWithShape="1">
          <a:blip r:embed="rId4">
            <a:alphaModFix/>
          </a:blip>
          <a:srcRect b="0" l="45146" r="44292" t="0"/>
          <a:stretch/>
        </p:blipFill>
        <p:spPr>
          <a:xfrm rot="5078098">
            <a:off x="8922658" y="5004403"/>
            <a:ext cx="358086" cy="254377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105" name="Google Shape;105;p2"/>
          <p:cNvPicPr preferRelativeResize="0"/>
          <p:nvPr/>
        </p:nvPicPr>
        <p:blipFill rotWithShape="1">
          <a:blip r:embed="rId4">
            <a:alphaModFix/>
          </a:blip>
          <a:srcRect b="0" l="45146" r="44292" t="0"/>
          <a:stretch/>
        </p:blipFill>
        <p:spPr>
          <a:xfrm rot="-7002320">
            <a:off x="7396200" y="1418178"/>
            <a:ext cx="358082" cy="254377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106" name="Google Shape;106;p2"/>
          <p:cNvPicPr preferRelativeResize="0"/>
          <p:nvPr/>
        </p:nvPicPr>
        <p:blipFill rotWithShape="1">
          <a:blip r:embed="rId4">
            <a:alphaModFix/>
          </a:blip>
          <a:srcRect b="0" l="45146" r="44292" t="0"/>
          <a:stretch/>
        </p:blipFill>
        <p:spPr>
          <a:xfrm rot="-5142243">
            <a:off x="1778353" y="4820547"/>
            <a:ext cx="358084" cy="25437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107" name="Google Shape;107;p2"/>
          <p:cNvPicPr preferRelativeResize="0"/>
          <p:nvPr/>
        </p:nvPicPr>
        <p:blipFill rotWithShape="1">
          <a:blip r:embed="rId4">
            <a:alphaModFix/>
          </a:blip>
          <a:srcRect b="0" l="45146" r="44292" t="0"/>
          <a:stretch/>
        </p:blipFill>
        <p:spPr>
          <a:xfrm rot="-3743017">
            <a:off x="6690570" y="4177934"/>
            <a:ext cx="358090" cy="25437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108" name="Google Shape;108;p2"/>
          <p:cNvPicPr preferRelativeResize="0"/>
          <p:nvPr/>
        </p:nvPicPr>
        <p:blipFill rotWithShape="1">
          <a:blip r:embed="rId4">
            <a:alphaModFix/>
          </a:blip>
          <a:srcRect b="0" l="45146" r="44292" t="0"/>
          <a:stretch/>
        </p:blipFill>
        <p:spPr>
          <a:xfrm rot="3753324">
            <a:off x="7683179" y="1858306"/>
            <a:ext cx="358087" cy="254377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109" name="Google Shape;109;p2"/>
          <p:cNvPicPr preferRelativeResize="0"/>
          <p:nvPr/>
        </p:nvPicPr>
        <p:blipFill rotWithShape="1">
          <a:blip r:embed="rId4">
            <a:alphaModFix/>
          </a:blip>
          <a:srcRect b="0" l="45146" r="44292" t="0"/>
          <a:stretch/>
        </p:blipFill>
        <p:spPr>
          <a:xfrm rot="5078098">
            <a:off x="9339781" y="4386187"/>
            <a:ext cx="358086" cy="254377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w.png" id="110" name="Google Shape;110;p2"/>
          <p:cNvPicPr preferRelativeResize="0"/>
          <p:nvPr/>
        </p:nvPicPr>
        <p:blipFill rotWithShape="1">
          <a:blip r:embed="rId6">
            <a:alphaModFix/>
          </a:blip>
          <a:srcRect b="0" l="38769" r="39769" t="0"/>
          <a:stretch/>
        </p:blipFill>
        <p:spPr>
          <a:xfrm rot="-1315500">
            <a:off x="4149052" y="3899579"/>
            <a:ext cx="410978" cy="14366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w.png" id="111" name="Google Shape;111;p2"/>
          <p:cNvPicPr preferRelativeResize="0"/>
          <p:nvPr/>
        </p:nvPicPr>
        <p:blipFill rotWithShape="1">
          <a:blip r:embed="rId6">
            <a:alphaModFix/>
          </a:blip>
          <a:srcRect b="0" l="38769" r="39769" t="0"/>
          <a:stretch/>
        </p:blipFill>
        <p:spPr>
          <a:xfrm rot="-542871">
            <a:off x="3697288" y="3781235"/>
            <a:ext cx="410979" cy="14366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w.png" id="112" name="Google Shape;112;p2"/>
          <p:cNvPicPr preferRelativeResize="0"/>
          <p:nvPr/>
        </p:nvPicPr>
        <p:blipFill rotWithShape="1">
          <a:blip r:embed="rId6">
            <a:alphaModFix/>
          </a:blip>
          <a:srcRect b="0" l="38769" r="39769" t="0"/>
          <a:stretch/>
        </p:blipFill>
        <p:spPr>
          <a:xfrm rot="938188">
            <a:off x="788013" y="3800064"/>
            <a:ext cx="410978" cy="143669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w.png" id="113" name="Google Shape;113;p2"/>
          <p:cNvPicPr preferRelativeResize="0"/>
          <p:nvPr/>
        </p:nvPicPr>
        <p:blipFill rotWithShape="1">
          <a:blip r:embed="rId6">
            <a:alphaModFix/>
          </a:blip>
          <a:srcRect b="0" l="38769" r="39769" t="0"/>
          <a:stretch/>
        </p:blipFill>
        <p:spPr>
          <a:xfrm>
            <a:off x="11080435" y="4031121"/>
            <a:ext cx="509566" cy="17813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w.png" id="114" name="Google Shape;114;p2"/>
          <p:cNvPicPr preferRelativeResize="0"/>
          <p:nvPr/>
        </p:nvPicPr>
        <p:blipFill rotWithShape="1">
          <a:blip r:embed="rId6">
            <a:alphaModFix/>
          </a:blip>
          <a:srcRect b="0" l="38769" r="39769" t="0"/>
          <a:stretch/>
        </p:blipFill>
        <p:spPr>
          <a:xfrm rot="3834674">
            <a:off x="5690174" y="1622461"/>
            <a:ext cx="509567" cy="178134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w.png" id="115" name="Google Shape;115;p2"/>
          <p:cNvPicPr preferRelativeResize="0"/>
          <p:nvPr/>
        </p:nvPicPr>
        <p:blipFill rotWithShape="1">
          <a:blip r:embed="rId6">
            <a:alphaModFix/>
          </a:blip>
          <a:srcRect b="0" l="38769" r="39769" t="0"/>
          <a:stretch/>
        </p:blipFill>
        <p:spPr>
          <a:xfrm rot="3834674">
            <a:off x="1447668" y="1634316"/>
            <a:ext cx="509567" cy="1781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3"/>
          <p:cNvSpPr/>
          <p:nvPr/>
        </p:nvSpPr>
        <p:spPr>
          <a:xfrm>
            <a:off x="706742" y="4687109"/>
            <a:ext cx="10050324" cy="1012874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3"/>
          <p:cNvSpPr txBox="1"/>
          <p:nvPr/>
        </p:nvSpPr>
        <p:spPr>
          <a:xfrm>
            <a:off x="10134760" y="3745923"/>
            <a:ext cx="2587732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Percentage</a:t>
            </a:r>
            <a:endParaRPr b="1" sz="24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3"/>
          <p:cNvSpPr txBox="1"/>
          <p:nvPr/>
        </p:nvSpPr>
        <p:spPr>
          <a:xfrm>
            <a:off x="10134760" y="6396335"/>
            <a:ext cx="2587732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Amount</a:t>
            </a:r>
            <a:endParaRPr b="1" sz="24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3"/>
          <p:cNvSpPr txBox="1"/>
          <p:nvPr/>
        </p:nvSpPr>
        <p:spPr>
          <a:xfrm>
            <a:off x="10190645" y="4180113"/>
            <a:ext cx="123798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100%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3"/>
          <p:cNvSpPr txBox="1"/>
          <p:nvPr/>
        </p:nvSpPr>
        <p:spPr>
          <a:xfrm>
            <a:off x="10190645" y="5764551"/>
            <a:ext cx="1637902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 items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5" name="Google Shape;125;p3"/>
          <p:cNvCxnSpPr/>
          <p:nvPr/>
        </p:nvCxnSpPr>
        <p:spPr>
          <a:xfrm>
            <a:off x="4319493" y="4439476"/>
            <a:ext cx="0" cy="153667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</p:cxnSp>
      <p:sp>
        <p:nvSpPr>
          <p:cNvPr id="126" name="Google Shape;126;p3"/>
          <p:cNvSpPr txBox="1"/>
          <p:nvPr/>
        </p:nvSpPr>
        <p:spPr>
          <a:xfrm>
            <a:off x="3770138" y="4044852"/>
            <a:ext cx="123798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36%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3"/>
          <p:cNvSpPr txBox="1"/>
          <p:nvPr/>
        </p:nvSpPr>
        <p:spPr>
          <a:xfrm>
            <a:off x="3700502" y="6011168"/>
            <a:ext cx="123798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8" name="Google Shape;128;p3"/>
          <p:cNvCxnSpPr/>
          <p:nvPr/>
        </p:nvCxnSpPr>
        <p:spPr>
          <a:xfrm>
            <a:off x="3520832" y="4490190"/>
            <a:ext cx="0" cy="153667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</p:cxnSp>
      <p:sp>
        <p:nvSpPr>
          <p:cNvPr id="129" name="Google Shape;129;p3"/>
          <p:cNvSpPr txBox="1"/>
          <p:nvPr/>
        </p:nvSpPr>
        <p:spPr>
          <a:xfrm>
            <a:off x="2958125" y="4028525"/>
            <a:ext cx="123798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28%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3"/>
          <p:cNvSpPr txBox="1"/>
          <p:nvPr/>
        </p:nvSpPr>
        <p:spPr>
          <a:xfrm>
            <a:off x="2875368" y="6014768"/>
            <a:ext cx="123798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3"/>
          <p:cNvSpPr txBox="1"/>
          <p:nvPr/>
        </p:nvSpPr>
        <p:spPr>
          <a:xfrm>
            <a:off x="-31276" y="4225444"/>
            <a:ext cx="123798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0%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3"/>
          <p:cNvSpPr txBox="1"/>
          <p:nvPr/>
        </p:nvSpPr>
        <p:spPr>
          <a:xfrm>
            <a:off x="-31276" y="5809882"/>
            <a:ext cx="1637902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 items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3" name="Google Shape;133;p3"/>
          <p:cNvGrpSpPr/>
          <p:nvPr/>
        </p:nvGrpSpPr>
        <p:grpSpPr>
          <a:xfrm>
            <a:off x="706742" y="345892"/>
            <a:ext cx="3618117" cy="1006768"/>
            <a:chOff x="706742" y="655854"/>
            <a:chExt cx="3618117" cy="1006768"/>
          </a:xfrm>
        </p:grpSpPr>
        <p:grpSp>
          <p:nvGrpSpPr>
            <p:cNvPr id="134" name="Google Shape;134;p3"/>
            <p:cNvGrpSpPr/>
            <p:nvPr/>
          </p:nvGrpSpPr>
          <p:grpSpPr>
            <a:xfrm>
              <a:off x="706742" y="655854"/>
              <a:ext cx="3618117" cy="1006768"/>
              <a:chOff x="706742" y="655854"/>
              <a:chExt cx="3618117" cy="1006768"/>
            </a:xfrm>
          </p:grpSpPr>
          <p:grpSp>
            <p:nvGrpSpPr>
              <p:cNvPr id="135" name="Google Shape;135;p3"/>
              <p:cNvGrpSpPr/>
              <p:nvPr/>
            </p:nvGrpSpPr>
            <p:grpSpPr>
              <a:xfrm>
                <a:off x="706742" y="655854"/>
                <a:ext cx="2010065" cy="1006768"/>
                <a:chOff x="646922" y="586452"/>
                <a:chExt cx="1193270" cy="1006768"/>
              </a:xfrm>
            </p:grpSpPr>
            <p:sp>
              <p:nvSpPr>
                <p:cNvPr id="136" name="Google Shape;136;p3"/>
                <p:cNvSpPr/>
                <p:nvPr/>
              </p:nvSpPr>
              <p:spPr>
                <a:xfrm>
                  <a:off x="646922" y="586453"/>
                  <a:ext cx="238654" cy="1006767"/>
                </a:xfrm>
                <a:prstGeom prst="rect">
                  <a:avLst/>
                </a:prstGeom>
                <a:solidFill>
                  <a:srgbClr val="FFFF00"/>
                </a:solidFill>
                <a:ln cap="flat" cmpd="sng" w="12700">
                  <a:solidFill>
                    <a:srgbClr val="31538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7" name="Google Shape;137;p3"/>
                <p:cNvSpPr/>
                <p:nvPr/>
              </p:nvSpPr>
              <p:spPr>
                <a:xfrm>
                  <a:off x="885576" y="586452"/>
                  <a:ext cx="238654" cy="1006767"/>
                </a:xfrm>
                <a:prstGeom prst="rect">
                  <a:avLst/>
                </a:prstGeom>
                <a:solidFill>
                  <a:srgbClr val="FFFF00"/>
                </a:solidFill>
                <a:ln cap="flat" cmpd="sng" w="12700">
                  <a:solidFill>
                    <a:srgbClr val="31538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8" name="Google Shape;138;p3"/>
                <p:cNvSpPr/>
                <p:nvPr/>
              </p:nvSpPr>
              <p:spPr>
                <a:xfrm>
                  <a:off x="1124230" y="586452"/>
                  <a:ext cx="238654" cy="1006767"/>
                </a:xfrm>
                <a:prstGeom prst="rect">
                  <a:avLst/>
                </a:prstGeom>
                <a:solidFill>
                  <a:srgbClr val="FFFF00"/>
                </a:solidFill>
                <a:ln cap="flat" cmpd="sng" w="12700">
                  <a:solidFill>
                    <a:srgbClr val="31538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9" name="Google Shape;139;p3"/>
                <p:cNvSpPr/>
                <p:nvPr/>
              </p:nvSpPr>
              <p:spPr>
                <a:xfrm>
                  <a:off x="1362884" y="586452"/>
                  <a:ext cx="238654" cy="1006767"/>
                </a:xfrm>
                <a:prstGeom prst="rect">
                  <a:avLst/>
                </a:prstGeom>
                <a:solidFill>
                  <a:srgbClr val="FFFF00"/>
                </a:solidFill>
                <a:ln cap="flat" cmpd="sng" w="12700">
                  <a:solidFill>
                    <a:srgbClr val="31538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0" name="Google Shape;140;p3"/>
                <p:cNvSpPr/>
                <p:nvPr/>
              </p:nvSpPr>
              <p:spPr>
                <a:xfrm>
                  <a:off x="1601538" y="586452"/>
                  <a:ext cx="238654" cy="1006767"/>
                </a:xfrm>
                <a:prstGeom prst="rect">
                  <a:avLst/>
                </a:prstGeom>
                <a:solidFill>
                  <a:srgbClr val="FFFF00"/>
                </a:solidFill>
                <a:ln cap="flat" cmpd="sng" w="12700">
                  <a:solidFill>
                    <a:srgbClr val="31538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41" name="Google Shape;141;p3"/>
              <p:cNvSpPr/>
              <p:nvPr/>
            </p:nvSpPr>
            <p:spPr>
              <a:xfrm>
                <a:off x="2716807" y="655855"/>
                <a:ext cx="402013" cy="1006767"/>
              </a:xfrm>
              <a:prstGeom prst="rect">
                <a:avLst/>
              </a:prstGeom>
              <a:solidFill>
                <a:srgbClr val="FFFF00"/>
              </a:solidFill>
              <a:ln cap="flat" cmpd="sng" w="12700">
                <a:solidFill>
                  <a:srgbClr val="31538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2" name="Google Shape;142;p3"/>
              <p:cNvSpPr/>
              <p:nvPr/>
            </p:nvSpPr>
            <p:spPr>
              <a:xfrm>
                <a:off x="3118820" y="655854"/>
                <a:ext cx="402013" cy="1006767"/>
              </a:xfrm>
              <a:prstGeom prst="rect">
                <a:avLst/>
              </a:prstGeom>
              <a:solidFill>
                <a:srgbClr val="FFFF00"/>
              </a:solidFill>
              <a:ln cap="flat" cmpd="sng" w="12700">
                <a:solidFill>
                  <a:srgbClr val="31538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3" name="Google Shape;143;p3"/>
              <p:cNvSpPr/>
              <p:nvPr/>
            </p:nvSpPr>
            <p:spPr>
              <a:xfrm>
                <a:off x="3520833" y="655854"/>
                <a:ext cx="402013" cy="1006767"/>
              </a:xfrm>
              <a:prstGeom prst="rect">
                <a:avLst/>
              </a:prstGeom>
              <a:solidFill>
                <a:srgbClr val="FFFF00"/>
              </a:solidFill>
              <a:ln cap="flat" cmpd="sng" w="12700">
                <a:solidFill>
                  <a:srgbClr val="31538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4" name="Google Shape;144;p3"/>
              <p:cNvSpPr/>
              <p:nvPr/>
            </p:nvSpPr>
            <p:spPr>
              <a:xfrm>
                <a:off x="3922846" y="655854"/>
                <a:ext cx="402013" cy="1006767"/>
              </a:xfrm>
              <a:prstGeom prst="rect">
                <a:avLst/>
              </a:prstGeom>
              <a:solidFill>
                <a:srgbClr val="FFFF00"/>
              </a:solidFill>
              <a:ln cap="flat" cmpd="sng" w="12700">
                <a:solidFill>
                  <a:srgbClr val="31538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45" name="Google Shape;145;p3"/>
            <p:cNvSpPr txBox="1"/>
            <p:nvPr/>
          </p:nvSpPr>
          <p:spPr>
            <a:xfrm>
              <a:off x="1434931" y="928725"/>
              <a:ext cx="2085901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Nails</a:t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6" name="Google Shape;146;p3"/>
          <p:cNvGrpSpPr/>
          <p:nvPr/>
        </p:nvGrpSpPr>
        <p:grpSpPr>
          <a:xfrm>
            <a:off x="4324859" y="343450"/>
            <a:ext cx="2814090" cy="1009209"/>
            <a:chOff x="4324859" y="653412"/>
            <a:chExt cx="2814090" cy="1009209"/>
          </a:xfrm>
        </p:grpSpPr>
        <p:grpSp>
          <p:nvGrpSpPr>
            <p:cNvPr id="147" name="Google Shape;147;p3"/>
            <p:cNvGrpSpPr/>
            <p:nvPr/>
          </p:nvGrpSpPr>
          <p:grpSpPr>
            <a:xfrm>
              <a:off x="4324859" y="653412"/>
              <a:ext cx="2814090" cy="1009209"/>
              <a:chOff x="4324859" y="653412"/>
              <a:chExt cx="2814090" cy="1009209"/>
            </a:xfrm>
          </p:grpSpPr>
          <p:sp>
            <p:nvSpPr>
              <p:cNvPr id="148" name="Google Shape;148;p3"/>
              <p:cNvSpPr/>
              <p:nvPr/>
            </p:nvSpPr>
            <p:spPr>
              <a:xfrm>
                <a:off x="4324859" y="655854"/>
                <a:ext cx="402013" cy="1006767"/>
              </a:xfrm>
              <a:prstGeom prst="rect">
                <a:avLst/>
              </a:prstGeom>
              <a:solidFill>
                <a:srgbClr val="FFC000"/>
              </a:solidFill>
              <a:ln cap="flat" cmpd="sng" w="12700">
                <a:solidFill>
                  <a:srgbClr val="31538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49" name="Google Shape;149;p3"/>
              <p:cNvGrpSpPr/>
              <p:nvPr/>
            </p:nvGrpSpPr>
            <p:grpSpPr>
              <a:xfrm>
                <a:off x="4726872" y="653412"/>
                <a:ext cx="2010065" cy="1006768"/>
                <a:chOff x="646922" y="586452"/>
                <a:chExt cx="1193270" cy="1006768"/>
              </a:xfrm>
            </p:grpSpPr>
            <p:sp>
              <p:nvSpPr>
                <p:cNvPr id="150" name="Google Shape;150;p3"/>
                <p:cNvSpPr/>
                <p:nvPr/>
              </p:nvSpPr>
              <p:spPr>
                <a:xfrm>
                  <a:off x="646922" y="586453"/>
                  <a:ext cx="238654" cy="1006767"/>
                </a:xfrm>
                <a:prstGeom prst="rect">
                  <a:avLst/>
                </a:prstGeom>
                <a:solidFill>
                  <a:srgbClr val="FFC000"/>
                </a:solidFill>
                <a:ln cap="flat" cmpd="sng" w="12700">
                  <a:solidFill>
                    <a:srgbClr val="31538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1" name="Google Shape;151;p3"/>
                <p:cNvSpPr/>
                <p:nvPr/>
              </p:nvSpPr>
              <p:spPr>
                <a:xfrm>
                  <a:off x="885576" y="586452"/>
                  <a:ext cx="238654" cy="1006767"/>
                </a:xfrm>
                <a:prstGeom prst="rect">
                  <a:avLst/>
                </a:prstGeom>
                <a:solidFill>
                  <a:srgbClr val="FFC000"/>
                </a:solidFill>
                <a:ln cap="flat" cmpd="sng" w="12700">
                  <a:solidFill>
                    <a:srgbClr val="31538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2" name="Google Shape;152;p3"/>
                <p:cNvSpPr/>
                <p:nvPr/>
              </p:nvSpPr>
              <p:spPr>
                <a:xfrm>
                  <a:off x="1124230" y="586452"/>
                  <a:ext cx="238654" cy="1006767"/>
                </a:xfrm>
                <a:prstGeom prst="rect">
                  <a:avLst/>
                </a:prstGeom>
                <a:solidFill>
                  <a:srgbClr val="FFC000"/>
                </a:solidFill>
                <a:ln cap="flat" cmpd="sng" w="12700">
                  <a:solidFill>
                    <a:srgbClr val="31538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3" name="Google Shape;153;p3"/>
                <p:cNvSpPr/>
                <p:nvPr/>
              </p:nvSpPr>
              <p:spPr>
                <a:xfrm>
                  <a:off x="1362884" y="586452"/>
                  <a:ext cx="238654" cy="1006767"/>
                </a:xfrm>
                <a:prstGeom prst="rect">
                  <a:avLst/>
                </a:prstGeom>
                <a:solidFill>
                  <a:srgbClr val="FFC000"/>
                </a:solidFill>
                <a:ln cap="flat" cmpd="sng" w="12700">
                  <a:solidFill>
                    <a:srgbClr val="31538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4" name="Google Shape;154;p3"/>
                <p:cNvSpPr/>
                <p:nvPr/>
              </p:nvSpPr>
              <p:spPr>
                <a:xfrm>
                  <a:off x="1601538" y="586452"/>
                  <a:ext cx="238654" cy="1006767"/>
                </a:xfrm>
                <a:prstGeom prst="rect">
                  <a:avLst/>
                </a:prstGeom>
                <a:solidFill>
                  <a:srgbClr val="FFC000"/>
                </a:solidFill>
                <a:ln cap="flat" cmpd="sng" w="12700">
                  <a:solidFill>
                    <a:srgbClr val="31538F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55" name="Google Shape;155;p3"/>
              <p:cNvSpPr/>
              <p:nvPr/>
            </p:nvSpPr>
            <p:spPr>
              <a:xfrm>
                <a:off x="6736936" y="653413"/>
                <a:ext cx="402013" cy="1006767"/>
              </a:xfrm>
              <a:prstGeom prst="rect">
                <a:avLst/>
              </a:prstGeom>
              <a:solidFill>
                <a:srgbClr val="FFC000"/>
              </a:solidFill>
              <a:ln cap="flat" cmpd="sng" w="12700">
                <a:solidFill>
                  <a:srgbClr val="31538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56" name="Google Shape;156;p3"/>
            <p:cNvSpPr txBox="1"/>
            <p:nvPr/>
          </p:nvSpPr>
          <p:spPr>
            <a:xfrm>
              <a:off x="4529525" y="925961"/>
              <a:ext cx="2085901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Screws</a:t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7" name="Google Shape;157;p3"/>
          <p:cNvGrpSpPr/>
          <p:nvPr/>
        </p:nvGrpSpPr>
        <p:grpSpPr>
          <a:xfrm>
            <a:off x="6862106" y="343450"/>
            <a:ext cx="2085901" cy="1006767"/>
            <a:chOff x="6862106" y="653412"/>
            <a:chExt cx="2085901" cy="1006767"/>
          </a:xfrm>
        </p:grpSpPr>
        <p:grpSp>
          <p:nvGrpSpPr>
            <p:cNvPr id="158" name="Google Shape;158;p3"/>
            <p:cNvGrpSpPr/>
            <p:nvPr/>
          </p:nvGrpSpPr>
          <p:grpSpPr>
            <a:xfrm>
              <a:off x="7138949" y="653412"/>
              <a:ext cx="1608052" cy="1006767"/>
              <a:chOff x="7138949" y="653412"/>
              <a:chExt cx="1608052" cy="1006767"/>
            </a:xfrm>
          </p:grpSpPr>
          <p:sp>
            <p:nvSpPr>
              <p:cNvPr id="159" name="Google Shape;159;p3"/>
              <p:cNvSpPr/>
              <p:nvPr/>
            </p:nvSpPr>
            <p:spPr>
              <a:xfrm>
                <a:off x="7138949" y="653412"/>
                <a:ext cx="402013" cy="1006767"/>
              </a:xfrm>
              <a:prstGeom prst="rect">
                <a:avLst/>
              </a:prstGeom>
              <a:solidFill>
                <a:srgbClr val="92D050"/>
              </a:solidFill>
              <a:ln cap="flat" cmpd="sng" w="12700">
                <a:solidFill>
                  <a:srgbClr val="31538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0" name="Google Shape;160;p3"/>
              <p:cNvSpPr/>
              <p:nvPr/>
            </p:nvSpPr>
            <p:spPr>
              <a:xfrm>
                <a:off x="7540962" y="653412"/>
                <a:ext cx="402013" cy="1006767"/>
              </a:xfrm>
              <a:prstGeom prst="rect">
                <a:avLst/>
              </a:prstGeom>
              <a:solidFill>
                <a:srgbClr val="92D050"/>
              </a:solidFill>
              <a:ln cap="flat" cmpd="sng" w="12700">
                <a:solidFill>
                  <a:srgbClr val="31538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1" name="Google Shape;161;p3"/>
              <p:cNvSpPr/>
              <p:nvPr/>
            </p:nvSpPr>
            <p:spPr>
              <a:xfrm>
                <a:off x="7942975" y="653412"/>
                <a:ext cx="402013" cy="1006767"/>
              </a:xfrm>
              <a:prstGeom prst="rect">
                <a:avLst/>
              </a:prstGeom>
              <a:solidFill>
                <a:srgbClr val="92D050"/>
              </a:solidFill>
              <a:ln cap="flat" cmpd="sng" w="12700">
                <a:solidFill>
                  <a:srgbClr val="31538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2" name="Google Shape;162;p3"/>
              <p:cNvSpPr/>
              <p:nvPr/>
            </p:nvSpPr>
            <p:spPr>
              <a:xfrm>
                <a:off x="8344988" y="653412"/>
                <a:ext cx="402013" cy="1006767"/>
              </a:xfrm>
              <a:prstGeom prst="rect">
                <a:avLst/>
              </a:prstGeom>
              <a:solidFill>
                <a:srgbClr val="92D050"/>
              </a:solidFill>
              <a:ln cap="flat" cmpd="sng" w="12700">
                <a:solidFill>
                  <a:srgbClr val="31538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63" name="Google Shape;163;p3"/>
            <p:cNvSpPr txBox="1"/>
            <p:nvPr/>
          </p:nvSpPr>
          <p:spPr>
            <a:xfrm>
              <a:off x="6862106" y="925960"/>
              <a:ext cx="2085901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Bolts</a:t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4" name="Google Shape;164;p3"/>
          <p:cNvGrpSpPr/>
          <p:nvPr/>
        </p:nvGrpSpPr>
        <p:grpSpPr>
          <a:xfrm>
            <a:off x="8702489" y="343449"/>
            <a:ext cx="2085901" cy="1006768"/>
            <a:chOff x="8702489" y="653411"/>
            <a:chExt cx="2085901" cy="1006768"/>
          </a:xfrm>
        </p:grpSpPr>
        <p:grpSp>
          <p:nvGrpSpPr>
            <p:cNvPr id="165" name="Google Shape;165;p3"/>
            <p:cNvGrpSpPr/>
            <p:nvPr/>
          </p:nvGrpSpPr>
          <p:grpSpPr>
            <a:xfrm>
              <a:off x="8747001" y="653411"/>
              <a:ext cx="2010065" cy="1006768"/>
              <a:chOff x="646922" y="586452"/>
              <a:chExt cx="1193270" cy="1006768"/>
            </a:xfrm>
          </p:grpSpPr>
          <p:sp>
            <p:nvSpPr>
              <p:cNvPr id="166" name="Google Shape;166;p3"/>
              <p:cNvSpPr/>
              <p:nvPr/>
            </p:nvSpPr>
            <p:spPr>
              <a:xfrm>
                <a:off x="646922" y="586453"/>
                <a:ext cx="238654" cy="1006767"/>
              </a:xfrm>
              <a:prstGeom prst="rect">
                <a:avLst/>
              </a:prstGeom>
              <a:solidFill>
                <a:srgbClr val="00B0F0"/>
              </a:solidFill>
              <a:ln cap="flat" cmpd="sng" w="12700">
                <a:solidFill>
                  <a:srgbClr val="31538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7" name="Google Shape;167;p3"/>
              <p:cNvSpPr/>
              <p:nvPr/>
            </p:nvSpPr>
            <p:spPr>
              <a:xfrm>
                <a:off x="885576" y="586452"/>
                <a:ext cx="238654" cy="1006767"/>
              </a:xfrm>
              <a:prstGeom prst="rect">
                <a:avLst/>
              </a:prstGeom>
              <a:solidFill>
                <a:srgbClr val="00B0F0"/>
              </a:solidFill>
              <a:ln cap="flat" cmpd="sng" w="12700">
                <a:solidFill>
                  <a:srgbClr val="31538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8" name="Google Shape;168;p3"/>
              <p:cNvSpPr/>
              <p:nvPr/>
            </p:nvSpPr>
            <p:spPr>
              <a:xfrm>
                <a:off x="1124230" y="586452"/>
                <a:ext cx="238654" cy="1006767"/>
              </a:xfrm>
              <a:prstGeom prst="rect">
                <a:avLst/>
              </a:prstGeom>
              <a:solidFill>
                <a:srgbClr val="00B0F0"/>
              </a:solidFill>
              <a:ln cap="flat" cmpd="sng" w="12700">
                <a:solidFill>
                  <a:srgbClr val="31538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9" name="Google Shape;169;p3"/>
              <p:cNvSpPr/>
              <p:nvPr/>
            </p:nvSpPr>
            <p:spPr>
              <a:xfrm>
                <a:off x="1362884" y="586452"/>
                <a:ext cx="238654" cy="1006767"/>
              </a:xfrm>
              <a:prstGeom prst="rect">
                <a:avLst/>
              </a:prstGeom>
              <a:solidFill>
                <a:srgbClr val="00B0F0"/>
              </a:solidFill>
              <a:ln cap="flat" cmpd="sng" w="12700">
                <a:solidFill>
                  <a:srgbClr val="31538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0" name="Google Shape;170;p3"/>
              <p:cNvSpPr/>
              <p:nvPr/>
            </p:nvSpPr>
            <p:spPr>
              <a:xfrm>
                <a:off x="1601538" y="586452"/>
                <a:ext cx="238654" cy="1006767"/>
              </a:xfrm>
              <a:prstGeom prst="rect">
                <a:avLst/>
              </a:prstGeom>
              <a:solidFill>
                <a:srgbClr val="00B0F0"/>
              </a:solidFill>
              <a:ln cap="flat" cmpd="sng" w="12700">
                <a:solidFill>
                  <a:srgbClr val="31538F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71" name="Google Shape;171;p3"/>
            <p:cNvSpPr txBox="1"/>
            <p:nvPr/>
          </p:nvSpPr>
          <p:spPr>
            <a:xfrm>
              <a:off x="8702489" y="958244"/>
              <a:ext cx="2085901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Nuts</a:t>
              </a: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72" name="Google Shape;172;p3"/>
          <p:cNvCxnSpPr/>
          <p:nvPr/>
        </p:nvCxnSpPr>
        <p:spPr>
          <a:xfrm>
            <a:off x="2318751" y="4403166"/>
            <a:ext cx="0" cy="153667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</p:cxnSp>
      <p:sp>
        <p:nvSpPr>
          <p:cNvPr id="173" name="Google Shape;173;p3"/>
          <p:cNvSpPr txBox="1"/>
          <p:nvPr/>
        </p:nvSpPr>
        <p:spPr>
          <a:xfrm>
            <a:off x="1769396" y="4008542"/>
            <a:ext cx="123798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16%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3"/>
          <p:cNvSpPr txBox="1"/>
          <p:nvPr/>
        </p:nvSpPr>
        <p:spPr>
          <a:xfrm>
            <a:off x="1686639" y="5994785"/>
            <a:ext cx="123798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4"/>
          <p:cNvSpPr txBox="1"/>
          <p:nvPr/>
        </p:nvSpPr>
        <p:spPr>
          <a:xfrm>
            <a:off x="337625" y="267286"/>
            <a:ext cx="11423100" cy="156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Here are the contents of a 50-item handy pack.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percentage of the items are nails? 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 the percentages for the other items, screws, nuts, and bolts.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nail.png" id="180" name="Google Shape;180;p4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-5142245">
            <a:off x="3721615" y="1277902"/>
            <a:ext cx="290569" cy="206417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181" name="Google Shape;181;p4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2350604">
            <a:off x="10565261" y="3055791"/>
            <a:ext cx="295771" cy="210111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182" name="Google Shape;182;p4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-5142245">
            <a:off x="3138276" y="1475608"/>
            <a:ext cx="290569" cy="206417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183" name="Google Shape;183;p4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2350604">
            <a:off x="10621820" y="2565695"/>
            <a:ext cx="295771" cy="210111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184" name="Google Shape;184;p4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2350604">
            <a:off x="10518139" y="3498787"/>
            <a:ext cx="295771" cy="210111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185" name="Google Shape;185;p4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4833299">
            <a:off x="1776190" y="2935655"/>
            <a:ext cx="297245" cy="211161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186" name="Google Shape;186;p4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-5947496">
            <a:off x="1548863" y="2822174"/>
            <a:ext cx="297246" cy="211161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187" name="Google Shape;187;p4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6279348">
            <a:off x="7843473" y="5183199"/>
            <a:ext cx="254895" cy="206366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188" name="Google Shape;188;p4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6279348">
            <a:off x="8464047" y="5024079"/>
            <a:ext cx="254895" cy="206366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189" name="Google Shape;189;p4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-1809753">
            <a:off x="6490329" y="2573018"/>
            <a:ext cx="274299" cy="1948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190" name="Google Shape;190;p4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-1809753">
            <a:off x="6083547" y="2363576"/>
            <a:ext cx="274299" cy="1948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191" name="Google Shape;191;p4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-1809753">
            <a:off x="6859326" y="2758860"/>
            <a:ext cx="274299" cy="1948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192" name="Google Shape;192;p4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-3449902">
            <a:off x="8897780" y="1701097"/>
            <a:ext cx="254894" cy="206366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193" name="Google Shape;193;p4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-3449902">
            <a:off x="8258302" y="1662385"/>
            <a:ext cx="254894" cy="206366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194" name="Google Shape;194;p4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4648755">
            <a:off x="2793361" y="4834933"/>
            <a:ext cx="254893" cy="206366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195" name="Google Shape;195;p4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4648755">
            <a:off x="2949844" y="4543265"/>
            <a:ext cx="254893" cy="206366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196" name="Google Shape;196;p4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6453950">
            <a:off x="10425006" y="945101"/>
            <a:ext cx="254894" cy="20636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197" name="Google Shape;197;p4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-1809753">
            <a:off x="5220210" y="3712688"/>
            <a:ext cx="274299" cy="1948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198" name="Google Shape;198;p4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4648755">
            <a:off x="2763402" y="4415839"/>
            <a:ext cx="254893" cy="206366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199" name="Google Shape;199;p4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6453959">
            <a:off x="10298947" y="614862"/>
            <a:ext cx="263061" cy="212978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ut.png" id="200" name="Google Shape;200;p4"/>
          <p:cNvPicPr preferRelativeResize="0"/>
          <p:nvPr/>
        </p:nvPicPr>
        <p:blipFill rotWithShape="1">
          <a:blip r:embed="rId4">
            <a:alphaModFix/>
          </a:blip>
          <a:srcRect b="9984" l="18013" r="17949" t="13976"/>
          <a:stretch/>
        </p:blipFill>
        <p:spPr>
          <a:xfrm>
            <a:off x="3137603" y="3253614"/>
            <a:ext cx="773151" cy="6887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ut.png" id="201" name="Google Shape;201;p4"/>
          <p:cNvPicPr preferRelativeResize="0"/>
          <p:nvPr/>
        </p:nvPicPr>
        <p:blipFill rotWithShape="1">
          <a:blip r:embed="rId4">
            <a:alphaModFix/>
          </a:blip>
          <a:srcRect b="9984" l="18013" r="17949" t="13976"/>
          <a:stretch/>
        </p:blipFill>
        <p:spPr>
          <a:xfrm>
            <a:off x="6325651" y="4524083"/>
            <a:ext cx="773151" cy="6887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ut.png" id="202" name="Google Shape;202;p4"/>
          <p:cNvPicPr preferRelativeResize="0"/>
          <p:nvPr/>
        </p:nvPicPr>
        <p:blipFill rotWithShape="1">
          <a:blip r:embed="rId4">
            <a:alphaModFix/>
          </a:blip>
          <a:srcRect b="9984" l="18013" r="17949" t="13976"/>
          <a:stretch/>
        </p:blipFill>
        <p:spPr>
          <a:xfrm>
            <a:off x="8359592" y="3449779"/>
            <a:ext cx="773151" cy="6887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ut.png" id="203" name="Google Shape;203;p4"/>
          <p:cNvPicPr preferRelativeResize="0"/>
          <p:nvPr/>
        </p:nvPicPr>
        <p:blipFill rotWithShape="1">
          <a:blip r:embed="rId4">
            <a:alphaModFix/>
          </a:blip>
          <a:srcRect b="9984" l="18013" r="17949" t="13976"/>
          <a:stretch/>
        </p:blipFill>
        <p:spPr>
          <a:xfrm>
            <a:off x="10279450" y="2445724"/>
            <a:ext cx="773151" cy="6887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ut.png" id="204" name="Google Shape;204;p4"/>
          <p:cNvPicPr preferRelativeResize="0"/>
          <p:nvPr/>
        </p:nvPicPr>
        <p:blipFill rotWithShape="1">
          <a:blip r:embed="rId4">
            <a:alphaModFix/>
          </a:blip>
          <a:srcRect b="9984" l="18013" r="17949" t="13976"/>
          <a:stretch/>
        </p:blipFill>
        <p:spPr>
          <a:xfrm>
            <a:off x="761791" y="5022622"/>
            <a:ext cx="773151" cy="6887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w.png" id="205" name="Google Shape;205;p4"/>
          <p:cNvPicPr preferRelativeResize="0"/>
          <p:nvPr/>
        </p:nvPicPr>
        <p:blipFill rotWithShape="1">
          <a:blip r:embed="rId5">
            <a:alphaModFix/>
          </a:blip>
          <a:srcRect b="0" l="38769" r="39769" t="0"/>
          <a:stretch/>
        </p:blipFill>
        <p:spPr>
          <a:xfrm rot="-5136323">
            <a:off x="4969020" y="5210458"/>
            <a:ext cx="419570" cy="146673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w.png" id="206" name="Google Shape;206;p4"/>
          <p:cNvPicPr preferRelativeResize="0"/>
          <p:nvPr/>
        </p:nvPicPr>
        <p:blipFill rotWithShape="1">
          <a:blip r:embed="rId5">
            <a:alphaModFix/>
          </a:blip>
          <a:srcRect b="0" l="38769" r="39769" t="0"/>
          <a:stretch/>
        </p:blipFill>
        <p:spPr>
          <a:xfrm rot="-5136323">
            <a:off x="5204996" y="5549873"/>
            <a:ext cx="419570" cy="146673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w.png" id="207" name="Google Shape;207;p4"/>
          <p:cNvPicPr preferRelativeResize="0"/>
          <p:nvPr/>
        </p:nvPicPr>
        <p:blipFill rotWithShape="1">
          <a:blip r:embed="rId5">
            <a:alphaModFix/>
          </a:blip>
          <a:srcRect b="0" l="38769" r="39769" t="0"/>
          <a:stretch/>
        </p:blipFill>
        <p:spPr>
          <a:xfrm rot="3834659">
            <a:off x="3841989" y="3905466"/>
            <a:ext cx="419571" cy="14667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w.png" id="208" name="Google Shape;208;p4"/>
          <p:cNvPicPr preferRelativeResize="0"/>
          <p:nvPr/>
        </p:nvPicPr>
        <p:blipFill rotWithShape="1">
          <a:blip r:embed="rId5">
            <a:alphaModFix/>
          </a:blip>
          <a:srcRect b="0" l="38769" r="39769" t="0"/>
          <a:stretch/>
        </p:blipFill>
        <p:spPr>
          <a:xfrm rot="3834659">
            <a:off x="3426284" y="3756319"/>
            <a:ext cx="419571" cy="14667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w.png" id="209" name="Google Shape;209;p4"/>
          <p:cNvPicPr preferRelativeResize="0"/>
          <p:nvPr/>
        </p:nvPicPr>
        <p:blipFill rotWithShape="1">
          <a:blip r:embed="rId5">
            <a:alphaModFix/>
          </a:blip>
          <a:srcRect b="0" l="38769" r="39769" t="0"/>
          <a:stretch/>
        </p:blipFill>
        <p:spPr>
          <a:xfrm rot="-4328504">
            <a:off x="8624683" y="4260156"/>
            <a:ext cx="419571" cy="146673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w.png" id="210" name="Google Shape;210;p4"/>
          <p:cNvPicPr preferRelativeResize="0"/>
          <p:nvPr/>
        </p:nvPicPr>
        <p:blipFill rotWithShape="1">
          <a:blip r:embed="rId5">
            <a:alphaModFix/>
          </a:blip>
          <a:srcRect b="0" l="38769" r="39769" t="0"/>
          <a:stretch/>
        </p:blipFill>
        <p:spPr>
          <a:xfrm rot="-4328504">
            <a:off x="8820476" y="4656036"/>
            <a:ext cx="419571" cy="146673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w.png" id="211" name="Google Shape;211;p4"/>
          <p:cNvPicPr preferRelativeResize="0"/>
          <p:nvPr/>
        </p:nvPicPr>
        <p:blipFill rotWithShape="1">
          <a:blip r:embed="rId5">
            <a:alphaModFix/>
          </a:blip>
          <a:srcRect b="0" l="38769" r="39769" t="0"/>
          <a:stretch/>
        </p:blipFill>
        <p:spPr>
          <a:xfrm rot="-4328504">
            <a:off x="7239399" y="1960852"/>
            <a:ext cx="419571" cy="146673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w.png" id="212" name="Google Shape;212;p4"/>
          <p:cNvPicPr preferRelativeResize="0"/>
          <p:nvPr/>
        </p:nvPicPr>
        <p:blipFill rotWithShape="1">
          <a:blip r:embed="rId5">
            <a:alphaModFix/>
          </a:blip>
          <a:srcRect b="0" l="38769" r="39769" t="0"/>
          <a:stretch/>
        </p:blipFill>
        <p:spPr>
          <a:xfrm rot="-5400024">
            <a:off x="1382515" y="5653079"/>
            <a:ext cx="419571" cy="14667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w.png" id="213" name="Google Shape;213;p4"/>
          <p:cNvPicPr preferRelativeResize="0"/>
          <p:nvPr/>
        </p:nvPicPr>
        <p:blipFill rotWithShape="1">
          <a:blip r:embed="rId5">
            <a:alphaModFix/>
          </a:blip>
          <a:srcRect b="0" l="38769" r="39769" t="0"/>
          <a:stretch/>
        </p:blipFill>
        <p:spPr>
          <a:xfrm rot="8440227">
            <a:off x="5373394" y="3258092"/>
            <a:ext cx="419568" cy="146673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w.png" id="214" name="Google Shape;214;p4"/>
          <p:cNvPicPr preferRelativeResize="0"/>
          <p:nvPr/>
        </p:nvPicPr>
        <p:blipFill rotWithShape="1">
          <a:blip r:embed="rId5">
            <a:alphaModFix/>
          </a:blip>
          <a:srcRect b="0" l="38769" r="39769" t="0"/>
          <a:stretch/>
        </p:blipFill>
        <p:spPr>
          <a:xfrm rot="7008378">
            <a:off x="9174324" y="1571526"/>
            <a:ext cx="419572" cy="14667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w.png" id="215" name="Google Shape;215;p4"/>
          <p:cNvPicPr preferRelativeResize="0"/>
          <p:nvPr/>
        </p:nvPicPr>
        <p:blipFill rotWithShape="1">
          <a:blip r:embed="rId5">
            <a:alphaModFix/>
          </a:blip>
          <a:srcRect b="0" l="38769" r="39769" t="0"/>
          <a:stretch/>
        </p:blipFill>
        <p:spPr>
          <a:xfrm rot="2553907">
            <a:off x="9369411" y="3258089"/>
            <a:ext cx="419570" cy="146673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w.png" id="216" name="Google Shape;216;p4"/>
          <p:cNvPicPr preferRelativeResize="0"/>
          <p:nvPr/>
        </p:nvPicPr>
        <p:blipFill rotWithShape="1">
          <a:blip r:embed="rId5">
            <a:alphaModFix/>
          </a:blip>
          <a:srcRect b="0" l="38769" r="39769" t="0"/>
          <a:stretch/>
        </p:blipFill>
        <p:spPr>
          <a:xfrm rot="4223771">
            <a:off x="6417702" y="4804772"/>
            <a:ext cx="419572" cy="146673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w.png" id="217" name="Google Shape;217;p4"/>
          <p:cNvPicPr preferRelativeResize="0"/>
          <p:nvPr/>
        </p:nvPicPr>
        <p:blipFill rotWithShape="1">
          <a:blip r:embed="rId5">
            <a:alphaModFix/>
          </a:blip>
          <a:srcRect b="0" l="38769" r="39769" t="0"/>
          <a:stretch/>
        </p:blipFill>
        <p:spPr>
          <a:xfrm rot="4635855">
            <a:off x="1983152" y="2642662"/>
            <a:ext cx="419569" cy="146673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w.png" id="218" name="Google Shape;218;p4"/>
          <p:cNvPicPr preferRelativeResize="0"/>
          <p:nvPr/>
        </p:nvPicPr>
        <p:blipFill rotWithShape="1">
          <a:blip r:embed="rId5">
            <a:alphaModFix/>
          </a:blip>
          <a:srcRect b="0" l="38769" r="39769" t="0"/>
          <a:stretch/>
        </p:blipFill>
        <p:spPr>
          <a:xfrm rot="4635855">
            <a:off x="1613130" y="2401540"/>
            <a:ext cx="419569" cy="146673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w.png" id="219" name="Google Shape;219;p4"/>
          <p:cNvPicPr preferRelativeResize="0"/>
          <p:nvPr/>
        </p:nvPicPr>
        <p:blipFill rotWithShape="1">
          <a:blip r:embed="rId5">
            <a:alphaModFix/>
          </a:blip>
          <a:srcRect b="0" l="38769" r="39769" t="0"/>
          <a:stretch/>
        </p:blipFill>
        <p:spPr>
          <a:xfrm rot="4152393">
            <a:off x="10683541" y="5410427"/>
            <a:ext cx="419571" cy="146673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olt.png" id="220" name="Google Shape;220;p4"/>
          <p:cNvPicPr preferRelativeResize="0"/>
          <p:nvPr/>
        </p:nvPicPr>
        <p:blipFill rotWithShape="1">
          <a:blip r:embed="rId6">
            <a:alphaModFix/>
          </a:blip>
          <a:srcRect b="0" l="38295" r="37438" t="0"/>
          <a:stretch/>
        </p:blipFill>
        <p:spPr>
          <a:xfrm rot="-584171">
            <a:off x="5213153" y="2020354"/>
            <a:ext cx="448955" cy="13879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olt.png" id="221" name="Google Shape;221;p4"/>
          <p:cNvPicPr preferRelativeResize="0"/>
          <p:nvPr/>
        </p:nvPicPr>
        <p:blipFill rotWithShape="1">
          <a:blip r:embed="rId6">
            <a:alphaModFix/>
          </a:blip>
          <a:srcRect b="0" l="38295" r="37438" t="0"/>
          <a:stretch/>
        </p:blipFill>
        <p:spPr>
          <a:xfrm rot="-6700259">
            <a:off x="1041955" y="1897419"/>
            <a:ext cx="448956" cy="138797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olt.png" id="222" name="Google Shape;222;p4"/>
          <p:cNvPicPr preferRelativeResize="0"/>
          <p:nvPr/>
        </p:nvPicPr>
        <p:blipFill rotWithShape="1">
          <a:blip r:embed="rId6">
            <a:alphaModFix/>
          </a:blip>
          <a:srcRect b="0" l="38295" r="37438" t="0"/>
          <a:stretch/>
        </p:blipFill>
        <p:spPr>
          <a:xfrm rot="-584171">
            <a:off x="7573122" y="3142585"/>
            <a:ext cx="448955" cy="13879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olt.png" id="223" name="Google Shape;223;p4"/>
          <p:cNvPicPr preferRelativeResize="0"/>
          <p:nvPr/>
        </p:nvPicPr>
        <p:blipFill rotWithShape="1">
          <a:blip r:embed="rId6">
            <a:alphaModFix/>
          </a:blip>
          <a:srcRect b="0" l="38295" r="37438" t="0"/>
          <a:stretch/>
        </p:blipFill>
        <p:spPr>
          <a:xfrm rot="-8100032">
            <a:off x="10750281" y="4479525"/>
            <a:ext cx="448954" cy="138797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olt.png" id="224" name="Google Shape;224;p4"/>
          <p:cNvPicPr preferRelativeResize="0"/>
          <p:nvPr/>
        </p:nvPicPr>
        <p:blipFill rotWithShape="1">
          <a:blip r:embed="rId6">
            <a:alphaModFix/>
          </a:blip>
          <a:srcRect b="0" l="38295" r="37438" t="0"/>
          <a:stretch/>
        </p:blipFill>
        <p:spPr>
          <a:xfrm rot="-6700259">
            <a:off x="1570592" y="3813636"/>
            <a:ext cx="448956" cy="138797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ut.png" id="225" name="Google Shape;225;p4"/>
          <p:cNvPicPr preferRelativeResize="0"/>
          <p:nvPr/>
        </p:nvPicPr>
        <p:blipFill rotWithShape="1">
          <a:blip r:embed="rId4">
            <a:alphaModFix/>
          </a:blip>
          <a:srcRect b="9984" l="18013" r="17949" t="13976"/>
          <a:stretch/>
        </p:blipFill>
        <p:spPr>
          <a:xfrm>
            <a:off x="4284843" y="2809554"/>
            <a:ext cx="773151" cy="6887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ut.png" id="226" name="Google Shape;226;p4"/>
          <p:cNvPicPr preferRelativeResize="0"/>
          <p:nvPr/>
        </p:nvPicPr>
        <p:blipFill rotWithShape="1">
          <a:blip r:embed="rId4">
            <a:alphaModFix/>
          </a:blip>
          <a:srcRect b="9984" l="18013" r="17949" t="13976"/>
          <a:stretch/>
        </p:blipFill>
        <p:spPr>
          <a:xfrm>
            <a:off x="7441739" y="5022622"/>
            <a:ext cx="773151" cy="6887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ut.png" id="227" name="Google Shape;227;p4"/>
          <p:cNvPicPr preferRelativeResize="0"/>
          <p:nvPr/>
        </p:nvPicPr>
        <p:blipFill rotWithShape="1">
          <a:blip r:embed="rId4">
            <a:alphaModFix/>
          </a:blip>
          <a:srcRect b="9984" l="18013" r="17949" t="13976"/>
          <a:stretch/>
        </p:blipFill>
        <p:spPr>
          <a:xfrm>
            <a:off x="2156502" y="4591995"/>
            <a:ext cx="773151" cy="6887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ut.png" id="228" name="Google Shape;228;p4"/>
          <p:cNvPicPr preferRelativeResize="0"/>
          <p:nvPr/>
        </p:nvPicPr>
        <p:blipFill rotWithShape="1">
          <a:blip r:embed="rId4">
            <a:alphaModFix/>
          </a:blip>
          <a:srcRect b="9984" l="18013" r="17949" t="13976"/>
          <a:stretch/>
        </p:blipFill>
        <p:spPr>
          <a:xfrm>
            <a:off x="4416947" y="4840701"/>
            <a:ext cx="773151" cy="6887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ut.png" id="229" name="Google Shape;229;p4"/>
          <p:cNvPicPr preferRelativeResize="0"/>
          <p:nvPr/>
        </p:nvPicPr>
        <p:blipFill rotWithShape="1">
          <a:blip r:embed="rId4">
            <a:alphaModFix/>
          </a:blip>
          <a:srcRect b="9984" l="18013" r="17949" t="13976"/>
          <a:stretch/>
        </p:blipFill>
        <p:spPr>
          <a:xfrm>
            <a:off x="3480321" y="5881043"/>
            <a:ext cx="773151" cy="6887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5"/>
          <p:cNvSpPr txBox="1"/>
          <p:nvPr/>
        </p:nvSpPr>
        <p:spPr>
          <a:xfrm>
            <a:off x="337625" y="267286"/>
            <a:ext cx="11423100" cy="156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Here are the contents of a 40-item handy pack.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percentage of the items are nails? 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 the percentages for the other items, screws, nuts, and bolts.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nail.png" id="235" name="Google Shape;235;p5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-1809760">
            <a:off x="1550672" y="2270766"/>
            <a:ext cx="269050" cy="19112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236" name="Google Shape;236;p5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-1809760">
            <a:off x="1151676" y="2065332"/>
            <a:ext cx="269050" cy="19112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237" name="Google Shape;237;p5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-1809760">
            <a:off x="1912607" y="2453050"/>
            <a:ext cx="269050" cy="19112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238" name="Google Shape;238;p5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3010395">
            <a:off x="5945664" y="2073910"/>
            <a:ext cx="269048" cy="191128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239" name="Google Shape;239;p5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1017688">
            <a:off x="11170621" y="4492782"/>
            <a:ext cx="269049" cy="191128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240" name="Google Shape;240;p5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6417688">
            <a:off x="2119968" y="5093635"/>
            <a:ext cx="269049" cy="191128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241" name="Google Shape;241;p5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6417688">
            <a:off x="1671901" y="5226842"/>
            <a:ext cx="269049" cy="191128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242" name="Google Shape;242;p5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-4382312">
            <a:off x="8621933" y="1758279"/>
            <a:ext cx="269049" cy="191128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243" name="Google Shape;243;p5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-4382312">
            <a:off x="9011198" y="1645596"/>
            <a:ext cx="269049" cy="191128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244" name="Google Shape;244;p5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8663406">
            <a:off x="8356721" y="4629810"/>
            <a:ext cx="269048" cy="191128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245" name="Google Shape;245;p5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8663406">
            <a:off x="8773416" y="4796441"/>
            <a:ext cx="269048" cy="191128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246" name="Google Shape;246;p5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8663406">
            <a:off x="7979117" y="4482704"/>
            <a:ext cx="269048" cy="191128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247" name="Google Shape;247;p5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2923191">
            <a:off x="6317491" y="2110774"/>
            <a:ext cx="269051" cy="191128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248" name="Google Shape;248;p5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-3550365">
            <a:off x="5790201" y="4974352"/>
            <a:ext cx="269052" cy="191128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249" name="Google Shape;249;p5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-3637622">
            <a:off x="5701800" y="4611307"/>
            <a:ext cx="269052" cy="191128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ail.png" id="250" name="Google Shape;250;p5"/>
          <p:cNvPicPr preferRelativeResize="0"/>
          <p:nvPr/>
        </p:nvPicPr>
        <p:blipFill rotWithShape="1">
          <a:blip r:embed="rId3">
            <a:alphaModFix/>
          </a:blip>
          <a:srcRect b="0" l="45146" r="44292" t="0"/>
          <a:stretch/>
        </p:blipFill>
        <p:spPr>
          <a:xfrm rot="-488446">
            <a:off x="3283216" y="3369343"/>
            <a:ext cx="269050" cy="19112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w.png" id="251" name="Google Shape;251;p5"/>
          <p:cNvPicPr preferRelativeResize="0"/>
          <p:nvPr/>
        </p:nvPicPr>
        <p:blipFill rotWithShape="1">
          <a:blip r:embed="rId4">
            <a:alphaModFix/>
          </a:blip>
          <a:srcRect b="0" l="38769" r="39769" t="0"/>
          <a:stretch/>
        </p:blipFill>
        <p:spPr>
          <a:xfrm rot="4635864">
            <a:off x="4438939" y="3815519"/>
            <a:ext cx="411538" cy="14386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w.png" id="252" name="Google Shape;252;p5"/>
          <p:cNvPicPr preferRelativeResize="0"/>
          <p:nvPr/>
        </p:nvPicPr>
        <p:blipFill rotWithShape="1">
          <a:blip r:embed="rId4">
            <a:alphaModFix/>
          </a:blip>
          <a:srcRect b="0" l="38769" r="39769" t="0"/>
          <a:stretch/>
        </p:blipFill>
        <p:spPr>
          <a:xfrm rot="-3653085">
            <a:off x="7865565" y="2589850"/>
            <a:ext cx="411539" cy="143865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w.png" id="253" name="Google Shape;253;p5"/>
          <p:cNvPicPr preferRelativeResize="0"/>
          <p:nvPr/>
        </p:nvPicPr>
        <p:blipFill rotWithShape="1">
          <a:blip r:embed="rId4">
            <a:alphaModFix/>
          </a:blip>
          <a:srcRect b="0" l="38769" r="39769" t="0"/>
          <a:stretch/>
        </p:blipFill>
        <p:spPr>
          <a:xfrm rot="-3653085">
            <a:off x="7709580" y="2965297"/>
            <a:ext cx="411539" cy="143865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w.png" id="254" name="Google Shape;254;p5"/>
          <p:cNvPicPr preferRelativeResize="0"/>
          <p:nvPr/>
        </p:nvPicPr>
        <p:blipFill rotWithShape="1">
          <a:blip r:embed="rId4">
            <a:alphaModFix/>
          </a:blip>
          <a:srcRect b="0" l="38769" r="39769" t="0"/>
          <a:stretch/>
        </p:blipFill>
        <p:spPr>
          <a:xfrm rot="-3653085">
            <a:off x="1063225" y="3382507"/>
            <a:ext cx="411539" cy="143865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w.png" id="255" name="Google Shape;255;p5"/>
          <p:cNvPicPr preferRelativeResize="0"/>
          <p:nvPr/>
        </p:nvPicPr>
        <p:blipFill rotWithShape="1">
          <a:blip r:embed="rId4">
            <a:alphaModFix/>
          </a:blip>
          <a:srcRect b="0" l="38769" r="39769" t="0"/>
          <a:stretch/>
        </p:blipFill>
        <p:spPr>
          <a:xfrm rot="-3653085">
            <a:off x="907240" y="3757954"/>
            <a:ext cx="411539" cy="143865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w.png" id="256" name="Google Shape;256;p5"/>
          <p:cNvPicPr preferRelativeResize="0"/>
          <p:nvPr/>
        </p:nvPicPr>
        <p:blipFill rotWithShape="1">
          <a:blip r:embed="rId4">
            <a:alphaModFix/>
          </a:blip>
          <a:srcRect b="0" l="38769" r="39769" t="0"/>
          <a:stretch/>
        </p:blipFill>
        <p:spPr>
          <a:xfrm rot="-9176812">
            <a:off x="9878378" y="4136737"/>
            <a:ext cx="411537" cy="143865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w.png" id="257" name="Google Shape;257;p5"/>
          <p:cNvPicPr preferRelativeResize="0"/>
          <p:nvPr/>
        </p:nvPicPr>
        <p:blipFill rotWithShape="1">
          <a:blip r:embed="rId4">
            <a:alphaModFix/>
          </a:blip>
          <a:srcRect b="0" l="38769" r="39769" t="0"/>
          <a:stretch/>
        </p:blipFill>
        <p:spPr>
          <a:xfrm rot="-9176812">
            <a:off x="10267777" y="4136739"/>
            <a:ext cx="411537" cy="143865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w.png" id="258" name="Google Shape;258;p5"/>
          <p:cNvPicPr preferRelativeResize="0"/>
          <p:nvPr/>
        </p:nvPicPr>
        <p:blipFill rotWithShape="1">
          <a:blip r:embed="rId4">
            <a:alphaModFix/>
          </a:blip>
          <a:srcRect b="0" l="38769" r="39769" t="0"/>
          <a:stretch/>
        </p:blipFill>
        <p:spPr>
          <a:xfrm rot="-9176812">
            <a:off x="10414366" y="4622669"/>
            <a:ext cx="411537" cy="143865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w.png" id="259" name="Google Shape;259;p5"/>
          <p:cNvPicPr preferRelativeResize="0"/>
          <p:nvPr/>
        </p:nvPicPr>
        <p:blipFill rotWithShape="1">
          <a:blip r:embed="rId4">
            <a:alphaModFix/>
          </a:blip>
          <a:srcRect b="0" l="38769" r="39769" t="0"/>
          <a:stretch/>
        </p:blipFill>
        <p:spPr>
          <a:xfrm rot="1788541">
            <a:off x="10342665" y="1994591"/>
            <a:ext cx="411536" cy="143865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w.png" id="260" name="Google Shape;260;p5"/>
          <p:cNvPicPr preferRelativeResize="0"/>
          <p:nvPr/>
        </p:nvPicPr>
        <p:blipFill rotWithShape="1">
          <a:blip r:embed="rId4">
            <a:alphaModFix/>
          </a:blip>
          <a:srcRect b="0" l="38769" r="39769" t="0"/>
          <a:stretch/>
        </p:blipFill>
        <p:spPr>
          <a:xfrm rot="-1973697">
            <a:off x="7058403" y="5070321"/>
            <a:ext cx="411534" cy="143866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olt.png" id="261" name="Google Shape;261;p5"/>
          <p:cNvPicPr preferRelativeResize="0"/>
          <p:nvPr/>
        </p:nvPicPr>
        <p:blipFill rotWithShape="1">
          <a:blip r:embed="rId5">
            <a:alphaModFix/>
          </a:blip>
          <a:srcRect b="0" l="38295" r="37438" t="0"/>
          <a:stretch/>
        </p:blipFill>
        <p:spPr>
          <a:xfrm rot="-584173">
            <a:off x="5827321" y="3895840"/>
            <a:ext cx="440363" cy="136141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olt.png" id="262" name="Google Shape;262;p5"/>
          <p:cNvPicPr preferRelativeResize="0"/>
          <p:nvPr/>
        </p:nvPicPr>
        <p:blipFill rotWithShape="1">
          <a:blip r:embed="rId5">
            <a:alphaModFix/>
          </a:blip>
          <a:srcRect b="0" l="38295" r="37438" t="0"/>
          <a:stretch/>
        </p:blipFill>
        <p:spPr>
          <a:xfrm rot="-7738786">
            <a:off x="10919704" y="2691382"/>
            <a:ext cx="440360" cy="136141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olt.png" id="263" name="Google Shape;263;p5"/>
          <p:cNvPicPr preferRelativeResize="0"/>
          <p:nvPr/>
        </p:nvPicPr>
        <p:blipFill rotWithShape="1">
          <a:blip r:embed="rId5">
            <a:alphaModFix/>
          </a:blip>
          <a:srcRect b="0" l="38295" r="37438" t="0"/>
          <a:stretch/>
        </p:blipFill>
        <p:spPr>
          <a:xfrm rot="-7738786">
            <a:off x="4988148" y="2152560"/>
            <a:ext cx="440360" cy="136141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olt.png" id="264" name="Google Shape;264;p5"/>
          <p:cNvPicPr preferRelativeResize="0"/>
          <p:nvPr/>
        </p:nvPicPr>
        <p:blipFill rotWithShape="1">
          <a:blip r:embed="rId5">
            <a:alphaModFix/>
          </a:blip>
          <a:srcRect b="0" l="38295" r="37438" t="0"/>
          <a:stretch/>
        </p:blipFill>
        <p:spPr>
          <a:xfrm rot="4272620">
            <a:off x="4181413" y="5501776"/>
            <a:ext cx="440361" cy="136141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olt.png" id="265" name="Google Shape;265;p5"/>
          <p:cNvPicPr preferRelativeResize="0"/>
          <p:nvPr/>
        </p:nvPicPr>
        <p:blipFill rotWithShape="1">
          <a:blip r:embed="rId5">
            <a:alphaModFix/>
          </a:blip>
          <a:srcRect b="0" l="38295" r="37438" t="0"/>
          <a:stretch/>
        </p:blipFill>
        <p:spPr>
          <a:xfrm rot="-7738786">
            <a:off x="2414493" y="4114768"/>
            <a:ext cx="440360" cy="136141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olt.png" id="266" name="Google Shape;266;p5"/>
          <p:cNvPicPr preferRelativeResize="0"/>
          <p:nvPr/>
        </p:nvPicPr>
        <p:blipFill rotWithShape="1">
          <a:blip r:embed="rId5">
            <a:alphaModFix/>
          </a:blip>
          <a:srcRect b="0" l="38295" r="37438" t="0"/>
          <a:stretch/>
        </p:blipFill>
        <p:spPr>
          <a:xfrm rot="9159411">
            <a:off x="2345462" y="2152547"/>
            <a:ext cx="440363" cy="136141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ut.png" id="267" name="Google Shape;267;p5"/>
          <p:cNvPicPr preferRelativeResize="0"/>
          <p:nvPr/>
        </p:nvPicPr>
        <p:blipFill rotWithShape="1">
          <a:blip r:embed="rId6">
            <a:alphaModFix/>
          </a:blip>
          <a:srcRect b="9984" l="18013" r="17949" t="13976"/>
          <a:stretch/>
        </p:blipFill>
        <p:spPr>
          <a:xfrm>
            <a:off x="8992105" y="4374034"/>
            <a:ext cx="758353" cy="67557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ut.png" id="268" name="Google Shape;268;p5"/>
          <p:cNvPicPr preferRelativeResize="0"/>
          <p:nvPr/>
        </p:nvPicPr>
        <p:blipFill rotWithShape="1">
          <a:blip r:embed="rId6">
            <a:alphaModFix/>
          </a:blip>
          <a:srcRect b="9984" l="18013" r="17949" t="13976"/>
          <a:stretch/>
        </p:blipFill>
        <p:spPr>
          <a:xfrm>
            <a:off x="6534547" y="4086299"/>
            <a:ext cx="758353" cy="67557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ut.png" id="269" name="Google Shape;269;p5"/>
          <p:cNvPicPr preferRelativeResize="0"/>
          <p:nvPr/>
        </p:nvPicPr>
        <p:blipFill rotWithShape="1">
          <a:blip r:embed="rId6">
            <a:alphaModFix/>
          </a:blip>
          <a:srcRect b="9984" l="18013" r="17949" t="13976"/>
          <a:stretch/>
        </p:blipFill>
        <p:spPr>
          <a:xfrm>
            <a:off x="9026913" y="3283821"/>
            <a:ext cx="758353" cy="67557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ut.png" id="270" name="Google Shape;270;p5"/>
          <p:cNvPicPr preferRelativeResize="0"/>
          <p:nvPr/>
        </p:nvPicPr>
        <p:blipFill rotWithShape="1">
          <a:blip r:embed="rId6">
            <a:alphaModFix/>
          </a:blip>
          <a:srcRect b="9984" l="18013" r="17949" t="13976"/>
          <a:stretch/>
        </p:blipFill>
        <p:spPr>
          <a:xfrm>
            <a:off x="3296188" y="2332572"/>
            <a:ext cx="758353" cy="67557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ut.png" id="271" name="Google Shape;271;p5"/>
          <p:cNvPicPr preferRelativeResize="0"/>
          <p:nvPr/>
        </p:nvPicPr>
        <p:blipFill rotWithShape="1">
          <a:blip r:embed="rId6">
            <a:alphaModFix/>
          </a:blip>
          <a:srcRect b="9984" l="18013" r="17949" t="13976"/>
          <a:stretch/>
        </p:blipFill>
        <p:spPr>
          <a:xfrm>
            <a:off x="3785637" y="3440379"/>
            <a:ext cx="758353" cy="67557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ut.png" id="272" name="Google Shape;272;p5"/>
          <p:cNvPicPr preferRelativeResize="0"/>
          <p:nvPr/>
        </p:nvPicPr>
        <p:blipFill rotWithShape="1">
          <a:blip r:embed="rId6">
            <a:alphaModFix/>
          </a:blip>
          <a:srcRect b="9984" l="18013" r="17949" t="13976"/>
          <a:stretch/>
        </p:blipFill>
        <p:spPr>
          <a:xfrm>
            <a:off x="3761606" y="5038615"/>
            <a:ext cx="758353" cy="67557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ut.png" id="273" name="Google Shape;273;p5"/>
          <p:cNvPicPr preferRelativeResize="0"/>
          <p:nvPr/>
        </p:nvPicPr>
        <p:blipFill rotWithShape="1">
          <a:blip r:embed="rId6">
            <a:alphaModFix/>
          </a:blip>
          <a:srcRect b="9984" l="18013" r="17949" t="13976"/>
          <a:stretch/>
        </p:blipFill>
        <p:spPr>
          <a:xfrm>
            <a:off x="503066" y="4891523"/>
            <a:ext cx="758353" cy="67557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ut.png" id="274" name="Google Shape;274;p5"/>
          <p:cNvPicPr preferRelativeResize="0"/>
          <p:nvPr/>
        </p:nvPicPr>
        <p:blipFill rotWithShape="1">
          <a:blip r:embed="rId6">
            <a:alphaModFix/>
          </a:blip>
          <a:srcRect b="9984" l="18013" r="17949" t="13976"/>
          <a:stretch/>
        </p:blipFill>
        <p:spPr>
          <a:xfrm>
            <a:off x="2627818" y="5205239"/>
            <a:ext cx="758353" cy="6755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2021-04-08T04:01:43Z</dcterms:created>
  <dc:creator>Vince Wright</dc:creator>
</cp:coreProperties>
</file>