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kZAXUPfbeU1WR+Z8vskkUGSqrK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Vince Wrigh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FEB1C0-F6FC-4041-95E3-31D6C8B44D06}">
  <a:tblStyle styleId="{61FEB1C0-F6FC-4041-95E3-31D6C8B44D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4-07T03:58:03.491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IbtImL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84ee1b3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d84ee1b3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od-pyramid.jpg" id="84" name="Google Shape;84;p1"/>
          <p:cNvPicPr preferRelativeResize="0"/>
          <p:nvPr/>
        </p:nvPicPr>
        <p:blipFill rotWithShape="1">
          <a:blip r:embed="rId3">
            <a:alphaModFix/>
          </a:blip>
          <a:srcRect b="3349" l="0" r="0" t="3349"/>
          <a:stretch/>
        </p:blipFill>
        <p:spPr>
          <a:xfrm>
            <a:off x="2419125" y="0"/>
            <a:ext cx="7353747" cy="653632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8629486" y="4688560"/>
            <a:ext cx="3271520" cy="7547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536" y="69470"/>
                </a:moveTo>
                <a:lnTo>
                  <a:pt x="-77776" y="155130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Bread, cereals, pasta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158391" y="3051627"/>
            <a:ext cx="3245991" cy="7547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3918" y="62760"/>
                </a:moveTo>
                <a:lnTo>
                  <a:pt x="165263" y="112633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8655015" y="3189959"/>
            <a:ext cx="3245991" cy="7547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4018" y="60523"/>
                </a:moveTo>
                <a:lnTo>
                  <a:pt x="-67726" y="99214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158390" y="1315644"/>
            <a:ext cx="3246000" cy="75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123918" y="62760"/>
                </a:moveTo>
                <a:lnTo>
                  <a:pt x="194906" y="90266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Meat, fish, milk, eggs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7513187" y="659954"/>
            <a:ext cx="3245991" cy="7547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4018" y="60523"/>
                </a:moveTo>
                <a:lnTo>
                  <a:pt x="-67726" y="99214"/>
                </a:lnTo>
              </a:path>
            </a:pathLst>
          </a:cu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Fat, oil, sugar, sweets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eseburger.png" id="673" name="Google Shape;673;p10"/>
          <p:cNvPicPr preferRelativeResize="0"/>
          <p:nvPr/>
        </p:nvPicPr>
        <p:blipFill rotWithShape="1">
          <a:blip r:embed="rId3">
            <a:alphaModFix/>
          </a:blip>
          <a:srcRect b="0" l="2444" r="2444" t="0"/>
          <a:stretch/>
        </p:blipFill>
        <p:spPr>
          <a:xfrm>
            <a:off x="2273476" y="145800"/>
            <a:ext cx="7645042" cy="536427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0"/>
          <p:cNvSpPr txBox="1"/>
          <p:nvPr/>
        </p:nvSpPr>
        <p:spPr>
          <a:xfrm>
            <a:off x="384893" y="5581256"/>
            <a:ext cx="11422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standard cheeseburger contains 1 255 kJ of energy.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percentage of your daily intake is that?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2353925" y="2826400"/>
            <a:ext cx="2176500" cy="219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530425" y="1856500"/>
            <a:ext cx="5307600" cy="317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323557" y="393895"/>
            <a:ext cx="110290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 the number of kilojoules (kJ) people of your age should eat each day.</a:t>
            </a:r>
            <a:endParaRPr/>
          </a:p>
        </p:txBody>
      </p:sp>
      <p:grpSp>
        <p:nvGrpSpPr>
          <p:cNvPr id="97" name="Google Shape;97;p2"/>
          <p:cNvGrpSpPr/>
          <p:nvPr/>
        </p:nvGrpSpPr>
        <p:grpSpPr>
          <a:xfrm>
            <a:off x="2353924" y="1841583"/>
            <a:ext cx="7484158" cy="3174830"/>
            <a:chOff x="984737" y="1270591"/>
            <a:chExt cx="8829823" cy="4296698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3971779" y="1668245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Boys</a:t>
              </a: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7212037" y="1656369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Girls</a:t>
              </a: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1195694" y="3058499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Years</a:t>
              </a: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1093703" y="4497231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Years</a:t>
              </a: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4080803" y="3058498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7 700 kJ</a:t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7103013" y="3058498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7 200 kJ</a:t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4037428" y="4497231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8 500 kJ</a:t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7144041" y="4497231"/>
              <a:ext cx="21243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8 100 kJ</a:t>
              </a:r>
              <a:endParaRPr/>
            </a:p>
          </p:txBody>
        </p:sp>
        <p:cxnSp>
          <p:nvCxnSpPr>
            <p:cNvPr id="106" name="Google Shape;106;p2"/>
            <p:cNvCxnSpPr/>
            <p:nvPr/>
          </p:nvCxnSpPr>
          <p:spPr>
            <a:xfrm>
              <a:off x="6654018" y="1280160"/>
              <a:ext cx="0" cy="4276578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2"/>
            <p:cNvCxnSpPr/>
            <p:nvPr/>
          </p:nvCxnSpPr>
          <p:spPr>
            <a:xfrm>
              <a:off x="3542713" y="1280160"/>
              <a:ext cx="0" cy="4276578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2"/>
            <p:cNvCxnSpPr/>
            <p:nvPr/>
          </p:nvCxnSpPr>
          <p:spPr>
            <a:xfrm>
              <a:off x="9814560" y="1270591"/>
              <a:ext cx="0" cy="4276578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" name="Google Shape;109;p2"/>
            <p:cNvCxnSpPr/>
            <p:nvPr/>
          </p:nvCxnSpPr>
          <p:spPr>
            <a:xfrm>
              <a:off x="989427" y="2581422"/>
              <a:ext cx="8825133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0" name="Google Shape;110;p2"/>
            <p:cNvCxnSpPr/>
            <p:nvPr/>
          </p:nvCxnSpPr>
          <p:spPr>
            <a:xfrm>
              <a:off x="989427" y="4070253"/>
              <a:ext cx="8825133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" name="Google Shape;111;p2"/>
            <p:cNvCxnSpPr/>
            <p:nvPr/>
          </p:nvCxnSpPr>
          <p:spPr>
            <a:xfrm>
              <a:off x="989427" y="5559083"/>
              <a:ext cx="8825133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" name="Google Shape;112;p2"/>
            <p:cNvCxnSpPr/>
            <p:nvPr/>
          </p:nvCxnSpPr>
          <p:spPr>
            <a:xfrm>
              <a:off x="984737" y="2581422"/>
              <a:ext cx="0" cy="2985867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2"/>
            <p:cNvCxnSpPr/>
            <p:nvPr/>
          </p:nvCxnSpPr>
          <p:spPr>
            <a:xfrm>
              <a:off x="3542713" y="1280160"/>
              <a:ext cx="6267157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323557" y="393895"/>
            <a:ext cx="110290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7 year old girl only needs to eat 6 400 kilojoules (kJ) per day.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whole square is 100%.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kilojoules are 50%, 10%, 1%?</a:t>
            </a:r>
            <a:endParaRPr/>
          </a:p>
        </p:txBody>
      </p:sp>
      <p:grpSp>
        <p:nvGrpSpPr>
          <p:cNvPr id="119" name="Google Shape;119;p3"/>
          <p:cNvGrpSpPr/>
          <p:nvPr/>
        </p:nvGrpSpPr>
        <p:grpSpPr>
          <a:xfrm>
            <a:off x="3639366" y="1862334"/>
            <a:ext cx="4397637" cy="4418923"/>
            <a:chOff x="3463588" y="1696374"/>
            <a:chExt cx="4562811" cy="4584896"/>
          </a:xfrm>
        </p:grpSpPr>
        <p:grpSp>
          <p:nvGrpSpPr>
            <p:cNvPr id="120" name="Google Shape;120;p3"/>
            <p:cNvGrpSpPr/>
            <p:nvPr/>
          </p:nvGrpSpPr>
          <p:grpSpPr>
            <a:xfrm>
              <a:off x="3463588" y="1696374"/>
              <a:ext cx="4562811" cy="4584896"/>
              <a:chOff x="2766903" y="1696374"/>
              <a:chExt cx="3657496" cy="3675199"/>
            </a:xfrm>
          </p:grpSpPr>
          <p:grpSp>
            <p:nvGrpSpPr>
              <p:cNvPr id="121" name="Google Shape;121;p3"/>
              <p:cNvGrpSpPr/>
              <p:nvPr/>
            </p:nvGrpSpPr>
            <p:grpSpPr>
              <a:xfrm>
                <a:off x="2766903" y="4540073"/>
                <a:ext cx="3657496" cy="831500"/>
                <a:chOff x="2766903" y="4540073"/>
                <a:chExt cx="3657496" cy="831500"/>
              </a:xfrm>
            </p:grpSpPr>
            <p:grpSp>
              <p:nvGrpSpPr>
                <p:cNvPr id="122" name="Google Shape;122;p3"/>
                <p:cNvGrpSpPr/>
                <p:nvPr/>
              </p:nvGrpSpPr>
              <p:grpSpPr>
                <a:xfrm>
                  <a:off x="2766903" y="4898045"/>
                  <a:ext cx="3657496" cy="473528"/>
                  <a:chOff x="2530929" y="1387929"/>
                  <a:chExt cx="3657496" cy="473528"/>
                </a:xfrm>
              </p:grpSpPr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2530929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2888858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>
                    <a:off x="324678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>
                    <a:off x="359712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>
                    <a:off x="395309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>
                    <a:off x="430342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>
                    <a:off x="465939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5009726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5364564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571489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" name="Google Shape;133;p3"/>
                <p:cNvGrpSpPr/>
                <p:nvPr/>
              </p:nvGrpSpPr>
              <p:grpSpPr>
                <a:xfrm>
                  <a:off x="2766903" y="4540073"/>
                  <a:ext cx="3657496" cy="473528"/>
                  <a:chOff x="2530929" y="1387929"/>
                  <a:chExt cx="3657496" cy="473528"/>
                </a:xfrm>
              </p:grpSpPr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2530929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>
                    <a:off x="2888858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324678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359712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3"/>
                  <p:cNvSpPr/>
                  <p:nvPr/>
                </p:nvSpPr>
                <p:spPr>
                  <a:xfrm>
                    <a:off x="395309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3"/>
                  <p:cNvSpPr/>
                  <p:nvPr/>
                </p:nvSpPr>
                <p:spPr>
                  <a:xfrm>
                    <a:off x="430342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465939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3"/>
                  <p:cNvSpPr/>
                  <p:nvPr/>
                </p:nvSpPr>
                <p:spPr>
                  <a:xfrm>
                    <a:off x="5009726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3"/>
                  <p:cNvSpPr/>
                  <p:nvPr/>
                </p:nvSpPr>
                <p:spPr>
                  <a:xfrm>
                    <a:off x="5364564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3"/>
                  <p:cNvSpPr/>
                  <p:nvPr/>
                </p:nvSpPr>
                <p:spPr>
                  <a:xfrm>
                    <a:off x="571489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" name="Google Shape;144;p3"/>
              <p:cNvGrpSpPr/>
              <p:nvPr/>
            </p:nvGrpSpPr>
            <p:grpSpPr>
              <a:xfrm>
                <a:off x="2766903" y="3828314"/>
                <a:ext cx="3657496" cy="831500"/>
                <a:chOff x="2766903" y="4540073"/>
                <a:chExt cx="3657496" cy="831500"/>
              </a:xfrm>
            </p:grpSpPr>
            <p:grpSp>
              <p:nvGrpSpPr>
                <p:cNvPr id="145" name="Google Shape;145;p3"/>
                <p:cNvGrpSpPr/>
                <p:nvPr/>
              </p:nvGrpSpPr>
              <p:grpSpPr>
                <a:xfrm>
                  <a:off x="2766903" y="4898045"/>
                  <a:ext cx="3657496" cy="473528"/>
                  <a:chOff x="2530929" y="1387929"/>
                  <a:chExt cx="3657496" cy="473528"/>
                </a:xfrm>
              </p:grpSpPr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2530929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888858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324678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359712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395309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430342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465939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5009726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5364564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571489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" name="Google Shape;156;p3"/>
                <p:cNvGrpSpPr/>
                <p:nvPr/>
              </p:nvGrpSpPr>
              <p:grpSpPr>
                <a:xfrm>
                  <a:off x="2766903" y="4540073"/>
                  <a:ext cx="3657496" cy="473528"/>
                  <a:chOff x="2530929" y="1387929"/>
                  <a:chExt cx="3657496" cy="473528"/>
                </a:xfrm>
              </p:grpSpPr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530929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2888858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>
                    <a:off x="324678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>
                    <a:off x="359712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>
                    <a:off x="395309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>
                    <a:off x="430342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>
                    <a:off x="465939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>
                    <a:off x="5009726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>
                    <a:off x="5364564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>
                    <a:off x="571489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" name="Google Shape;167;p3"/>
              <p:cNvGrpSpPr/>
              <p:nvPr/>
            </p:nvGrpSpPr>
            <p:grpSpPr>
              <a:xfrm>
                <a:off x="2766903" y="3116555"/>
                <a:ext cx="3657496" cy="831500"/>
                <a:chOff x="2766903" y="4540073"/>
                <a:chExt cx="3657496" cy="831500"/>
              </a:xfrm>
            </p:grpSpPr>
            <p:grpSp>
              <p:nvGrpSpPr>
                <p:cNvPr id="168" name="Google Shape;168;p3"/>
                <p:cNvGrpSpPr/>
                <p:nvPr/>
              </p:nvGrpSpPr>
              <p:grpSpPr>
                <a:xfrm>
                  <a:off x="2766903" y="4898045"/>
                  <a:ext cx="3657496" cy="473528"/>
                  <a:chOff x="2530929" y="1387929"/>
                  <a:chExt cx="3657496" cy="473528"/>
                </a:xfrm>
              </p:grpSpPr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2530929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>
                    <a:off x="2888858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>
                    <a:off x="324678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>
                    <a:off x="359712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>
                    <a:off x="395309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430342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>
                    <a:off x="465939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>
                    <a:off x="5009726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>
                    <a:off x="5364564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>
                    <a:off x="571489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" name="Google Shape;179;p3"/>
                <p:cNvGrpSpPr/>
                <p:nvPr/>
              </p:nvGrpSpPr>
              <p:grpSpPr>
                <a:xfrm>
                  <a:off x="2766903" y="4540073"/>
                  <a:ext cx="3657496" cy="473528"/>
                  <a:chOff x="2530929" y="1387929"/>
                  <a:chExt cx="3657496" cy="473528"/>
                </a:xfrm>
              </p:grpSpPr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2530929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181;p3"/>
                  <p:cNvSpPr/>
                  <p:nvPr/>
                </p:nvSpPr>
                <p:spPr>
                  <a:xfrm>
                    <a:off x="2888858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182;p3"/>
                  <p:cNvSpPr/>
                  <p:nvPr/>
                </p:nvSpPr>
                <p:spPr>
                  <a:xfrm>
                    <a:off x="324678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183;p3"/>
                  <p:cNvSpPr/>
                  <p:nvPr/>
                </p:nvSpPr>
                <p:spPr>
                  <a:xfrm>
                    <a:off x="359712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3"/>
                  <p:cNvSpPr/>
                  <p:nvPr/>
                </p:nvSpPr>
                <p:spPr>
                  <a:xfrm>
                    <a:off x="3953090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3"/>
                  <p:cNvSpPr/>
                  <p:nvPr/>
                </p:nvSpPr>
                <p:spPr>
                  <a:xfrm>
                    <a:off x="430342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186;p3"/>
                  <p:cNvSpPr/>
                  <p:nvPr/>
                </p:nvSpPr>
                <p:spPr>
                  <a:xfrm>
                    <a:off x="4659393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009726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188;p3"/>
                  <p:cNvSpPr/>
                  <p:nvPr/>
                </p:nvSpPr>
                <p:spPr>
                  <a:xfrm>
                    <a:off x="5364564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189;p3"/>
                  <p:cNvSpPr/>
                  <p:nvPr/>
                </p:nvSpPr>
                <p:spPr>
                  <a:xfrm>
                    <a:off x="5714897" y="1387929"/>
                    <a:ext cx="473528" cy="473528"/>
                  </a:xfrm>
                  <a:prstGeom prst="cube">
                    <a:avLst>
                      <a:gd fmla="val 25000" name="adj"/>
                    </a:avLst>
                  </a:prstGeom>
                  <a:solidFill>
                    <a:srgbClr val="FFFF00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0" name="Google Shape;190;p3"/>
              <p:cNvGrpSpPr/>
              <p:nvPr/>
            </p:nvGrpSpPr>
            <p:grpSpPr>
              <a:xfrm>
                <a:off x="2766903" y="1696374"/>
                <a:ext cx="3657496" cy="1539922"/>
                <a:chOff x="2919303" y="3984051"/>
                <a:chExt cx="3657496" cy="1539922"/>
              </a:xfrm>
            </p:grpSpPr>
            <p:grpSp>
              <p:nvGrpSpPr>
                <p:cNvPr id="191" name="Google Shape;191;p3"/>
                <p:cNvGrpSpPr/>
                <p:nvPr/>
              </p:nvGrpSpPr>
              <p:grpSpPr>
                <a:xfrm>
                  <a:off x="2919303" y="4692473"/>
                  <a:ext cx="3657496" cy="831500"/>
                  <a:chOff x="2766903" y="4540073"/>
                  <a:chExt cx="3657496" cy="831500"/>
                </a:xfrm>
              </p:grpSpPr>
              <p:grpSp>
                <p:nvGrpSpPr>
                  <p:cNvPr id="192" name="Google Shape;192;p3"/>
                  <p:cNvGrpSpPr/>
                  <p:nvPr/>
                </p:nvGrpSpPr>
                <p:grpSpPr>
                  <a:xfrm>
                    <a:off x="2766903" y="4898045"/>
                    <a:ext cx="3657496" cy="473528"/>
                    <a:chOff x="2530929" y="1387929"/>
                    <a:chExt cx="3657496" cy="473528"/>
                  </a:xfrm>
                </p:grpSpPr>
                <p:sp>
                  <p:nvSpPr>
                    <p:cNvPr id="193" name="Google Shape;193;p3"/>
                    <p:cNvSpPr/>
                    <p:nvPr/>
                  </p:nvSpPr>
                  <p:spPr>
                    <a:xfrm>
                      <a:off x="2530929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4" name="Google Shape;194;p3"/>
                    <p:cNvSpPr/>
                    <p:nvPr/>
                  </p:nvSpPr>
                  <p:spPr>
                    <a:xfrm>
                      <a:off x="2888858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5" name="Google Shape;195;p3"/>
                    <p:cNvSpPr/>
                    <p:nvPr/>
                  </p:nvSpPr>
                  <p:spPr>
                    <a:xfrm>
                      <a:off x="3246787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6" name="Google Shape;196;p3"/>
                    <p:cNvSpPr/>
                    <p:nvPr/>
                  </p:nvSpPr>
                  <p:spPr>
                    <a:xfrm>
                      <a:off x="3597120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7" name="Google Shape;197;p3"/>
                    <p:cNvSpPr/>
                    <p:nvPr/>
                  </p:nvSpPr>
                  <p:spPr>
                    <a:xfrm>
                      <a:off x="3953090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8" name="Google Shape;198;p3"/>
                    <p:cNvSpPr/>
                    <p:nvPr/>
                  </p:nvSpPr>
                  <p:spPr>
                    <a:xfrm>
                      <a:off x="4303423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9" name="Google Shape;199;p3"/>
                    <p:cNvSpPr/>
                    <p:nvPr/>
                  </p:nvSpPr>
                  <p:spPr>
                    <a:xfrm>
                      <a:off x="4659393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0" name="Google Shape;200;p3"/>
                    <p:cNvSpPr/>
                    <p:nvPr/>
                  </p:nvSpPr>
                  <p:spPr>
                    <a:xfrm>
                      <a:off x="5009726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1" name="Google Shape;201;p3"/>
                    <p:cNvSpPr/>
                    <p:nvPr/>
                  </p:nvSpPr>
                  <p:spPr>
                    <a:xfrm>
                      <a:off x="5364564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2" name="Google Shape;202;p3"/>
                    <p:cNvSpPr/>
                    <p:nvPr/>
                  </p:nvSpPr>
                  <p:spPr>
                    <a:xfrm>
                      <a:off x="5714897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03" name="Google Shape;203;p3"/>
                  <p:cNvGrpSpPr/>
                  <p:nvPr/>
                </p:nvGrpSpPr>
                <p:grpSpPr>
                  <a:xfrm>
                    <a:off x="2766903" y="4540073"/>
                    <a:ext cx="3657496" cy="473528"/>
                    <a:chOff x="2530929" y="1387929"/>
                    <a:chExt cx="3657496" cy="473528"/>
                  </a:xfrm>
                </p:grpSpPr>
                <p:sp>
                  <p:nvSpPr>
                    <p:cNvPr id="204" name="Google Shape;204;p3"/>
                    <p:cNvSpPr/>
                    <p:nvPr/>
                  </p:nvSpPr>
                  <p:spPr>
                    <a:xfrm>
                      <a:off x="2530929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5" name="Google Shape;205;p3"/>
                    <p:cNvSpPr/>
                    <p:nvPr/>
                  </p:nvSpPr>
                  <p:spPr>
                    <a:xfrm>
                      <a:off x="2888858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6" name="Google Shape;206;p3"/>
                    <p:cNvSpPr/>
                    <p:nvPr/>
                  </p:nvSpPr>
                  <p:spPr>
                    <a:xfrm>
                      <a:off x="3246787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7" name="Google Shape;207;p3"/>
                    <p:cNvSpPr/>
                    <p:nvPr/>
                  </p:nvSpPr>
                  <p:spPr>
                    <a:xfrm>
                      <a:off x="3597120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8" name="Google Shape;208;p3"/>
                    <p:cNvSpPr/>
                    <p:nvPr/>
                  </p:nvSpPr>
                  <p:spPr>
                    <a:xfrm>
                      <a:off x="3953090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9" name="Google Shape;209;p3"/>
                    <p:cNvSpPr/>
                    <p:nvPr/>
                  </p:nvSpPr>
                  <p:spPr>
                    <a:xfrm>
                      <a:off x="4303423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0" name="Google Shape;210;p3"/>
                    <p:cNvSpPr/>
                    <p:nvPr/>
                  </p:nvSpPr>
                  <p:spPr>
                    <a:xfrm>
                      <a:off x="4659393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1" name="Google Shape;211;p3"/>
                    <p:cNvSpPr/>
                    <p:nvPr/>
                  </p:nvSpPr>
                  <p:spPr>
                    <a:xfrm>
                      <a:off x="5009726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2" name="Google Shape;212;p3"/>
                    <p:cNvSpPr/>
                    <p:nvPr/>
                  </p:nvSpPr>
                  <p:spPr>
                    <a:xfrm>
                      <a:off x="5364564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3" name="Google Shape;213;p3"/>
                    <p:cNvSpPr/>
                    <p:nvPr/>
                  </p:nvSpPr>
                  <p:spPr>
                    <a:xfrm>
                      <a:off x="5714897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14" name="Google Shape;214;p3"/>
                <p:cNvGrpSpPr/>
                <p:nvPr/>
              </p:nvGrpSpPr>
              <p:grpSpPr>
                <a:xfrm>
                  <a:off x="2919303" y="3984051"/>
                  <a:ext cx="3657496" cy="828163"/>
                  <a:chOff x="2766903" y="4543410"/>
                  <a:chExt cx="3657496" cy="828163"/>
                </a:xfrm>
              </p:grpSpPr>
              <p:grpSp>
                <p:nvGrpSpPr>
                  <p:cNvPr id="215" name="Google Shape;215;p3"/>
                  <p:cNvGrpSpPr/>
                  <p:nvPr/>
                </p:nvGrpSpPr>
                <p:grpSpPr>
                  <a:xfrm>
                    <a:off x="2766903" y="4898045"/>
                    <a:ext cx="3657496" cy="473528"/>
                    <a:chOff x="2530929" y="1387929"/>
                    <a:chExt cx="3657496" cy="473528"/>
                  </a:xfrm>
                </p:grpSpPr>
                <p:sp>
                  <p:nvSpPr>
                    <p:cNvPr id="216" name="Google Shape;216;p3"/>
                    <p:cNvSpPr/>
                    <p:nvPr/>
                  </p:nvSpPr>
                  <p:spPr>
                    <a:xfrm>
                      <a:off x="2530929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7" name="Google Shape;217;p3"/>
                    <p:cNvSpPr/>
                    <p:nvPr/>
                  </p:nvSpPr>
                  <p:spPr>
                    <a:xfrm>
                      <a:off x="2888858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8" name="Google Shape;218;p3"/>
                    <p:cNvSpPr/>
                    <p:nvPr/>
                  </p:nvSpPr>
                  <p:spPr>
                    <a:xfrm>
                      <a:off x="3246787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9" name="Google Shape;219;p3"/>
                    <p:cNvSpPr/>
                    <p:nvPr/>
                  </p:nvSpPr>
                  <p:spPr>
                    <a:xfrm>
                      <a:off x="3597120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0" name="Google Shape;220;p3"/>
                    <p:cNvSpPr/>
                    <p:nvPr/>
                  </p:nvSpPr>
                  <p:spPr>
                    <a:xfrm>
                      <a:off x="3953090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" name="Google Shape;221;p3"/>
                    <p:cNvSpPr/>
                    <p:nvPr/>
                  </p:nvSpPr>
                  <p:spPr>
                    <a:xfrm>
                      <a:off x="4303423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" name="Google Shape;222;p3"/>
                    <p:cNvSpPr/>
                    <p:nvPr/>
                  </p:nvSpPr>
                  <p:spPr>
                    <a:xfrm>
                      <a:off x="4659393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3" name="Google Shape;223;p3"/>
                    <p:cNvSpPr/>
                    <p:nvPr/>
                  </p:nvSpPr>
                  <p:spPr>
                    <a:xfrm>
                      <a:off x="5009726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4" name="Google Shape;224;p3"/>
                    <p:cNvSpPr/>
                    <p:nvPr/>
                  </p:nvSpPr>
                  <p:spPr>
                    <a:xfrm>
                      <a:off x="5364564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5" name="Google Shape;225;p3"/>
                    <p:cNvSpPr/>
                    <p:nvPr/>
                  </p:nvSpPr>
                  <p:spPr>
                    <a:xfrm>
                      <a:off x="5714897" y="1387929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26" name="Google Shape;226;p3"/>
                  <p:cNvGrpSpPr/>
                  <p:nvPr/>
                </p:nvGrpSpPr>
                <p:grpSpPr>
                  <a:xfrm>
                    <a:off x="2766903" y="4543410"/>
                    <a:ext cx="3657496" cy="473528"/>
                    <a:chOff x="2530929" y="1391266"/>
                    <a:chExt cx="3657496" cy="473528"/>
                  </a:xfrm>
                </p:grpSpPr>
                <p:sp>
                  <p:nvSpPr>
                    <p:cNvPr id="227" name="Google Shape;227;p3"/>
                    <p:cNvSpPr/>
                    <p:nvPr/>
                  </p:nvSpPr>
                  <p:spPr>
                    <a:xfrm>
                      <a:off x="2530929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8" name="Google Shape;228;p3"/>
                    <p:cNvSpPr/>
                    <p:nvPr/>
                  </p:nvSpPr>
                  <p:spPr>
                    <a:xfrm>
                      <a:off x="2888858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9" name="Google Shape;229;p3"/>
                    <p:cNvSpPr/>
                    <p:nvPr/>
                  </p:nvSpPr>
                  <p:spPr>
                    <a:xfrm>
                      <a:off x="3246787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0" name="Google Shape;230;p3"/>
                    <p:cNvSpPr/>
                    <p:nvPr/>
                  </p:nvSpPr>
                  <p:spPr>
                    <a:xfrm>
                      <a:off x="3597120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1" name="Google Shape;231;p3"/>
                    <p:cNvSpPr/>
                    <p:nvPr/>
                  </p:nvSpPr>
                  <p:spPr>
                    <a:xfrm>
                      <a:off x="3953090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2" name="Google Shape;232;p3"/>
                    <p:cNvSpPr/>
                    <p:nvPr/>
                  </p:nvSpPr>
                  <p:spPr>
                    <a:xfrm>
                      <a:off x="4303423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3" name="Google Shape;233;p3"/>
                    <p:cNvSpPr/>
                    <p:nvPr/>
                  </p:nvSpPr>
                  <p:spPr>
                    <a:xfrm>
                      <a:off x="4659393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4" name="Google Shape;234;p3"/>
                    <p:cNvSpPr/>
                    <p:nvPr/>
                  </p:nvSpPr>
                  <p:spPr>
                    <a:xfrm>
                      <a:off x="5009726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5" name="Google Shape;235;p3"/>
                    <p:cNvSpPr/>
                    <p:nvPr/>
                  </p:nvSpPr>
                  <p:spPr>
                    <a:xfrm>
                      <a:off x="5364564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6" name="Google Shape;236;p3"/>
                    <p:cNvSpPr/>
                    <p:nvPr/>
                  </p:nvSpPr>
                  <p:spPr>
                    <a:xfrm>
                      <a:off x="5714897" y="1391266"/>
                      <a:ext cx="473528" cy="473528"/>
                    </a:xfrm>
                    <a:prstGeom prst="cube">
                      <a:avLst>
                        <a:gd fmla="val 25000" name="adj"/>
                      </a:avLst>
                    </a:prstGeom>
                    <a:solidFill>
                      <a:srgbClr val="FFFF00"/>
                    </a:solidFill>
                    <a:ln cap="flat" cmpd="sng" w="12700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sp>
          <p:nvSpPr>
            <p:cNvPr id="237" name="Google Shape;237;p3"/>
            <p:cNvSpPr txBox="1"/>
            <p:nvPr/>
          </p:nvSpPr>
          <p:spPr>
            <a:xfrm>
              <a:off x="4503936" y="3597155"/>
              <a:ext cx="2790000" cy="9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6 400 kJ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d84ee1b3d3_0_0"/>
          <p:cNvGrpSpPr/>
          <p:nvPr/>
        </p:nvGrpSpPr>
        <p:grpSpPr>
          <a:xfrm>
            <a:off x="593980" y="2369461"/>
            <a:ext cx="2847263" cy="1476769"/>
            <a:chOff x="473667" y="2369461"/>
            <a:chExt cx="2847263" cy="1476769"/>
          </a:xfrm>
        </p:grpSpPr>
        <p:grpSp>
          <p:nvGrpSpPr>
            <p:cNvPr id="243" name="Google Shape;243;gd84ee1b3d3_0_0"/>
            <p:cNvGrpSpPr/>
            <p:nvPr/>
          </p:nvGrpSpPr>
          <p:grpSpPr>
            <a:xfrm>
              <a:off x="473669" y="3199007"/>
              <a:ext cx="2847261" cy="647223"/>
              <a:chOff x="2766903" y="4540073"/>
              <a:chExt cx="3657368" cy="831372"/>
            </a:xfrm>
          </p:grpSpPr>
          <p:grpSp>
            <p:nvGrpSpPr>
              <p:cNvPr id="244" name="Google Shape;244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245" name="Google Shape;245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" name="Google Shape;255;gd84ee1b3d3_0_0"/>
              <p:cNvGrpSpPr/>
              <p:nvPr/>
            </p:nvGrpSpPr>
            <p:grpSpPr>
              <a:xfrm>
                <a:off x="2766903" y="4540073"/>
                <a:ext cx="3657368" cy="473400"/>
                <a:chOff x="2530929" y="1387929"/>
                <a:chExt cx="3657368" cy="473400"/>
              </a:xfrm>
            </p:grpSpPr>
            <p:sp>
              <p:nvSpPr>
                <p:cNvPr id="256" name="Google Shape;256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" name="Google Shape;266;gd84ee1b3d3_0_0"/>
            <p:cNvGrpSpPr/>
            <p:nvPr/>
          </p:nvGrpSpPr>
          <p:grpSpPr>
            <a:xfrm>
              <a:off x="473669" y="2644909"/>
              <a:ext cx="2847261" cy="647223"/>
              <a:chOff x="2766903" y="4540073"/>
              <a:chExt cx="3657368" cy="831372"/>
            </a:xfrm>
          </p:grpSpPr>
          <p:grpSp>
            <p:nvGrpSpPr>
              <p:cNvPr id="267" name="Google Shape;267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268" name="Google Shape;268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8" name="Google Shape;278;gd84ee1b3d3_0_0"/>
              <p:cNvGrpSpPr/>
              <p:nvPr/>
            </p:nvGrpSpPr>
            <p:grpSpPr>
              <a:xfrm>
                <a:off x="2766903" y="4540073"/>
                <a:ext cx="3657368" cy="473400"/>
                <a:chOff x="2530929" y="1387929"/>
                <a:chExt cx="3657368" cy="473400"/>
              </a:xfrm>
            </p:grpSpPr>
            <p:sp>
              <p:nvSpPr>
                <p:cNvPr id="279" name="Google Shape;279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89" name="Google Shape;289;gd84ee1b3d3_0_0"/>
            <p:cNvGrpSpPr/>
            <p:nvPr/>
          </p:nvGrpSpPr>
          <p:grpSpPr>
            <a:xfrm>
              <a:off x="473667" y="2369461"/>
              <a:ext cx="2847261" cy="368542"/>
              <a:chOff x="2530929" y="1387929"/>
              <a:chExt cx="3657368" cy="473400"/>
            </a:xfrm>
          </p:grpSpPr>
          <p:sp>
            <p:nvSpPr>
              <p:cNvPr id="290" name="Google Shape;290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0" name="Google Shape;300;gd84ee1b3d3_0_0"/>
          <p:cNvGrpSpPr/>
          <p:nvPr/>
        </p:nvGrpSpPr>
        <p:grpSpPr>
          <a:xfrm>
            <a:off x="593980" y="985212"/>
            <a:ext cx="2847263" cy="1474113"/>
            <a:chOff x="473667" y="985212"/>
            <a:chExt cx="2847263" cy="1474113"/>
          </a:xfrm>
        </p:grpSpPr>
        <p:grpSp>
          <p:nvGrpSpPr>
            <p:cNvPr id="301" name="Google Shape;301;gd84ee1b3d3_0_0"/>
            <p:cNvGrpSpPr/>
            <p:nvPr/>
          </p:nvGrpSpPr>
          <p:grpSpPr>
            <a:xfrm>
              <a:off x="473667" y="2090783"/>
              <a:ext cx="2847261" cy="368542"/>
              <a:chOff x="2530929" y="1387929"/>
              <a:chExt cx="3657368" cy="473400"/>
            </a:xfrm>
          </p:grpSpPr>
          <p:sp>
            <p:nvSpPr>
              <p:cNvPr id="302" name="Google Shape;302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gd84ee1b3d3_0_0"/>
            <p:cNvGrpSpPr/>
            <p:nvPr/>
          </p:nvGrpSpPr>
          <p:grpSpPr>
            <a:xfrm>
              <a:off x="473669" y="1536712"/>
              <a:ext cx="2847261" cy="647223"/>
              <a:chOff x="2766903" y="4540073"/>
              <a:chExt cx="3657368" cy="831372"/>
            </a:xfrm>
          </p:grpSpPr>
          <p:grpSp>
            <p:nvGrpSpPr>
              <p:cNvPr id="313" name="Google Shape;313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314" name="Google Shape;314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4" name="Google Shape;324;gd84ee1b3d3_0_0"/>
              <p:cNvGrpSpPr/>
              <p:nvPr/>
            </p:nvGrpSpPr>
            <p:grpSpPr>
              <a:xfrm>
                <a:off x="2766903" y="4540073"/>
                <a:ext cx="3657368" cy="473400"/>
                <a:chOff x="2530929" y="1387929"/>
                <a:chExt cx="3657368" cy="473400"/>
              </a:xfrm>
            </p:grpSpPr>
            <p:sp>
              <p:nvSpPr>
                <p:cNvPr id="325" name="Google Shape;325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gd84ee1b3d3_0_0"/>
            <p:cNvGrpSpPr/>
            <p:nvPr/>
          </p:nvGrpSpPr>
          <p:grpSpPr>
            <a:xfrm>
              <a:off x="473669" y="985212"/>
              <a:ext cx="2847261" cy="644625"/>
              <a:chOff x="2766903" y="4543410"/>
              <a:chExt cx="3657368" cy="828035"/>
            </a:xfrm>
          </p:grpSpPr>
          <p:grpSp>
            <p:nvGrpSpPr>
              <p:cNvPr id="336" name="Google Shape;336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337" name="Google Shape;337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7" name="Google Shape;347;gd84ee1b3d3_0_0"/>
              <p:cNvGrpSpPr/>
              <p:nvPr/>
            </p:nvGrpSpPr>
            <p:grpSpPr>
              <a:xfrm>
                <a:off x="2766903" y="4543410"/>
                <a:ext cx="3657368" cy="473400"/>
                <a:chOff x="2530929" y="1391266"/>
                <a:chExt cx="3657368" cy="473400"/>
              </a:xfrm>
            </p:grpSpPr>
            <p:sp>
              <p:nvSpPr>
                <p:cNvPr id="348" name="Google Shape;348;gd84ee1b3d3_0_0"/>
                <p:cNvSpPr/>
                <p:nvPr/>
              </p:nvSpPr>
              <p:spPr>
                <a:xfrm>
                  <a:off x="2530929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gd84ee1b3d3_0_0"/>
                <p:cNvSpPr/>
                <p:nvPr/>
              </p:nvSpPr>
              <p:spPr>
                <a:xfrm>
                  <a:off x="2888858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gd84ee1b3d3_0_0"/>
                <p:cNvSpPr/>
                <p:nvPr/>
              </p:nvSpPr>
              <p:spPr>
                <a:xfrm>
                  <a:off x="3246787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gd84ee1b3d3_0_0"/>
                <p:cNvSpPr/>
                <p:nvPr/>
              </p:nvSpPr>
              <p:spPr>
                <a:xfrm>
                  <a:off x="3597120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gd84ee1b3d3_0_0"/>
                <p:cNvSpPr/>
                <p:nvPr/>
              </p:nvSpPr>
              <p:spPr>
                <a:xfrm>
                  <a:off x="3953090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gd84ee1b3d3_0_0"/>
                <p:cNvSpPr/>
                <p:nvPr/>
              </p:nvSpPr>
              <p:spPr>
                <a:xfrm>
                  <a:off x="4303423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gd84ee1b3d3_0_0"/>
                <p:cNvSpPr/>
                <p:nvPr/>
              </p:nvSpPr>
              <p:spPr>
                <a:xfrm>
                  <a:off x="4659393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gd84ee1b3d3_0_0"/>
                <p:cNvSpPr/>
                <p:nvPr/>
              </p:nvSpPr>
              <p:spPr>
                <a:xfrm>
                  <a:off x="5009726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gd84ee1b3d3_0_0"/>
                <p:cNvSpPr/>
                <p:nvPr/>
              </p:nvSpPr>
              <p:spPr>
                <a:xfrm>
                  <a:off x="5364564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gd84ee1b3d3_0_0"/>
                <p:cNvSpPr/>
                <p:nvPr/>
              </p:nvSpPr>
              <p:spPr>
                <a:xfrm>
                  <a:off x="5714897" y="1391266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58" name="Google Shape;358;gd84ee1b3d3_0_0"/>
          <p:cNvSpPr txBox="1"/>
          <p:nvPr/>
        </p:nvSpPr>
        <p:spPr>
          <a:xfrm>
            <a:off x="1243167" y="2171318"/>
            <a:ext cx="174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6 400 kJ</a:t>
            </a:r>
            <a:endParaRPr/>
          </a:p>
        </p:txBody>
      </p:sp>
      <p:grpSp>
        <p:nvGrpSpPr>
          <p:cNvPr id="359" name="Google Shape;359;gd84ee1b3d3_0_0"/>
          <p:cNvGrpSpPr/>
          <p:nvPr/>
        </p:nvGrpSpPr>
        <p:grpSpPr>
          <a:xfrm>
            <a:off x="4792669" y="1347866"/>
            <a:ext cx="2848136" cy="2542016"/>
            <a:chOff x="4792669" y="1347866"/>
            <a:chExt cx="2848136" cy="2542016"/>
          </a:xfrm>
        </p:grpSpPr>
        <p:grpSp>
          <p:nvGrpSpPr>
            <p:cNvPr id="360" name="Google Shape;360;gd84ee1b3d3_0_0"/>
            <p:cNvGrpSpPr/>
            <p:nvPr/>
          </p:nvGrpSpPr>
          <p:grpSpPr>
            <a:xfrm>
              <a:off x="4792669" y="3521339"/>
              <a:ext cx="2847261" cy="368542"/>
              <a:chOff x="2530929" y="1387929"/>
              <a:chExt cx="3657368" cy="473400"/>
            </a:xfrm>
          </p:grpSpPr>
          <p:sp>
            <p:nvSpPr>
              <p:cNvPr id="361" name="Google Shape;361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gd84ee1b3d3_0_0"/>
            <p:cNvGrpSpPr/>
            <p:nvPr/>
          </p:nvGrpSpPr>
          <p:grpSpPr>
            <a:xfrm>
              <a:off x="4792669" y="3242661"/>
              <a:ext cx="2847261" cy="368542"/>
              <a:chOff x="2530929" y="1387929"/>
              <a:chExt cx="3657368" cy="473400"/>
            </a:xfrm>
          </p:grpSpPr>
          <p:sp>
            <p:nvSpPr>
              <p:cNvPr id="372" name="Google Shape;372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gd84ee1b3d3_0_0"/>
            <p:cNvGrpSpPr/>
            <p:nvPr/>
          </p:nvGrpSpPr>
          <p:grpSpPr>
            <a:xfrm>
              <a:off x="4792669" y="2967241"/>
              <a:ext cx="2847261" cy="368542"/>
              <a:chOff x="2530929" y="1387929"/>
              <a:chExt cx="3657368" cy="473400"/>
            </a:xfrm>
          </p:grpSpPr>
          <p:sp>
            <p:nvSpPr>
              <p:cNvPr id="383" name="Google Shape;383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gd84ee1b3d3_0_0"/>
            <p:cNvGrpSpPr/>
            <p:nvPr/>
          </p:nvGrpSpPr>
          <p:grpSpPr>
            <a:xfrm>
              <a:off x="4792669" y="2688563"/>
              <a:ext cx="2847261" cy="368542"/>
              <a:chOff x="2530929" y="1387929"/>
              <a:chExt cx="3657368" cy="473400"/>
            </a:xfrm>
          </p:grpSpPr>
          <p:sp>
            <p:nvSpPr>
              <p:cNvPr id="394" name="Google Shape;394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gd84ee1b3d3_0_0"/>
            <p:cNvGrpSpPr/>
            <p:nvPr/>
          </p:nvGrpSpPr>
          <p:grpSpPr>
            <a:xfrm>
              <a:off x="4792669" y="2413142"/>
              <a:ext cx="2847261" cy="368542"/>
              <a:chOff x="2530929" y="1387929"/>
              <a:chExt cx="3657368" cy="473400"/>
            </a:xfrm>
          </p:grpSpPr>
          <p:sp>
            <p:nvSpPr>
              <p:cNvPr id="405" name="Google Shape;405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gd84ee1b3d3_0_0"/>
            <p:cNvGrpSpPr/>
            <p:nvPr/>
          </p:nvGrpSpPr>
          <p:grpSpPr>
            <a:xfrm>
              <a:off x="4792669" y="2134464"/>
              <a:ext cx="2847261" cy="368542"/>
              <a:chOff x="2530929" y="1387929"/>
              <a:chExt cx="3657368" cy="473400"/>
            </a:xfrm>
          </p:grpSpPr>
          <p:sp>
            <p:nvSpPr>
              <p:cNvPr id="416" name="Google Shape;416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gd84ee1b3d3_0_0"/>
            <p:cNvGrpSpPr/>
            <p:nvPr/>
          </p:nvGrpSpPr>
          <p:grpSpPr>
            <a:xfrm>
              <a:off x="4792669" y="1859044"/>
              <a:ext cx="2847261" cy="368542"/>
              <a:chOff x="2530929" y="1387929"/>
              <a:chExt cx="3657368" cy="473400"/>
            </a:xfrm>
          </p:grpSpPr>
          <p:sp>
            <p:nvSpPr>
              <p:cNvPr id="427" name="Google Shape;427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gd84ee1b3d3_0_0"/>
            <p:cNvGrpSpPr/>
            <p:nvPr/>
          </p:nvGrpSpPr>
          <p:grpSpPr>
            <a:xfrm>
              <a:off x="4792669" y="1580366"/>
              <a:ext cx="2847261" cy="368542"/>
              <a:chOff x="2530929" y="1387929"/>
              <a:chExt cx="3657368" cy="473400"/>
            </a:xfrm>
          </p:grpSpPr>
          <p:sp>
            <p:nvSpPr>
              <p:cNvPr id="438" name="Google Shape;438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gd84ee1b3d3_0_0"/>
            <p:cNvGrpSpPr/>
            <p:nvPr/>
          </p:nvGrpSpPr>
          <p:grpSpPr>
            <a:xfrm>
              <a:off x="4793544" y="1347866"/>
              <a:ext cx="2847261" cy="319687"/>
              <a:chOff x="2530929" y="1387929"/>
              <a:chExt cx="3657368" cy="473400"/>
            </a:xfrm>
          </p:grpSpPr>
          <p:sp>
            <p:nvSpPr>
              <p:cNvPr id="449" name="Google Shape;449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9" name="Google Shape;459;gd84ee1b3d3_0_0"/>
          <p:cNvGrpSpPr/>
          <p:nvPr/>
        </p:nvGrpSpPr>
        <p:grpSpPr>
          <a:xfrm>
            <a:off x="4791578" y="1069161"/>
            <a:ext cx="2847992" cy="368542"/>
            <a:chOff x="2530929" y="1391266"/>
            <a:chExt cx="3657368" cy="473400"/>
          </a:xfrm>
        </p:grpSpPr>
        <p:sp>
          <p:nvSpPr>
            <p:cNvPr id="460" name="Google Shape;460;gd84ee1b3d3_0_0"/>
            <p:cNvSpPr/>
            <p:nvPr/>
          </p:nvSpPr>
          <p:spPr>
            <a:xfrm>
              <a:off x="2530929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gd84ee1b3d3_0_0"/>
            <p:cNvSpPr/>
            <p:nvPr/>
          </p:nvSpPr>
          <p:spPr>
            <a:xfrm>
              <a:off x="2888858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gd84ee1b3d3_0_0"/>
            <p:cNvSpPr/>
            <p:nvPr/>
          </p:nvSpPr>
          <p:spPr>
            <a:xfrm>
              <a:off x="3246787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gd84ee1b3d3_0_0"/>
            <p:cNvSpPr/>
            <p:nvPr/>
          </p:nvSpPr>
          <p:spPr>
            <a:xfrm>
              <a:off x="3597120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gd84ee1b3d3_0_0"/>
            <p:cNvSpPr/>
            <p:nvPr/>
          </p:nvSpPr>
          <p:spPr>
            <a:xfrm>
              <a:off x="3953090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gd84ee1b3d3_0_0"/>
            <p:cNvSpPr/>
            <p:nvPr/>
          </p:nvSpPr>
          <p:spPr>
            <a:xfrm>
              <a:off x="4303423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gd84ee1b3d3_0_0"/>
            <p:cNvSpPr/>
            <p:nvPr/>
          </p:nvSpPr>
          <p:spPr>
            <a:xfrm>
              <a:off x="4659393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gd84ee1b3d3_0_0"/>
            <p:cNvSpPr/>
            <p:nvPr/>
          </p:nvSpPr>
          <p:spPr>
            <a:xfrm>
              <a:off x="5009726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gd84ee1b3d3_0_0"/>
            <p:cNvSpPr/>
            <p:nvPr/>
          </p:nvSpPr>
          <p:spPr>
            <a:xfrm>
              <a:off x="5364564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gd84ee1b3d3_0_0"/>
            <p:cNvSpPr/>
            <p:nvPr/>
          </p:nvSpPr>
          <p:spPr>
            <a:xfrm>
              <a:off x="5714897" y="1391266"/>
              <a:ext cx="473400" cy="4734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gd84ee1b3d3_0_0"/>
          <p:cNvSpPr txBox="1"/>
          <p:nvPr/>
        </p:nvSpPr>
        <p:spPr>
          <a:xfrm>
            <a:off x="5441855" y="2214999"/>
            <a:ext cx="174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6 400 kJ</a:t>
            </a:r>
            <a:endParaRPr/>
          </a:p>
        </p:txBody>
      </p:sp>
      <p:sp>
        <p:nvSpPr>
          <p:cNvPr id="471" name="Google Shape;471;gd84ee1b3d3_0_0"/>
          <p:cNvSpPr/>
          <p:nvPr/>
        </p:nvSpPr>
        <p:spPr>
          <a:xfrm>
            <a:off x="8981127" y="986241"/>
            <a:ext cx="368700" cy="368700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gd84ee1b3d3_0_0"/>
          <p:cNvGrpSpPr/>
          <p:nvPr/>
        </p:nvGrpSpPr>
        <p:grpSpPr>
          <a:xfrm>
            <a:off x="8981148" y="986241"/>
            <a:ext cx="2847371" cy="2861056"/>
            <a:chOff x="8981148" y="986241"/>
            <a:chExt cx="2847371" cy="2861056"/>
          </a:xfrm>
        </p:grpSpPr>
        <p:grpSp>
          <p:nvGrpSpPr>
            <p:cNvPr id="473" name="Google Shape;473;gd84ee1b3d3_0_0"/>
            <p:cNvGrpSpPr/>
            <p:nvPr/>
          </p:nvGrpSpPr>
          <p:grpSpPr>
            <a:xfrm>
              <a:off x="8981150" y="3200074"/>
              <a:ext cx="2847261" cy="647223"/>
              <a:chOff x="2766903" y="4540073"/>
              <a:chExt cx="3657368" cy="831372"/>
            </a:xfrm>
          </p:grpSpPr>
          <p:grpSp>
            <p:nvGrpSpPr>
              <p:cNvPr id="474" name="Google Shape;474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475" name="Google Shape;475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5" name="Google Shape;485;gd84ee1b3d3_0_0"/>
              <p:cNvGrpSpPr/>
              <p:nvPr/>
            </p:nvGrpSpPr>
            <p:grpSpPr>
              <a:xfrm>
                <a:off x="2766903" y="4540073"/>
                <a:ext cx="3657368" cy="473400"/>
                <a:chOff x="2530929" y="1387929"/>
                <a:chExt cx="3657368" cy="473400"/>
              </a:xfrm>
            </p:grpSpPr>
            <p:sp>
              <p:nvSpPr>
                <p:cNvPr id="486" name="Google Shape;486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96" name="Google Shape;496;gd84ee1b3d3_0_0"/>
            <p:cNvGrpSpPr/>
            <p:nvPr/>
          </p:nvGrpSpPr>
          <p:grpSpPr>
            <a:xfrm>
              <a:off x="8981150" y="2645976"/>
              <a:ext cx="2847261" cy="647223"/>
              <a:chOff x="2766903" y="4540073"/>
              <a:chExt cx="3657368" cy="831372"/>
            </a:xfrm>
          </p:grpSpPr>
          <p:grpSp>
            <p:nvGrpSpPr>
              <p:cNvPr id="497" name="Google Shape;497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498" name="Google Shape;498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8" name="Google Shape;508;gd84ee1b3d3_0_0"/>
              <p:cNvGrpSpPr/>
              <p:nvPr/>
            </p:nvGrpSpPr>
            <p:grpSpPr>
              <a:xfrm>
                <a:off x="2766903" y="4540073"/>
                <a:ext cx="3657368" cy="473400"/>
                <a:chOff x="2530929" y="1387929"/>
                <a:chExt cx="3657368" cy="473400"/>
              </a:xfrm>
            </p:grpSpPr>
            <p:sp>
              <p:nvSpPr>
                <p:cNvPr id="509" name="Google Shape;509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6" name="Google Shape;516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7" name="Google Shape;517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8" name="Google Shape;518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9" name="Google Shape;519;gd84ee1b3d3_0_0"/>
            <p:cNvGrpSpPr/>
            <p:nvPr/>
          </p:nvGrpSpPr>
          <p:grpSpPr>
            <a:xfrm>
              <a:off x="8981150" y="2091877"/>
              <a:ext cx="2847261" cy="647223"/>
              <a:chOff x="2766903" y="4540073"/>
              <a:chExt cx="3657368" cy="831372"/>
            </a:xfrm>
          </p:grpSpPr>
          <p:grpSp>
            <p:nvGrpSpPr>
              <p:cNvPr id="520" name="Google Shape;520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521" name="Google Shape;521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Google Shape;522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1" name="Google Shape;531;gd84ee1b3d3_0_0"/>
              <p:cNvGrpSpPr/>
              <p:nvPr/>
            </p:nvGrpSpPr>
            <p:grpSpPr>
              <a:xfrm>
                <a:off x="2766903" y="4540073"/>
                <a:ext cx="3657368" cy="473400"/>
                <a:chOff x="2530929" y="1387929"/>
                <a:chExt cx="3657368" cy="473400"/>
              </a:xfrm>
            </p:grpSpPr>
            <p:sp>
              <p:nvSpPr>
                <p:cNvPr id="532" name="Google Shape;532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2" name="Google Shape;542;gd84ee1b3d3_0_0"/>
            <p:cNvGrpSpPr/>
            <p:nvPr/>
          </p:nvGrpSpPr>
          <p:grpSpPr>
            <a:xfrm>
              <a:off x="8981150" y="1537779"/>
              <a:ext cx="2847261" cy="647223"/>
              <a:chOff x="2766903" y="4540073"/>
              <a:chExt cx="3657368" cy="831372"/>
            </a:xfrm>
          </p:grpSpPr>
          <p:grpSp>
            <p:nvGrpSpPr>
              <p:cNvPr id="543" name="Google Shape;543;gd84ee1b3d3_0_0"/>
              <p:cNvGrpSpPr/>
              <p:nvPr/>
            </p:nvGrpSpPr>
            <p:grpSpPr>
              <a:xfrm>
                <a:off x="2766903" y="4898045"/>
                <a:ext cx="3657368" cy="473400"/>
                <a:chOff x="2530929" y="1387929"/>
                <a:chExt cx="3657368" cy="473400"/>
              </a:xfrm>
            </p:grpSpPr>
            <p:sp>
              <p:nvSpPr>
                <p:cNvPr id="544" name="Google Shape;544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4" name="Google Shape;554;gd84ee1b3d3_0_0"/>
              <p:cNvGrpSpPr/>
              <p:nvPr/>
            </p:nvGrpSpPr>
            <p:grpSpPr>
              <a:xfrm>
                <a:off x="2766903" y="4540073"/>
                <a:ext cx="3657368" cy="473400"/>
                <a:chOff x="2530929" y="1387929"/>
                <a:chExt cx="3657368" cy="473400"/>
              </a:xfrm>
            </p:grpSpPr>
            <p:sp>
              <p:nvSpPr>
                <p:cNvPr id="555" name="Google Shape;555;gd84ee1b3d3_0_0"/>
                <p:cNvSpPr/>
                <p:nvPr/>
              </p:nvSpPr>
              <p:spPr>
                <a:xfrm>
                  <a:off x="2530929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gd84ee1b3d3_0_0"/>
                <p:cNvSpPr/>
                <p:nvPr/>
              </p:nvSpPr>
              <p:spPr>
                <a:xfrm>
                  <a:off x="2888858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gd84ee1b3d3_0_0"/>
                <p:cNvSpPr/>
                <p:nvPr/>
              </p:nvSpPr>
              <p:spPr>
                <a:xfrm>
                  <a:off x="324678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gd84ee1b3d3_0_0"/>
                <p:cNvSpPr/>
                <p:nvPr/>
              </p:nvSpPr>
              <p:spPr>
                <a:xfrm>
                  <a:off x="359712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gd84ee1b3d3_0_0"/>
                <p:cNvSpPr/>
                <p:nvPr/>
              </p:nvSpPr>
              <p:spPr>
                <a:xfrm>
                  <a:off x="3953090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gd84ee1b3d3_0_0"/>
                <p:cNvSpPr/>
                <p:nvPr/>
              </p:nvSpPr>
              <p:spPr>
                <a:xfrm>
                  <a:off x="430342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gd84ee1b3d3_0_0"/>
                <p:cNvSpPr/>
                <p:nvPr/>
              </p:nvSpPr>
              <p:spPr>
                <a:xfrm>
                  <a:off x="4659393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gd84ee1b3d3_0_0"/>
                <p:cNvSpPr/>
                <p:nvPr/>
              </p:nvSpPr>
              <p:spPr>
                <a:xfrm>
                  <a:off x="5009726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gd84ee1b3d3_0_0"/>
                <p:cNvSpPr/>
                <p:nvPr/>
              </p:nvSpPr>
              <p:spPr>
                <a:xfrm>
                  <a:off x="5364564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gd84ee1b3d3_0_0"/>
                <p:cNvSpPr/>
                <p:nvPr/>
              </p:nvSpPr>
              <p:spPr>
                <a:xfrm>
                  <a:off x="5714897" y="1387929"/>
                  <a:ext cx="473400" cy="473400"/>
                </a:xfrm>
                <a:prstGeom prst="cube">
                  <a:avLst>
                    <a:gd fmla="val 25000" name="adj"/>
                  </a:avLst>
                </a:prstGeom>
                <a:solidFill>
                  <a:srgbClr val="FFFF00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5" name="Google Shape;565;gd84ee1b3d3_0_0"/>
            <p:cNvGrpSpPr/>
            <p:nvPr/>
          </p:nvGrpSpPr>
          <p:grpSpPr>
            <a:xfrm>
              <a:off x="8981148" y="1262331"/>
              <a:ext cx="2847261" cy="368542"/>
              <a:chOff x="2530929" y="1387929"/>
              <a:chExt cx="3657368" cy="473400"/>
            </a:xfrm>
          </p:grpSpPr>
          <p:sp>
            <p:nvSpPr>
              <p:cNvPr id="566" name="Google Shape;566;gd84ee1b3d3_0_0"/>
              <p:cNvSpPr/>
              <p:nvPr/>
            </p:nvSpPr>
            <p:spPr>
              <a:xfrm>
                <a:off x="2530929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gd84ee1b3d3_0_0"/>
              <p:cNvSpPr/>
              <p:nvPr/>
            </p:nvSpPr>
            <p:spPr>
              <a:xfrm>
                <a:off x="2888858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d84ee1b3d3_0_0"/>
              <p:cNvSpPr/>
              <p:nvPr/>
            </p:nvSpPr>
            <p:spPr>
              <a:xfrm>
                <a:off x="324678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gd84ee1b3d3_0_0"/>
              <p:cNvSpPr/>
              <p:nvPr/>
            </p:nvSpPr>
            <p:spPr>
              <a:xfrm>
                <a:off x="359712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gd84ee1b3d3_0_0"/>
              <p:cNvSpPr/>
              <p:nvPr/>
            </p:nvSpPr>
            <p:spPr>
              <a:xfrm>
                <a:off x="3953090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gd84ee1b3d3_0_0"/>
              <p:cNvSpPr/>
              <p:nvPr/>
            </p:nvSpPr>
            <p:spPr>
              <a:xfrm>
                <a:off x="430342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gd84ee1b3d3_0_0"/>
              <p:cNvSpPr/>
              <p:nvPr/>
            </p:nvSpPr>
            <p:spPr>
              <a:xfrm>
                <a:off x="4659393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gd84ee1b3d3_0_0"/>
              <p:cNvSpPr/>
              <p:nvPr/>
            </p:nvSpPr>
            <p:spPr>
              <a:xfrm>
                <a:off x="5009726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gd84ee1b3d3_0_0"/>
              <p:cNvSpPr/>
              <p:nvPr/>
            </p:nvSpPr>
            <p:spPr>
              <a:xfrm>
                <a:off x="5364564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d84ee1b3d3_0_0"/>
              <p:cNvSpPr/>
              <p:nvPr/>
            </p:nvSpPr>
            <p:spPr>
              <a:xfrm>
                <a:off x="5714897" y="1387929"/>
                <a:ext cx="473400" cy="473400"/>
              </a:xfrm>
              <a:prstGeom prst="cube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gd84ee1b3d3_0_0"/>
            <p:cNvSpPr/>
            <p:nvPr/>
          </p:nvSpPr>
          <p:spPr>
            <a:xfrm>
              <a:off x="9259773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gd84ee1b3d3_0_0"/>
            <p:cNvSpPr/>
            <p:nvPr/>
          </p:nvSpPr>
          <p:spPr>
            <a:xfrm>
              <a:off x="9538416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gd84ee1b3d3_0_0"/>
            <p:cNvSpPr/>
            <p:nvPr/>
          </p:nvSpPr>
          <p:spPr>
            <a:xfrm>
              <a:off x="9811148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d84ee1b3d3_0_0"/>
            <p:cNvSpPr/>
            <p:nvPr/>
          </p:nvSpPr>
          <p:spPr>
            <a:xfrm>
              <a:off x="10088267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gd84ee1b3d3_0_0"/>
            <p:cNvSpPr/>
            <p:nvPr/>
          </p:nvSpPr>
          <p:spPr>
            <a:xfrm>
              <a:off x="10360999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gd84ee1b3d3_0_0"/>
            <p:cNvSpPr/>
            <p:nvPr/>
          </p:nvSpPr>
          <p:spPr>
            <a:xfrm>
              <a:off x="10638119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gd84ee1b3d3_0_0"/>
            <p:cNvSpPr/>
            <p:nvPr/>
          </p:nvSpPr>
          <p:spPr>
            <a:xfrm>
              <a:off x="10910851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gd84ee1b3d3_0_0"/>
            <p:cNvSpPr/>
            <p:nvPr/>
          </p:nvSpPr>
          <p:spPr>
            <a:xfrm>
              <a:off x="11187088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gd84ee1b3d3_0_0"/>
            <p:cNvSpPr/>
            <p:nvPr/>
          </p:nvSpPr>
          <p:spPr>
            <a:xfrm>
              <a:off x="11459820" y="986241"/>
              <a:ext cx="368700" cy="368700"/>
            </a:xfrm>
            <a:prstGeom prst="cube">
              <a:avLst>
                <a:gd fmla="val 25000" name="adj"/>
              </a:avLst>
            </a:prstGeom>
            <a:solidFill>
              <a:srgbClr val="FFFF00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gd84ee1b3d3_0_0"/>
          <p:cNvSpPr txBox="1"/>
          <p:nvPr/>
        </p:nvSpPr>
        <p:spPr>
          <a:xfrm>
            <a:off x="9630335" y="2172385"/>
            <a:ext cx="174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6 400 kJ</a:t>
            </a:r>
            <a:endParaRPr/>
          </a:p>
        </p:txBody>
      </p:sp>
      <p:sp>
        <p:nvSpPr>
          <p:cNvPr id="586" name="Google Shape;586;gd84ee1b3d3_0_0"/>
          <p:cNvSpPr txBox="1"/>
          <p:nvPr/>
        </p:nvSpPr>
        <p:spPr>
          <a:xfrm>
            <a:off x="1418300" y="441900"/>
            <a:ext cx="118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3 200 kJ</a:t>
            </a:r>
            <a:endParaRPr sz="2400"/>
          </a:p>
        </p:txBody>
      </p:sp>
      <p:sp>
        <p:nvSpPr>
          <p:cNvPr id="587" name="Google Shape;587;gd84ee1b3d3_0_0"/>
          <p:cNvSpPr txBox="1"/>
          <p:nvPr/>
        </p:nvSpPr>
        <p:spPr>
          <a:xfrm>
            <a:off x="5377345" y="536677"/>
            <a:ext cx="174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640 kJ</a:t>
            </a:r>
            <a:endParaRPr/>
          </a:p>
        </p:txBody>
      </p:sp>
      <p:sp>
        <p:nvSpPr>
          <p:cNvPr id="588" name="Google Shape;588;gd84ee1b3d3_0_0"/>
          <p:cNvSpPr txBox="1"/>
          <p:nvPr/>
        </p:nvSpPr>
        <p:spPr>
          <a:xfrm>
            <a:off x="9452266" y="497899"/>
            <a:ext cx="174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 kJ</a:t>
            </a:r>
            <a:endParaRPr/>
          </a:p>
        </p:txBody>
      </p:sp>
      <p:sp>
        <p:nvSpPr>
          <p:cNvPr id="589" name="Google Shape;589;gd84ee1b3d3_0_0"/>
          <p:cNvSpPr txBox="1"/>
          <p:nvPr/>
        </p:nvSpPr>
        <p:spPr>
          <a:xfrm>
            <a:off x="769101" y="4610939"/>
            <a:ext cx="266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is half of 100%.</a:t>
            </a:r>
            <a:endParaRPr/>
          </a:p>
        </p:txBody>
      </p:sp>
      <p:sp>
        <p:nvSpPr>
          <p:cNvPr id="590" name="Google Shape;590;gd84ee1b3d3_0_0"/>
          <p:cNvSpPr txBox="1"/>
          <p:nvPr/>
        </p:nvSpPr>
        <p:spPr>
          <a:xfrm>
            <a:off x="769101" y="5426185"/>
            <a:ext cx="2390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of 6400 equals 3200 kJ.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gd84ee1b3d3_0_0"/>
          <p:cNvSpPr txBox="1"/>
          <p:nvPr/>
        </p:nvSpPr>
        <p:spPr>
          <a:xfrm>
            <a:off x="4477991" y="4610939"/>
            <a:ext cx="346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is one tenth of 100%.</a:t>
            </a:r>
            <a:endParaRPr/>
          </a:p>
        </p:txBody>
      </p:sp>
      <p:sp>
        <p:nvSpPr>
          <p:cNvPr id="592" name="Google Shape;592;gd84ee1b3d3_0_0"/>
          <p:cNvSpPr txBox="1"/>
          <p:nvPr/>
        </p:nvSpPr>
        <p:spPr>
          <a:xfrm>
            <a:off x="4904141" y="5492192"/>
            <a:ext cx="2614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tenth of 6400 equals 640 kJ.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d84ee1b3d3_0_0"/>
          <p:cNvSpPr txBox="1"/>
          <p:nvPr/>
        </p:nvSpPr>
        <p:spPr>
          <a:xfrm>
            <a:off x="8589626" y="4610939"/>
            <a:ext cx="346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1% is one hundredth of 100%.</a:t>
            </a:r>
            <a:endParaRPr/>
          </a:p>
        </p:txBody>
      </p:sp>
      <p:sp>
        <p:nvSpPr>
          <p:cNvPr id="594" name="Google Shape;594;gd84ee1b3d3_0_0"/>
          <p:cNvSpPr txBox="1"/>
          <p:nvPr/>
        </p:nvSpPr>
        <p:spPr>
          <a:xfrm>
            <a:off x="8589625" y="5530960"/>
            <a:ext cx="346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hundredth of 6400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equals 64 kJ.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"/>
          <p:cNvSpPr txBox="1"/>
          <p:nvPr/>
        </p:nvSpPr>
        <p:spPr>
          <a:xfrm>
            <a:off x="492369" y="436098"/>
            <a:ext cx="50503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percentage bar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oung-girl.png" id="600" name="Google Shape;600;p5"/>
          <p:cNvPicPr preferRelativeResize="0"/>
          <p:nvPr/>
        </p:nvPicPr>
        <p:blipFill rotWithShape="1">
          <a:blip r:embed="rId3">
            <a:alphaModFix/>
          </a:blip>
          <a:srcRect b="0" l="1709" r="1718" t="0"/>
          <a:stretch/>
        </p:blipFill>
        <p:spPr>
          <a:xfrm>
            <a:off x="8277825" y="1748971"/>
            <a:ext cx="3914175" cy="5109029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"/>
          <p:cNvSpPr txBox="1"/>
          <p:nvPr/>
        </p:nvSpPr>
        <p:spPr>
          <a:xfrm>
            <a:off x="8969829" y="985015"/>
            <a:ext cx="27298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Pippa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years old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"/>
          <p:cNvSpPr/>
          <p:nvPr/>
        </p:nvSpPr>
        <p:spPr>
          <a:xfrm>
            <a:off x="509794" y="1996604"/>
            <a:ext cx="6808763" cy="101287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"/>
          <p:cNvSpPr txBox="1"/>
          <p:nvPr/>
        </p:nvSpPr>
        <p:spPr>
          <a:xfrm>
            <a:off x="6772581" y="949846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"/>
          <p:cNvSpPr txBox="1"/>
          <p:nvPr/>
        </p:nvSpPr>
        <p:spPr>
          <a:xfrm>
            <a:off x="6772580" y="3705830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"/>
          <p:cNvSpPr txBox="1"/>
          <p:nvPr/>
        </p:nvSpPr>
        <p:spPr>
          <a:xfrm>
            <a:off x="6772580" y="153433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"/>
          <p:cNvSpPr txBox="1"/>
          <p:nvPr/>
        </p:nvSpPr>
        <p:spPr>
          <a:xfrm>
            <a:off x="6772580" y="3073486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8 100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5"/>
          <p:cNvSpPr txBox="1"/>
          <p:nvPr/>
        </p:nvSpPr>
        <p:spPr>
          <a:xfrm>
            <a:off x="17425" y="153433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"/>
          <p:cNvSpPr txBox="1"/>
          <p:nvPr/>
        </p:nvSpPr>
        <p:spPr>
          <a:xfrm>
            <a:off x="17425" y="3073486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9" name="Google Shape;609;p5"/>
          <p:cNvCxnSpPr/>
          <p:nvPr/>
        </p:nvCxnSpPr>
        <p:spPr>
          <a:xfrm>
            <a:off x="3890075" y="1748971"/>
            <a:ext cx="0" cy="153667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10" name="Google Shape;610;p5"/>
          <p:cNvSpPr txBox="1"/>
          <p:nvPr/>
        </p:nvSpPr>
        <p:spPr>
          <a:xfrm>
            <a:off x="3340720" y="1354347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"/>
          <p:cNvSpPr txBox="1"/>
          <p:nvPr/>
        </p:nvSpPr>
        <p:spPr>
          <a:xfrm>
            <a:off x="3395002" y="330231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4 050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"/>
          <p:cNvSpPr txBox="1"/>
          <p:nvPr/>
        </p:nvSpPr>
        <p:spPr>
          <a:xfrm>
            <a:off x="492369" y="436098"/>
            <a:ext cx="50503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percentage bar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oung-girl.png" id="617" name="Google Shape;617;p6"/>
          <p:cNvPicPr preferRelativeResize="0"/>
          <p:nvPr/>
        </p:nvPicPr>
        <p:blipFill rotWithShape="1">
          <a:blip r:embed="rId3">
            <a:alphaModFix/>
          </a:blip>
          <a:srcRect b="0" l="1709" r="1718" t="0"/>
          <a:stretch/>
        </p:blipFill>
        <p:spPr>
          <a:xfrm>
            <a:off x="8277825" y="1748971"/>
            <a:ext cx="3914175" cy="510902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"/>
          <p:cNvSpPr txBox="1"/>
          <p:nvPr/>
        </p:nvSpPr>
        <p:spPr>
          <a:xfrm>
            <a:off x="8969829" y="985015"/>
            <a:ext cx="27298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Pippa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years old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"/>
          <p:cNvSpPr/>
          <p:nvPr/>
        </p:nvSpPr>
        <p:spPr>
          <a:xfrm>
            <a:off x="509794" y="1996604"/>
            <a:ext cx="6808763" cy="101287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"/>
          <p:cNvSpPr txBox="1"/>
          <p:nvPr/>
        </p:nvSpPr>
        <p:spPr>
          <a:xfrm>
            <a:off x="6772581" y="949846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"/>
          <p:cNvSpPr txBox="1"/>
          <p:nvPr/>
        </p:nvSpPr>
        <p:spPr>
          <a:xfrm>
            <a:off x="6772580" y="3705830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"/>
          <p:cNvSpPr txBox="1"/>
          <p:nvPr/>
        </p:nvSpPr>
        <p:spPr>
          <a:xfrm>
            <a:off x="6772580" y="153433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6"/>
          <p:cNvSpPr txBox="1"/>
          <p:nvPr/>
        </p:nvSpPr>
        <p:spPr>
          <a:xfrm>
            <a:off x="6772580" y="3073486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8 100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"/>
          <p:cNvSpPr txBox="1"/>
          <p:nvPr/>
        </p:nvSpPr>
        <p:spPr>
          <a:xfrm>
            <a:off x="17425" y="153433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"/>
          <p:cNvSpPr txBox="1"/>
          <p:nvPr/>
        </p:nvSpPr>
        <p:spPr>
          <a:xfrm>
            <a:off x="17425" y="3073486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p6"/>
          <p:cNvCxnSpPr/>
          <p:nvPr/>
        </p:nvCxnSpPr>
        <p:spPr>
          <a:xfrm>
            <a:off x="3890075" y="1748971"/>
            <a:ext cx="0" cy="153667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6"/>
          <p:cNvSpPr txBox="1"/>
          <p:nvPr/>
        </p:nvSpPr>
        <p:spPr>
          <a:xfrm>
            <a:off x="3340720" y="1354347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"/>
          <p:cNvSpPr txBox="1"/>
          <p:nvPr/>
        </p:nvSpPr>
        <p:spPr>
          <a:xfrm>
            <a:off x="3395002" y="330231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4 050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9" name="Google Shape;629;p6"/>
          <p:cNvCxnSpPr/>
          <p:nvPr/>
        </p:nvCxnSpPr>
        <p:spPr>
          <a:xfrm>
            <a:off x="1237983" y="1748971"/>
            <a:ext cx="0" cy="153667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30" name="Google Shape;630;p6"/>
          <p:cNvSpPr txBox="1"/>
          <p:nvPr/>
        </p:nvSpPr>
        <p:spPr>
          <a:xfrm>
            <a:off x="688628" y="1354347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"/>
          <p:cNvSpPr txBox="1"/>
          <p:nvPr/>
        </p:nvSpPr>
        <p:spPr>
          <a:xfrm>
            <a:off x="742910" y="330231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6"/>
          <p:cNvSpPr txBox="1"/>
          <p:nvPr/>
        </p:nvSpPr>
        <p:spPr>
          <a:xfrm>
            <a:off x="492368" y="5041988"/>
            <a:ext cx="71327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Draw a percentage bar to show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1% of Pippa’s kilojoule intake.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ng-boy.jpg" id="637" name="Google Shape;637;p7"/>
          <p:cNvPicPr preferRelativeResize="0"/>
          <p:nvPr/>
        </p:nvPicPr>
        <p:blipFill rotWithShape="1">
          <a:blip r:embed="rId3">
            <a:alphaModFix/>
          </a:blip>
          <a:srcRect b="3334" l="1653" r="1653" t="0"/>
          <a:stretch/>
        </p:blipFill>
        <p:spPr>
          <a:xfrm>
            <a:off x="0" y="1448975"/>
            <a:ext cx="3591275" cy="5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"/>
          <p:cNvSpPr txBox="1"/>
          <p:nvPr/>
        </p:nvSpPr>
        <p:spPr>
          <a:xfrm>
            <a:off x="248752" y="634163"/>
            <a:ext cx="17584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7"/>
          <p:cNvSpPr/>
          <p:nvPr/>
        </p:nvSpPr>
        <p:spPr>
          <a:xfrm>
            <a:off x="1987372" y="-5374"/>
            <a:ext cx="5765539" cy="1740737"/>
          </a:xfrm>
          <a:prstGeom prst="wedgeRoundRectCallout">
            <a:avLst>
              <a:gd fmla="val -39890" name="adj1"/>
              <a:gd fmla="val 111399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am 8 years old so my daily intake should be 7 300 kJ per day.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many kiloJoules of each food type should I eat in one day?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790" y="1921566"/>
            <a:ext cx="6359035" cy="492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"/>
          <p:cNvSpPr txBox="1"/>
          <p:nvPr/>
        </p:nvSpPr>
        <p:spPr>
          <a:xfrm>
            <a:off x="492368" y="436098"/>
            <a:ext cx="62028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percentage bar for Tama’s intake.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509794" y="1996604"/>
            <a:ext cx="10075544" cy="101287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"/>
          <p:cNvSpPr txBox="1"/>
          <p:nvPr/>
        </p:nvSpPr>
        <p:spPr>
          <a:xfrm>
            <a:off x="10047627" y="911149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8"/>
          <p:cNvSpPr txBox="1"/>
          <p:nvPr/>
        </p:nvSpPr>
        <p:spPr>
          <a:xfrm>
            <a:off x="10047626" y="3667133"/>
            <a:ext cx="1753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8"/>
          <p:cNvSpPr txBox="1"/>
          <p:nvPr/>
        </p:nvSpPr>
        <p:spPr>
          <a:xfrm>
            <a:off x="10047626" y="1495635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8"/>
          <p:cNvSpPr txBox="1"/>
          <p:nvPr/>
        </p:nvSpPr>
        <p:spPr>
          <a:xfrm>
            <a:off x="10047626" y="3034789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7 300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8"/>
          <p:cNvSpPr txBox="1"/>
          <p:nvPr/>
        </p:nvSpPr>
        <p:spPr>
          <a:xfrm>
            <a:off x="17425" y="1534332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8"/>
          <p:cNvSpPr txBox="1"/>
          <p:nvPr/>
        </p:nvSpPr>
        <p:spPr>
          <a:xfrm>
            <a:off x="17425" y="3073486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3" name="Google Shape;653;p8"/>
          <p:cNvCxnSpPr/>
          <p:nvPr/>
        </p:nvCxnSpPr>
        <p:spPr>
          <a:xfrm>
            <a:off x="2637676" y="1751940"/>
            <a:ext cx="0" cy="153667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54" name="Google Shape;654;p8"/>
          <p:cNvSpPr txBox="1"/>
          <p:nvPr/>
        </p:nvSpPr>
        <p:spPr>
          <a:xfrm>
            <a:off x="2036743" y="1372814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8"/>
          <p:cNvSpPr txBox="1"/>
          <p:nvPr/>
        </p:nvSpPr>
        <p:spPr>
          <a:xfrm>
            <a:off x="2142603" y="3305280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1460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6" name="Google Shape;656;p8"/>
          <p:cNvCxnSpPr/>
          <p:nvPr/>
        </p:nvCxnSpPr>
        <p:spPr>
          <a:xfrm>
            <a:off x="1547946" y="1748971"/>
            <a:ext cx="0" cy="153667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57" name="Google Shape;657;p8"/>
          <p:cNvSpPr txBox="1"/>
          <p:nvPr/>
        </p:nvSpPr>
        <p:spPr>
          <a:xfrm>
            <a:off x="998591" y="1354347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8"/>
          <p:cNvSpPr txBox="1"/>
          <p:nvPr/>
        </p:nvSpPr>
        <p:spPr>
          <a:xfrm>
            <a:off x="1052873" y="330231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730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8"/>
          <p:cNvCxnSpPr/>
          <p:nvPr/>
        </p:nvCxnSpPr>
        <p:spPr>
          <a:xfrm>
            <a:off x="1005889" y="1748971"/>
            <a:ext cx="0" cy="153667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60" name="Google Shape;660;p8"/>
          <p:cNvSpPr txBox="1"/>
          <p:nvPr/>
        </p:nvSpPr>
        <p:spPr>
          <a:xfrm>
            <a:off x="433882" y="1032341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8"/>
          <p:cNvSpPr txBox="1"/>
          <p:nvPr/>
        </p:nvSpPr>
        <p:spPr>
          <a:xfrm>
            <a:off x="494339" y="3678598"/>
            <a:ext cx="12379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365 kJ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8"/>
          <p:cNvSpPr txBox="1"/>
          <p:nvPr/>
        </p:nvSpPr>
        <p:spPr>
          <a:xfrm>
            <a:off x="433882" y="4472800"/>
            <a:ext cx="96137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Vegetables make up 25% of Tama’s intake.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is 25% of 7 300 kJ?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8"/>
          <p:cNvSpPr txBox="1"/>
          <p:nvPr/>
        </p:nvSpPr>
        <p:spPr>
          <a:xfrm>
            <a:off x="433882" y="5586265"/>
            <a:ext cx="96137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Meat, milk, fish, and eggs make up 15% of Tama’s intake.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What is 15% of 7 300 kJ?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8" name="Google Shape;668;p9"/>
          <p:cNvGraphicFramePr/>
          <p:nvPr/>
        </p:nvGraphicFramePr>
        <p:xfrm>
          <a:off x="229892" y="6403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{61FEB1C0-F6FC-4041-95E3-31D6C8B44D06}</a:tableStyleId>
              </a:tblPr>
              <a:tblGrid>
                <a:gridCol w="1999275"/>
                <a:gridCol w="2568600"/>
                <a:gridCol w="2471450"/>
                <a:gridCol w="2346450"/>
                <a:gridCol w="2346450"/>
              </a:tblGrid>
              <a:tr h="100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Food Group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Number of kilojoules (kJ)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9-year-old girl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Number of kilojoules (kJ)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10-year-old girl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Number of kilojoules (kJ)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9-year-old boy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Number of kilojoules (kJ)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10-year-old boy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0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Bread, cereals, pasta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(30%)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30% x 7 200 = 2 160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30% x 8 100 = 3 430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30% x 7 700 = 2 310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30% x 8 500 = 2 550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7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Vegetables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(25%)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25% x 7 200 = 1 800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25% x 8 100 = 2 025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25% x 7 700 = 1 925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25% x 8 500 = 2 125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7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Fruit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(20%)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20% x 7 200 = 1 440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20% x 8 100 = 1 620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20% x 7 700 = 1 540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20% x 8 500 = 1 700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0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Meat, milk, fish, eggs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(15%)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15% x 7 200 = 1 080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15% x 8 100 = 1 215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15% x 7 700 = 1 155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15% x 8 500 = 1 275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0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Fat, oil, sugar, sweets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2060"/>
                          </a:solidFill>
                        </a:rPr>
                        <a:t>(10%)</a:t>
                      </a:r>
                      <a:endParaRPr sz="18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10% x 7 200 = 720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10% x 8 100 = 810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10% x 7 700 = 770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10% x 8 500 = 850 kJ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2021-04-07T02:10:48Z</dcterms:created>
  <dc:creator>Vince Wright</dc:creator>
</cp:coreProperties>
</file>