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jVtzY18w1SN790tQ/RtBPUCbpV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30d088a2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d30d088a24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d30d088a2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d30d088a24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6048633" y="508953"/>
            <a:ext cx="5486400" cy="5840100"/>
          </a:xfrm>
          <a:prstGeom prst="rect">
            <a:avLst/>
          </a:prstGeom>
          <a:noFill/>
          <a:ln>
            <a:noFill/>
          </a:ln>
        </p:spPr>
        <p:txBody>
          <a:bodyPr anchorCtr="0" anchor="t" bIns="45700" lIns="91425" spcFirstLastPara="1" rIns="91425" wrap="square" tIns="45700">
            <a:spAutoFit/>
          </a:bodyPr>
          <a:lstStyle/>
          <a:p>
            <a:pPr indent="0" lvl="0" marL="55563" marR="0" rtl="0" algn="l">
              <a:lnSpc>
                <a:spcPct val="107000"/>
              </a:lnSpc>
              <a:spcBef>
                <a:spcPts val="0"/>
              </a:spcBef>
              <a:spcAft>
                <a:spcPts val="0"/>
              </a:spcAft>
              <a:buNone/>
            </a:pPr>
            <a:r>
              <a:rPr b="0" i="0" lang="en-US" sz="2400" u="none" cap="none" strike="noStrike">
                <a:solidFill>
                  <a:schemeClr val="dk1"/>
                </a:solidFill>
                <a:latin typeface="Calibri"/>
                <a:ea typeface="Calibri"/>
                <a:cs typeface="Calibri"/>
                <a:sym typeface="Calibri"/>
              </a:rPr>
              <a:t>Captain Pegleg notices that his pirate band divide the loot amicably when the shares are less than one whole bar. When there is more than one bar per pirate they tend to fight. </a:t>
            </a:r>
            <a:endParaRPr b="0" i="0" sz="2400" u="none" cap="none" strike="noStrike">
              <a:solidFill>
                <a:schemeClr val="dk1"/>
              </a:solidFill>
              <a:latin typeface="Calibri"/>
              <a:ea typeface="Calibri"/>
              <a:cs typeface="Calibri"/>
              <a:sym typeface="Calibri"/>
            </a:endParaRPr>
          </a:p>
          <a:p>
            <a:pPr indent="0" lvl="0" marL="457200" marR="0" rtl="0" algn="l">
              <a:lnSpc>
                <a:spcPct val="107000"/>
              </a:lnSpc>
              <a:spcBef>
                <a:spcPts val="825"/>
              </a:spcBef>
              <a:spcAft>
                <a:spcPts val="0"/>
              </a:spcAft>
              <a:buNone/>
            </a:pPr>
            <a:r>
              <a:rPr b="0" i="0" lang="en-US"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a:p>
            <a:pPr indent="0" lvl="0" marL="55563" marR="0" rtl="0" algn="l">
              <a:lnSpc>
                <a:spcPct val="107000"/>
              </a:lnSpc>
              <a:spcBef>
                <a:spcPts val="825"/>
              </a:spcBef>
              <a:spcAft>
                <a:spcPts val="0"/>
              </a:spcAft>
              <a:buNone/>
            </a:pPr>
            <a:r>
              <a:rPr b="0" i="0" lang="en-US" sz="2400" u="none" cap="none" strike="noStrike">
                <a:solidFill>
                  <a:schemeClr val="dk1"/>
                </a:solidFill>
                <a:latin typeface="Calibri"/>
                <a:ea typeface="Calibri"/>
                <a:cs typeface="Calibri"/>
                <a:sym typeface="Calibri"/>
              </a:rPr>
              <a:t>“There are enough missing limbs around here already,” he says. </a:t>
            </a:r>
            <a:endParaRPr/>
          </a:p>
          <a:p>
            <a:pPr indent="0" lvl="0" marL="55563" marR="0" rtl="0" algn="l">
              <a:lnSpc>
                <a:spcPct val="107000"/>
              </a:lnSpc>
              <a:spcBef>
                <a:spcPts val="825"/>
              </a:spcBef>
              <a:spcAft>
                <a:spcPts val="0"/>
              </a:spcAft>
              <a:buNone/>
            </a:pPr>
            <a:r>
              <a:t/>
            </a:r>
            <a:endParaRPr b="0" i="0" sz="2400" u="none" cap="none" strike="noStrike">
              <a:solidFill>
                <a:schemeClr val="dk1"/>
              </a:solidFill>
              <a:latin typeface="Calibri"/>
              <a:ea typeface="Calibri"/>
              <a:cs typeface="Calibri"/>
              <a:sym typeface="Calibri"/>
            </a:endParaRPr>
          </a:p>
          <a:p>
            <a:pPr indent="0" lvl="0" marL="55563" marR="0" rtl="0" algn="l">
              <a:lnSpc>
                <a:spcPct val="107000"/>
              </a:lnSpc>
              <a:spcBef>
                <a:spcPts val="825"/>
              </a:spcBef>
              <a:spcAft>
                <a:spcPts val="0"/>
              </a:spcAft>
              <a:buNone/>
            </a:pPr>
            <a:r>
              <a:rPr b="0" i="0" lang="en-US" sz="2400" u="none" cap="none" strike="noStrike">
                <a:solidFill>
                  <a:schemeClr val="dk1"/>
                </a:solidFill>
                <a:latin typeface="Calibri"/>
                <a:ea typeface="Calibri"/>
                <a:cs typeface="Calibri"/>
                <a:sym typeface="Calibri"/>
              </a:rPr>
              <a:t>What does amicably mean?</a:t>
            </a:r>
            <a:endParaRPr/>
          </a:p>
          <a:p>
            <a:pPr indent="0" lvl="0" marL="55563" marR="0" rtl="0" algn="l">
              <a:lnSpc>
                <a:spcPct val="107000"/>
              </a:lnSpc>
              <a:spcBef>
                <a:spcPts val="825"/>
              </a:spcBef>
              <a:spcAft>
                <a:spcPts val="0"/>
              </a:spcAft>
              <a:buNone/>
            </a:pPr>
            <a:r>
              <a:t/>
            </a:r>
            <a:endParaRPr b="0" i="0" sz="2400" u="none" cap="none" strike="noStrike">
              <a:solidFill>
                <a:schemeClr val="dk1"/>
              </a:solidFill>
              <a:latin typeface="Calibri"/>
              <a:ea typeface="Calibri"/>
              <a:cs typeface="Calibri"/>
              <a:sym typeface="Calibri"/>
            </a:endParaRPr>
          </a:p>
          <a:p>
            <a:pPr indent="0" lvl="0" marL="55562" marR="0" rtl="0" algn="l">
              <a:lnSpc>
                <a:spcPct val="107000"/>
              </a:lnSpc>
              <a:spcBef>
                <a:spcPts val="825"/>
              </a:spcBef>
              <a:spcAft>
                <a:spcPts val="0"/>
              </a:spcAft>
              <a:buNone/>
            </a:pPr>
            <a:r>
              <a:rPr b="0" i="0" lang="en-US" sz="2400" u="none" cap="none" strike="noStrike">
                <a:solidFill>
                  <a:schemeClr val="dk1"/>
                </a:solidFill>
                <a:latin typeface="Calibri"/>
                <a:ea typeface="Calibri"/>
                <a:cs typeface="Calibri"/>
                <a:sym typeface="Calibri"/>
              </a:rPr>
              <a:t>What does the Captain’s comment about missing limbs mean?</a:t>
            </a:r>
            <a:endParaRPr sz="1800">
              <a:solidFill>
                <a:schemeClr val="dk1"/>
              </a:solidFill>
              <a:latin typeface="Calibri"/>
              <a:ea typeface="Calibri"/>
              <a:cs typeface="Calibri"/>
              <a:sym typeface="Calibri"/>
            </a:endParaRPr>
          </a:p>
        </p:txBody>
      </p:sp>
      <p:pic>
        <p:nvPicPr>
          <p:cNvPr id="85" name="Google Shape;85;p1"/>
          <p:cNvPicPr preferRelativeResize="0"/>
          <p:nvPr/>
        </p:nvPicPr>
        <p:blipFill>
          <a:blip r:embed="rId3">
            <a:alphaModFix/>
          </a:blip>
          <a:stretch>
            <a:fillRect/>
          </a:stretch>
        </p:blipFill>
        <p:spPr>
          <a:xfrm flipH="1">
            <a:off x="924300" y="443675"/>
            <a:ext cx="4290500" cy="5970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nvSpPr>
        <p:spPr>
          <a:xfrm>
            <a:off x="724500" y="4541254"/>
            <a:ext cx="10743000" cy="1938000"/>
          </a:xfrm>
          <a:prstGeom prst="rect">
            <a:avLst/>
          </a:prstGeom>
          <a:noFill/>
          <a:ln>
            <a:noFill/>
          </a:ln>
        </p:spPr>
        <p:txBody>
          <a:bodyPr anchorCtr="0" anchor="t" bIns="45700" lIns="91425" spcFirstLastPara="1" rIns="91425" wrap="square" tIns="45700">
            <a:spAutoFit/>
          </a:bodyPr>
          <a:lstStyle/>
          <a:p>
            <a:pPr indent="0" lvl="0" marL="55562" marR="0" rtl="0" algn="l">
              <a:lnSpc>
                <a:spcPct val="107000"/>
              </a:lnSpc>
              <a:spcBef>
                <a:spcPts val="0"/>
              </a:spcBef>
              <a:spcAft>
                <a:spcPts val="0"/>
              </a:spcAft>
              <a:buNone/>
            </a:pPr>
            <a:r>
              <a:rPr lang="en-US" sz="2400">
                <a:solidFill>
                  <a:schemeClr val="dk1"/>
                </a:solidFill>
                <a:latin typeface="Calibri"/>
                <a:ea typeface="Calibri"/>
                <a:cs typeface="Calibri"/>
                <a:sym typeface="Calibri"/>
              </a:rPr>
              <a:t>Captain Pegleg decides to plan the raids more carefully to ensure that the shares are less than one gold bar per pirate.</a:t>
            </a:r>
            <a:endParaRPr sz="2400">
              <a:solidFill>
                <a:schemeClr val="dk1"/>
              </a:solidFill>
              <a:latin typeface="Calibri"/>
              <a:ea typeface="Calibri"/>
              <a:cs typeface="Calibri"/>
              <a:sym typeface="Calibri"/>
            </a:endParaRPr>
          </a:p>
          <a:p>
            <a:pPr indent="0" lvl="0" marL="55563" marR="0" rtl="0" algn="l">
              <a:lnSpc>
                <a:spcPct val="50000"/>
              </a:lnSpc>
              <a:spcBef>
                <a:spcPts val="0"/>
              </a:spcBef>
              <a:spcAft>
                <a:spcPts val="0"/>
              </a:spcAft>
              <a:buNone/>
            </a:pPr>
            <a:r>
              <a:t/>
            </a:r>
            <a:endParaRPr sz="2400">
              <a:solidFill>
                <a:schemeClr val="dk1"/>
              </a:solidFill>
              <a:latin typeface="Calibri"/>
              <a:ea typeface="Calibri"/>
              <a:cs typeface="Calibri"/>
              <a:sym typeface="Calibri"/>
            </a:endParaRPr>
          </a:p>
          <a:p>
            <a:pPr indent="0" lvl="0" marL="55562" marR="0" rtl="0" algn="l">
              <a:lnSpc>
                <a:spcPct val="107000"/>
              </a:lnSpc>
              <a:spcBef>
                <a:spcPts val="825"/>
              </a:spcBef>
              <a:spcAft>
                <a:spcPts val="0"/>
              </a:spcAft>
              <a:buNone/>
            </a:pPr>
            <a:r>
              <a:rPr lang="en-US" sz="2400">
                <a:solidFill>
                  <a:schemeClr val="dk1"/>
                </a:solidFill>
                <a:latin typeface="Calibri"/>
                <a:ea typeface="Calibri"/>
                <a:cs typeface="Calibri"/>
                <a:sym typeface="Calibri"/>
              </a:rPr>
              <a:t>“I’ll start simple,” he ponders, “Let’s aim at one half of a bar per pirate. That leaves room for increasing the shares later.”</a:t>
            </a:r>
            <a:endParaRPr sz="1800">
              <a:solidFill>
                <a:schemeClr val="dk1"/>
              </a:solidFill>
              <a:latin typeface="Calibri"/>
              <a:ea typeface="Calibri"/>
              <a:cs typeface="Calibri"/>
              <a:sym typeface="Calibri"/>
            </a:endParaRPr>
          </a:p>
        </p:txBody>
      </p:sp>
      <p:pic>
        <p:nvPicPr>
          <p:cNvPr id="91" name="Google Shape;91;p2"/>
          <p:cNvPicPr preferRelativeResize="0"/>
          <p:nvPr/>
        </p:nvPicPr>
        <p:blipFill rotWithShape="1">
          <a:blip r:embed="rId3">
            <a:alphaModFix/>
          </a:blip>
          <a:srcRect b="5784" l="0" r="0" t="0"/>
          <a:stretch/>
        </p:blipFill>
        <p:spPr>
          <a:xfrm>
            <a:off x="2193900" y="931650"/>
            <a:ext cx="1749267" cy="2980475"/>
          </a:xfrm>
          <a:prstGeom prst="rect">
            <a:avLst/>
          </a:prstGeom>
          <a:noFill/>
          <a:ln>
            <a:noFill/>
          </a:ln>
        </p:spPr>
      </p:pic>
      <p:pic>
        <p:nvPicPr>
          <p:cNvPr id="92" name="Google Shape;92;p2"/>
          <p:cNvPicPr preferRelativeResize="0"/>
          <p:nvPr/>
        </p:nvPicPr>
        <p:blipFill>
          <a:blip r:embed="rId4">
            <a:alphaModFix/>
          </a:blip>
          <a:stretch>
            <a:fillRect/>
          </a:stretch>
        </p:blipFill>
        <p:spPr>
          <a:xfrm>
            <a:off x="8856815" y="1022454"/>
            <a:ext cx="1161760" cy="2889671"/>
          </a:xfrm>
          <a:prstGeom prst="rect">
            <a:avLst/>
          </a:prstGeom>
          <a:noFill/>
          <a:ln>
            <a:noFill/>
          </a:ln>
        </p:spPr>
      </p:pic>
      <p:pic>
        <p:nvPicPr>
          <p:cNvPr id="93" name="Google Shape;93;p2"/>
          <p:cNvPicPr preferRelativeResize="0"/>
          <p:nvPr/>
        </p:nvPicPr>
        <p:blipFill>
          <a:blip r:embed="rId5">
            <a:alphaModFix/>
          </a:blip>
          <a:stretch>
            <a:fillRect/>
          </a:stretch>
        </p:blipFill>
        <p:spPr>
          <a:xfrm>
            <a:off x="4645124" y="1099452"/>
            <a:ext cx="1272413" cy="2812672"/>
          </a:xfrm>
          <a:prstGeom prst="rect">
            <a:avLst/>
          </a:prstGeom>
          <a:noFill/>
          <a:ln>
            <a:noFill/>
          </a:ln>
        </p:spPr>
      </p:pic>
      <p:pic>
        <p:nvPicPr>
          <p:cNvPr id="94" name="Google Shape;94;p2"/>
          <p:cNvPicPr preferRelativeResize="0"/>
          <p:nvPr/>
        </p:nvPicPr>
        <p:blipFill>
          <a:blip r:embed="rId6">
            <a:alphaModFix/>
          </a:blip>
          <a:stretch>
            <a:fillRect/>
          </a:stretch>
        </p:blipFill>
        <p:spPr>
          <a:xfrm>
            <a:off x="6619495" y="1022453"/>
            <a:ext cx="1535362" cy="28896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nvSpPr>
        <p:spPr>
          <a:xfrm>
            <a:off x="520504" y="371622"/>
            <a:ext cx="112683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Here are some ships the crew will attack. The numbers of gold bars expected to be on board are given under the ship name.</a:t>
            </a:r>
            <a:endParaRPr sz="2400">
              <a:solidFill>
                <a:schemeClr val="dk1"/>
              </a:solidFill>
              <a:latin typeface="Calibri"/>
              <a:ea typeface="Calibri"/>
              <a:cs typeface="Calibri"/>
              <a:sym typeface="Calibri"/>
            </a:endParaRPr>
          </a:p>
          <a:p>
            <a:pPr indent="0" lvl="0" marL="0" marR="0" rtl="0" algn="l">
              <a:lnSpc>
                <a:spcPct val="5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How many pirates should attack each ship if the equal shares are to be one half? </a:t>
            </a:r>
            <a:endParaRPr sz="2400">
              <a:solidFill>
                <a:schemeClr val="dk1"/>
              </a:solidFill>
              <a:latin typeface="Calibri"/>
              <a:ea typeface="Calibri"/>
              <a:cs typeface="Calibri"/>
              <a:sym typeface="Calibri"/>
            </a:endParaRPr>
          </a:p>
        </p:txBody>
      </p:sp>
      <p:sp>
        <p:nvSpPr>
          <p:cNvPr id="100" name="Google Shape;100;p3"/>
          <p:cNvSpPr txBox="1"/>
          <p:nvPr/>
        </p:nvSpPr>
        <p:spPr>
          <a:xfrm>
            <a:off x="3042829" y="3464464"/>
            <a:ext cx="14208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Santa Maria</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5 gold bars</a:t>
            </a:r>
            <a:endParaRPr sz="1800">
              <a:solidFill>
                <a:schemeClr val="dk1"/>
              </a:solidFill>
              <a:latin typeface="Calibri"/>
              <a:ea typeface="Calibri"/>
              <a:cs typeface="Calibri"/>
              <a:sym typeface="Calibri"/>
            </a:endParaRPr>
          </a:p>
        </p:txBody>
      </p:sp>
      <p:sp>
        <p:nvSpPr>
          <p:cNvPr id="101" name="Google Shape;101;p3"/>
          <p:cNvSpPr txBox="1"/>
          <p:nvPr/>
        </p:nvSpPr>
        <p:spPr>
          <a:xfrm>
            <a:off x="7417884" y="3464464"/>
            <a:ext cx="20139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Santa Katarina</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7 gold bars</a:t>
            </a:r>
            <a:endParaRPr sz="1800">
              <a:solidFill>
                <a:schemeClr val="dk1"/>
              </a:solidFill>
              <a:latin typeface="Calibri"/>
              <a:ea typeface="Calibri"/>
              <a:cs typeface="Calibri"/>
              <a:sym typeface="Calibri"/>
            </a:endParaRPr>
          </a:p>
        </p:txBody>
      </p:sp>
      <p:sp>
        <p:nvSpPr>
          <p:cNvPr id="102" name="Google Shape;102;p3"/>
          <p:cNvSpPr txBox="1"/>
          <p:nvPr/>
        </p:nvSpPr>
        <p:spPr>
          <a:xfrm>
            <a:off x="2877529" y="5854509"/>
            <a:ext cx="1751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Santa Barbara</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3 gold bars</a:t>
            </a:r>
            <a:endParaRPr sz="1800">
              <a:solidFill>
                <a:schemeClr val="dk1"/>
              </a:solidFill>
              <a:latin typeface="Calibri"/>
              <a:ea typeface="Calibri"/>
              <a:cs typeface="Calibri"/>
              <a:sym typeface="Calibri"/>
            </a:endParaRPr>
          </a:p>
        </p:txBody>
      </p:sp>
      <p:sp>
        <p:nvSpPr>
          <p:cNvPr id="103" name="Google Shape;103;p3"/>
          <p:cNvSpPr txBox="1"/>
          <p:nvPr/>
        </p:nvSpPr>
        <p:spPr>
          <a:xfrm>
            <a:off x="7474734" y="5854509"/>
            <a:ext cx="19002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Santa Henrietta</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12 gold bars</a:t>
            </a:r>
            <a:endParaRPr sz="1800">
              <a:solidFill>
                <a:schemeClr val="dk1"/>
              </a:solidFill>
              <a:latin typeface="Calibri"/>
              <a:ea typeface="Calibri"/>
              <a:cs typeface="Calibri"/>
              <a:sym typeface="Calibri"/>
            </a:endParaRPr>
          </a:p>
        </p:txBody>
      </p:sp>
      <p:pic>
        <p:nvPicPr>
          <p:cNvPr id="104" name="Google Shape;104;p3"/>
          <p:cNvPicPr preferRelativeResize="0"/>
          <p:nvPr/>
        </p:nvPicPr>
        <p:blipFill>
          <a:blip r:embed="rId3">
            <a:alphaModFix/>
          </a:blip>
          <a:stretch>
            <a:fillRect/>
          </a:stretch>
        </p:blipFill>
        <p:spPr>
          <a:xfrm>
            <a:off x="3242049" y="1943062"/>
            <a:ext cx="1136500" cy="1521425"/>
          </a:xfrm>
          <a:prstGeom prst="rect">
            <a:avLst/>
          </a:prstGeom>
          <a:noFill/>
          <a:ln>
            <a:noFill/>
          </a:ln>
        </p:spPr>
      </p:pic>
      <p:pic>
        <p:nvPicPr>
          <p:cNvPr id="105" name="Google Shape;105;p3"/>
          <p:cNvPicPr preferRelativeResize="0"/>
          <p:nvPr/>
        </p:nvPicPr>
        <p:blipFill>
          <a:blip r:embed="rId4">
            <a:alphaModFix/>
          </a:blip>
          <a:stretch>
            <a:fillRect/>
          </a:stretch>
        </p:blipFill>
        <p:spPr>
          <a:xfrm>
            <a:off x="7779915" y="1943048"/>
            <a:ext cx="1289832" cy="1521424"/>
          </a:xfrm>
          <a:prstGeom prst="rect">
            <a:avLst/>
          </a:prstGeom>
          <a:noFill/>
          <a:ln>
            <a:noFill/>
          </a:ln>
        </p:spPr>
      </p:pic>
      <p:pic>
        <p:nvPicPr>
          <p:cNvPr id="106" name="Google Shape;106;p3"/>
          <p:cNvPicPr preferRelativeResize="0"/>
          <p:nvPr/>
        </p:nvPicPr>
        <p:blipFill>
          <a:blip r:embed="rId5">
            <a:alphaModFix/>
          </a:blip>
          <a:stretch>
            <a:fillRect/>
          </a:stretch>
        </p:blipFill>
        <p:spPr>
          <a:xfrm>
            <a:off x="7604975" y="4333076"/>
            <a:ext cx="1639693" cy="1521425"/>
          </a:xfrm>
          <a:prstGeom prst="rect">
            <a:avLst/>
          </a:prstGeom>
          <a:noFill/>
          <a:ln>
            <a:noFill/>
          </a:ln>
        </p:spPr>
      </p:pic>
      <p:pic>
        <p:nvPicPr>
          <p:cNvPr id="107" name="Google Shape;107;p3"/>
          <p:cNvPicPr preferRelativeResize="0"/>
          <p:nvPr/>
        </p:nvPicPr>
        <p:blipFill>
          <a:blip r:embed="rId6">
            <a:alphaModFix/>
          </a:blip>
          <a:stretch>
            <a:fillRect/>
          </a:stretch>
        </p:blipFill>
        <p:spPr>
          <a:xfrm>
            <a:off x="3042825" y="4342375"/>
            <a:ext cx="1403617" cy="1521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d30d088a24_0_1"/>
          <p:cNvSpPr txBox="1"/>
          <p:nvPr/>
        </p:nvSpPr>
        <p:spPr>
          <a:xfrm>
            <a:off x="6048633" y="1405353"/>
            <a:ext cx="5486400" cy="4047300"/>
          </a:xfrm>
          <a:prstGeom prst="rect">
            <a:avLst/>
          </a:prstGeom>
          <a:noFill/>
          <a:ln>
            <a:noFill/>
          </a:ln>
        </p:spPr>
        <p:txBody>
          <a:bodyPr anchorCtr="0" anchor="t" bIns="45700" lIns="91425" spcFirstLastPara="1" rIns="91425" wrap="square" tIns="45700">
            <a:spAutoFit/>
          </a:bodyPr>
          <a:lstStyle/>
          <a:p>
            <a:pPr indent="0" lvl="0" marL="55562" rtl="0" algn="l">
              <a:lnSpc>
                <a:spcPct val="107000"/>
              </a:lnSpc>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Captain Pegleg decides to rethink his plan.</a:t>
            </a:r>
            <a:endParaRPr sz="2400">
              <a:solidFill>
                <a:schemeClr val="dk1"/>
              </a:solidFill>
              <a:latin typeface="Calibri"/>
              <a:ea typeface="Calibri"/>
              <a:cs typeface="Calibri"/>
              <a:sym typeface="Calibri"/>
            </a:endParaRPr>
          </a:p>
          <a:p>
            <a:pPr indent="0" lvl="0" marL="457200" rtl="0" algn="l">
              <a:lnSpc>
                <a:spcPct val="107000"/>
              </a:lnSpc>
              <a:spcBef>
                <a:spcPts val="825"/>
              </a:spcBef>
              <a:spcAft>
                <a:spcPts val="0"/>
              </a:spcAft>
              <a:buClr>
                <a:schemeClr val="dk1"/>
              </a:buClr>
              <a:buFont typeface="Arial"/>
              <a:buNone/>
            </a:pP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55562" rtl="0" algn="l">
              <a:lnSpc>
                <a:spcPct val="107000"/>
              </a:lnSpc>
              <a:spcBef>
                <a:spcPts val="825"/>
              </a:spcBef>
              <a:spcAft>
                <a:spcPts val="0"/>
              </a:spcAft>
              <a:buClr>
                <a:schemeClr val="dk1"/>
              </a:buClr>
              <a:buFont typeface="Arial"/>
              <a:buNone/>
            </a:pPr>
            <a:r>
              <a:rPr lang="en-US" sz="2400">
                <a:solidFill>
                  <a:schemeClr val="dk1"/>
                </a:solidFill>
                <a:latin typeface="Calibri"/>
                <a:ea typeface="Calibri"/>
                <a:cs typeface="Calibri"/>
                <a:sym typeface="Calibri"/>
              </a:rPr>
              <a:t>“There are a lot of gold-laden ships going past our shore and not being attacked,” he says, “That’s not good for business or my reputation.” </a:t>
            </a:r>
            <a:endParaRPr>
              <a:solidFill>
                <a:schemeClr val="dk1"/>
              </a:solidFill>
            </a:endParaRPr>
          </a:p>
          <a:p>
            <a:pPr indent="0" lvl="0" marL="55562" rtl="0" algn="l">
              <a:lnSpc>
                <a:spcPct val="107000"/>
              </a:lnSpc>
              <a:spcBef>
                <a:spcPts val="825"/>
              </a:spcBef>
              <a:spcAft>
                <a:spcPts val="0"/>
              </a:spcAft>
              <a:buClr>
                <a:schemeClr val="dk1"/>
              </a:buClr>
              <a:buFont typeface="Arial"/>
              <a:buNone/>
            </a:pPr>
            <a:r>
              <a:t/>
            </a:r>
            <a:endParaRPr sz="2400">
              <a:solidFill>
                <a:schemeClr val="dk1"/>
              </a:solidFill>
              <a:latin typeface="Calibri"/>
              <a:ea typeface="Calibri"/>
              <a:cs typeface="Calibri"/>
              <a:sym typeface="Calibri"/>
            </a:endParaRPr>
          </a:p>
          <a:p>
            <a:pPr indent="0" lvl="0" marL="55562" rtl="0" algn="l">
              <a:lnSpc>
                <a:spcPct val="107000"/>
              </a:lnSpc>
              <a:spcBef>
                <a:spcPts val="825"/>
              </a:spcBef>
              <a:spcAft>
                <a:spcPts val="0"/>
              </a:spcAft>
              <a:buClr>
                <a:schemeClr val="dk1"/>
              </a:buClr>
              <a:buFont typeface="Arial"/>
              <a:buNone/>
            </a:pPr>
            <a:r>
              <a:rPr lang="en-US" sz="2400">
                <a:solidFill>
                  <a:schemeClr val="dk1"/>
                </a:solidFill>
                <a:latin typeface="Calibri"/>
                <a:ea typeface="Calibri"/>
                <a:cs typeface="Calibri"/>
                <a:sym typeface="Calibri"/>
              </a:rPr>
              <a:t>Why is the Captain’s reputation being affected?</a:t>
            </a:r>
            <a:endParaRPr sz="2400">
              <a:solidFill>
                <a:schemeClr val="dk1"/>
              </a:solidFill>
              <a:latin typeface="Calibri"/>
              <a:ea typeface="Calibri"/>
              <a:cs typeface="Calibri"/>
              <a:sym typeface="Calibri"/>
            </a:endParaRPr>
          </a:p>
        </p:txBody>
      </p:sp>
      <p:pic>
        <p:nvPicPr>
          <p:cNvPr id="113" name="Google Shape;113;gd30d088a24_0_1"/>
          <p:cNvPicPr preferRelativeResize="0"/>
          <p:nvPr/>
        </p:nvPicPr>
        <p:blipFill>
          <a:blip r:embed="rId3">
            <a:alphaModFix/>
          </a:blip>
          <a:stretch>
            <a:fillRect/>
          </a:stretch>
        </p:blipFill>
        <p:spPr>
          <a:xfrm flipH="1">
            <a:off x="924300" y="443675"/>
            <a:ext cx="4290500" cy="5970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nvSpPr>
        <p:spPr>
          <a:xfrm>
            <a:off x="520504" y="371622"/>
            <a:ext cx="112683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He increases the share per pirate to three quarters of a bar in the hope of attacking more ships. Will that work?</a:t>
            </a:r>
            <a:endParaRPr sz="2400">
              <a:solidFill>
                <a:schemeClr val="dk1"/>
              </a:solidFill>
              <a:latin typeface="Calibri"/>
              <a:ea typeface="Calibri"/>
              <a:cs typeface="Calibri"/>
              <a:sym typeface="Calibri"/>
            </a:endParaRPr>
          </a:p>
          <a:p>
            <a:pPr indent="0" lvl="0" marL="0" marR="0" rtl="0" algn="l">
              <a:lnSpc>
                <a:spcPct val="5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Here are five ships the crew will attack. The numbers of gold bars expected to be on board are given under the ship name.</a:t>
            </a:r>
            <a:endParaRPr sz="2400">
              <a:solidFill>
                <a:schemeClr val="dk1"/>
              </a:solidFill>
              <a:latin typeface="Calibri"/>
              <a:ea typeface="Calibri"/>
              <a:cs typeface="Calibri"/>
              <a:sym typeface="Calibri"/>
            </a:endParaRPr>
          </a:p>
          <a:p>
            <a:pPr indent="0" lvl="0" marL="0" marR="0" rtl="0" algn="l">
              <a:lnSpc>
                <a:spcPct val="5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How many pirates should attack each ship if the equal shares are to be three quarters? </a:t>
            </a:r>
            <a:endParaRPr sz="2400">
              <a:solidFill>
                <a:schemeClr val="dk1"/>
              </a:solidFill>
              <a:latin typeface="Calibri"/>
              <a:ea typeface="Calibri"/>
              <a:cs typeface="Calibri"/>
              <a:sym typeface="Calibri"/>
            </a:endParaRPr>
          </a:p>
        </p:txBody>
      </p:sp>
      <p:sp>
        <p:nvSpPr>
          <p:cNvPr id="119" name="Google Shape;119;p5"/>
          <p:cNvSpPr txBox="1"/>
          <p:nvPr/>
        </p:nvSpPr>
        <p:spPr>
          <a:xfrm>
            <a:off x="2693129" y="4154158"/>
            <a:ext cx="25005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Santa Arabella</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9 gold bars</a:t>
            </a:r>
            <a:endParaRPr sz="1800">
              <a:solidFill>
                <a:schemeClr val="dk1"/>
              </a:solidFill>
              <a:latin typeface="Calibri"/>
              <a:ea typeface="Calibri"/>
              <a:cs typeface="Calibri"/>
              <a:sym typeface="Calibri"/>
            </a:endParaRPr>
          </a:p>
        </p:txBody>
      </p:sp>
      <p:sp>
        <p:nvSpPr>
          <p:cNvPr id="120" name="Google Shape;120;p5"/>
          <p:cNvSpPr txBox="1"/>
          <p:nvPr/>
        </p:nvSpPr>
        <p:spPr>
          <a:xfrm>
            <a:off x="7239340" y="4077958"/>
            <a:ext cx="20139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Santa Rosa</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12 gold bars</a:t>
            </a:r>
            <a:endParaRPr sz="1800">
              <a:solidFill>
                <a:schemeClr val="dk1"/>
              </a:solidFill>
              <a:latin typeface="Calibri"/>
              <a:ea typeface="Calibri"/>
              <a:cs typeface="Calibri"/>
              <a:sym typeface="Calibri"/>
            </a:endParaRPr>
          </a:p>
        </p:txBody>
      </p:sp>
      <p:grpSp>
        <p:nvGrpSpPr>
          <p:cNvPr id="121" name="Google Shape;121;p5"/>
          <p:cNvGrpSpPr/>
          <p:nvPr/>
        </p:nvGrpSpPr>
        <p:grpSpPr>
          <a:xfrm>
            <a:off x="5071495" y="4191349"/>
            <a:ext cx="1900200" cy="2381933"/>
            <a:chOff x="5114682" y="4187549"/>
            <a:chExt cx="1900200" cy="2381933"/>
          </a:xfrm>
        </p:grpSpPr>
        <p:sp>
          <p:nvSpPr>
            <p:cNvPr id="122" name="Google Shape;122;p5"/>
            <p:cNvSpPr txBox="1"/>
            <p:nvPr/>
          </p:nvSpPr>
          <p:spPr>
            <a:xfrm>
              <a:off x="5114682" y="5922982"/>
              <a:ext cx="19002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Santa Aroha</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6 gold bars</a:t>
              </a:r>
              <a:endParaRPr sz="1800">
                <a:solidFill>
                  <a:schemeClr val="dk1"/>
                </a:solidFill>
                <a:latin typeface="Calibri"/>
                <a:ea typeface="Calibri"/>
                <a:cs typeface="Calibri"/>
                <a:sym typeface="Calibri"/>
              </a:endParaRPr>
            </a:p>
          </p:txBody>
        </p:sp>
        <p:pic>
          <p:nvPicPr>
            <p:cNvPr id="123" name="Google Shape;123;p5"/>
            <p:cNvPicPr preferRelativeResize="0"/>
            <p:nvPr/>
          </p:nvPicPr>
          <p:blipFill>
            <a:blip r:embed="rId3">
              <a:alphaModFix/>
            </a:blip>
            <a:stretch>
              <a:fillRect/>
            </a:stretch>
          </p:blipFill>
          <p:spPr>
            <a:xfrm>
              <a:off x="5504063" y="4187549"/>
              <a:ext cx="1121417" cy="1735425"/>
            </a:xfrm>
            <a:prstGeom prst="rect">
              <a:avLst/>
            </a:prstGeom>
            <a:noFill/>
            <a:ln>
              <a:noFill/>
            </a:ln>
          </p:spPr>
        </p:pic>
      </p:grpSp>
      <p:pic>
        <p:nvPicPr>
          <p:cNvPr id="124" name="Google Shape;124;p5"/>
          <p:cNvPicPr preferRelativeResize="0"/>
          <p:nvPr/>
        </p:nvPicPr>
        <p:blipFill>
          <a:blip r:embed="rId4">
            <a:alphaModFix/>
          </a:blip>
          <a:stretch>
            <a:fillRect/>
          </a:stretch>
        </p:blipFill>
        <p:spPr>
          <a:xfrm>
            <a:off x="3334089" y="2836623"/>
            <a:ext cx="1218594" cy="1354725"/>
          </a:xfrm>
          <a:prstGeom prst="rect">
            <a:avLst/>
          </a:prstGeom>
          <a:noFill/>
          <a:ln>
            <a:noFill/>
          </a:ln>
        </p:spPr>
      </p:pic>
      <p:pic>
        <p:nvPicPr>
          <p:cNvPr id="125" name="Google Shape;125;p5"/>
          <p:cNvPicPr preferRelativeResize="0"/>
          <p:nvPr/>
        </p:nvPicPr>
        <p:blipFill>
          <a:blip r:embed="rId5">
            <a:alphaModFix/>
          </a:blip>
          <a:stretch>
            <a:fillRect/>
          </a:stretch>
        </p:blipFill>
        <p:spPr>
          <a:xfrm>
            <a:off x="7476463" y="2737474"/>
            <a:ext cx="1539625" cy="1400650"/>
          </a:xfrm>
          <a:prstGeom prst="rect">
            <a:avLst/>
          </a:prstGeom>
          <a:noFill/>
          <a:ln>
            <a:noFill/>
          </a:ln>
        </p:spPr>
      </p:pic>
      <p:grpSp>
        <p:nvGrpSpPr>
          <p:cNvPr id="126" name="Google Shape;126;p5"/>
          <p:cNvGrpSpPr/>
          <p:nvPr/>
        </p:nvGrpSpPr>
        <p:grpSpPr>
          <a:xfrm>
            <a:off x="9350052" y="4542974"/>
            <a:ext cx="1900200" cy="2030308"/>
            <a:chOff x="9472865" y="4539174"/>
            <a:chExt cx="1900200" cy="2030308"/>
          </a:xfrm>
        </p:grpSpPr>
        <p:sp>
          <p:nvSpPr>
            <p:cNvPr id="127" name="Google Shape;127;p5"/>
            <p:cNvSpPr txBox="1"/>
            <p:nvPr/>
          </p:nvSpPr>
          <p:spPr>
            <a:xfrm>
              <a:off x="9472865" y="5922982"/>
              <a:ext cx="19002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Santa Mika</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5 gold bars</a:t>
              </a:r>
              <a:endParaRPr sz="1800">
                <a:solidFill>
                  <a:schemeClr val="dk1"/>
                </a:solidFill>
                <a:latin typeface="Calibri"/>
                <a:ea typeface="Calibri"/>
                <a:cs typeface="Calibri"/>
                <a:sym typeface="Calibri"/>
              </a:endParaRPr>
            </a:p>
          </p:txBody>
        </p:sp>
        <p:pic>
          <p:nvPicPr>
            <p:cNvPr id="128" name="Google Shape;128;p5"/>
            <p:cNvPicPr preferRelativeResize="0"/>
            <p:nvPr/>
          </p:nvPicPr>
          <p:blipFill>
            <a:blip r:embed="rId6">
              <a:alphaModFix/>
            </a:blip>
            <a:stretch>
              <a:fillRect/>
            </a:stretch>
          </p:blipFill>
          <p:spPr>
            <a:xfrm>
              <a:off x="9767298" y="4539174"/>
              <a:ext cx="1218600" cy="1351888"/>
            </a:xfrm>
            <a:prstGeom prst="rect">
              <a:avLst/>
            </a:prstGeom>
            <a:noFill/>
            <a:ln>
              <a:noFill/>
            </a:ln>
          </p:spPr>
        </p:pic>
      </p:grpSp>
      <p:grpSp>
        <p:nvGrpSpPr>
          <p:cNvPr id="129" name="Google Shape;129;p5"/>
          <p:cNvGrpSpPr/>
          <p:nvPr/>
        </p:nvGrpSpPr>
        <p:grpSpPr>
          <a:xfrm>
            <a:off x="941738" y="4511038"/>
            <a:ext cx="1751400" cy="2062243"/>
            <a:chOff x="1064550" y="4507238"/>
            <a:chExt cx="1751400" cy="2062243"/>
          </a:xfrm>
        </p:grpSpPr>
        <p:sp>
          <p:nvSpPr>
            <p:cNvPr id="130" name="Google Shape;130;p5"/>
            <p:cNvSpPr txBox="1"/>
            <p:nvPr/>
          </p:nvSpPr>
          <p:spPr>
            <a:xfrm>
              <a:off x="1064550" y="5922982"/>
              <a:ext cx="1751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Santa Melissa</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3 gold bars</a:t>
              </a:r>
              <a:endParaRPr sz="1800">
                <a:solidFill>
                  <a:schemeClr val="dk1"/>
                </a:solidFill>
                <a:latin typeface="Calibri"/>
                <a:ea typeface="Calibri"/>
                <a:cs typeface="Calibri"/>
                <a:sym typeface="Calibri"/>
              </a:endParaRPr>
            </a:p>
          </p:txBody>
        </p:sp>
        <p:pic>
          <p:nvPicPr>
            <p:cNvPr id="131" name="Google Shape;131;p5"/>
            <p:cNvPicPr preferRelativeResize="0"/>
            <p:nvPr/>
          </p:nvPicPr>
          <p:blipFill>
            <a:blip r:embed="rId7">
              <a:alphaModFix/>
            </a:blip>
            <a:stretch>
              <a:fillRect/>
            </a:stretch>
          </p:blipFill>
          <p:spPr>
            <a:xfrm>
              <a:off x="1117050" y="4507238"/>
              <a:ext cx="1539625" cy="1415739"/>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6"/>
          <p:cNvPicPr preferRelativeResize="0"/>
          <p:nvPr/>
        </p:nvPicPr>
        <p:blipFill>
          <a:blip r:embed="rId3">
            <a:alphaModFix/>
          </a:blip>
          <a:stretch>
            <a:fillRect/>
          </a:stretch>
        </p:blipFill>
        <p:spPr>
          <a:xfrm>
            <a:off x="883725" y="1504375"/>
            <a:ext cx="10424550" cy="5083751"/>
          </a:xfrm>
          <a:prstGeom prst="rect">
            <a:avLst/>
          </a:prstGeom>
          <a:noFill/>
          <a:ln>
            <a:noFill/>
          </a:ln>
        </p:spPr>
      </p:pic>
      <p:sp>
        <p:nvSpPr>
          <p:cNvPr id="137" name="Google Shape;137;p6"/>
          <p:cNvSpPr txBox="1"/>
          <p:nvPr/>
        </p:nvSpPr>
        <p:spPr>
          <a:xfrm>
            <a:off x="520504" y="363872"/>
            <a:ext cx="11268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Here is diagram showing how Captain Pegleg worked out the number of pirates he needed to attack the Santa Aroha. That ship held six gold bars.</a:t>
            </a:r>
            <a:endParaRPr sz="2400">
              <a:solidFill>
                <a:schemeClr val="dk1"/>
              </a:solidFill>
              <a:latin typeface="Calibri"/>
              <a:ea typeface="Calibri"/>
              <a:cs typeface="Calibri"/>
              <a:sym typeface="Calibri"/>
            </a:endParaRPr>
          </a:p>
        </p:txBody>
      </p:sp>
      <p:sp>
        <p:nvSpPr>
          <p:cNvPr id="138" name="Google Shape;138;p6"/>
          <p:cNvSpPr/>
          <p:nvPr/>
        </p:nvSpPr>
        <p:spPr>
          <a:xfrm>
            <a:off x="3331239" y="2252816"/>
            <a:ext cx="634453" cy="1488080"/>
          </a:xfrm>
          <a:custGeom>
            <a:rect b="b" l="l" r="r" t="t"/>
            <a:pathLst>
              <a:path extrusionOk="0" fill="none" h="1814732" w="773723">
                <a:moveTo>
                  <a:pt x="0" y="0"/>
                </a:moveTo>
                <a:cubicBezTo>
                  <a:pt x="116594" y="-9400"/>
                  <a:pt x="205868" y="41866"/>
                  <a:pt x="363650" y="0"/>
                </a:cubicBezTo>
                <a:cubicBezTo>
                  <a:pt x="521432" y="-41866"/>
                  <a:pt x="639044" y="25613"/>
                  <a:pt x="773723" y="0"/>
                </a:cubicBezTo>
                <a:cubicBezTo>
                  <a:pt x="782566" y="214403"/>
                  <a:pt x="748730" y="338707"/>
                  <a:pt x="773723" y="453683"/>
                </a:cubicBezTo>
                <a:cubicBezTo>
                  <a:pt x="798716" y="568659"/>
                  <a:pt x="752344" y="787853"/>
                  <a:pt x="773723" y="907366"/>
                </a:cubicBezTo>
                <a:cubicBezTo>
                  <a:pt x="795102" y="1026879"/>
                  <a:pt x="745950" y="1202329"/>
                  <a:pt x="773723" y="1342902"/>
                </a:cubicBezTo>
                <a:cubicBezTo>
                  <a:pt x="801496" y="1483475"/>
                  <a:pt x="749881" y="1701851"/>
                  <a:pt x="773723" y="1814732"/>
                </a:cubicBezTo>
                <a:cubicBezTo>
                  <a:pt x="626259" y="1850712"/>
                  <a:pt x="564516" y="1787831"/>
                  <a:pt x="402336" y="1814732"/>
                </a:cubicBezTo>
                <a:cubicBezTo>
                  <a:pt x="240156" y="1841633"/>
                  <a:pt x="162368" y="1775077"/>
                  <a:pt x="0" y="1814732"/>
                </a:cubicBezTo>
                <a:cubicBezTo>
                  <a:pt x="-38523" y="1700178"/>
                  <a:pt x="14057" y="1541741"/>
                  <a:pt x="0" y="1379196"/>
                </a:cubicBezTo>
                <a:cubicBezTo>
                  <a:pt x="-14057" y="1216651"/>
                  <a:pt x="50184" y="1075209"/>
                  <a:pt x="0" y="925513"/>
                </a:cubicBezTo>
                <a:cubicBezTo>
                  <a:pt x="-50184" y="775817"/>
                  <a:pt x="46906" y="647692"/>
                  <a:pt x="0" y="489978"/>
                </a:cubicBezTo>
                <a:cubicBezTo>
                  <a:pt x="-46906" y="332264"/>
                  <a:pt x="24029" y="166423"/>
                  <a:pt x="0" y="0"/>
                </a:cubicBezTo>
                <a:close/>
              </a:path>
              <a:path extrusionOk="0" h="1814732" w="773723">
                <a:moveTo>
                  <a:pt x="0" y="0"/>
                </a:moveTo>
                <a:cubicBezTo>
                  <a:pt x="129820" y="-1945"/>
                  <a:pt x="246733" y="2014"/>
                  <a:pt x="386862" y="0"/>
                </a:cubicBezTo>
                <a:cubicBezTo>
                  <a:pt x="526991" y="-2014"/>
                  <a:pt x="611569" y="40320"/>
                  <a:pt x="773723" y="0"/>
                </a:cubicBezTo>
                <a:cubicBezTo>
                  <a:pt x="815296" y="206190"/>
                  <a:pt x="717751" y="294732"/>
                  <a:pt x="773723" y="471830"/>
                </a:cubicBezTo>
                <a:cubicBezTo>
                  <a:pt x="829695" y="648928"/>
                  <a:pt x="773319" y="709537"/>
                  <a:pt x="773723" y="871071"/>
                </a:cubicBezTo>
                <a:cubicBezTo>
                  <a:pt x="774127" y="1032605"/>
                  <a:pt x="768500" y="1189612"/>
                  <a:pt x="773723" y="1342902"/>
                </a:cubicBezTo>
                <a:cubicBezTo>
                  <a:pt x="778946" y="1496192"/>
                  <a:pt x="764199" y="1626019"/>
                  <a:pt x="773723" y="1814732"/>
                </a:cubicBezTo>
                <a:cubicBezTo>
                  <a:pt x="649398" y="1822401"/>
                  <a:pt x="452906" y="1784370"/>
                  <a:pt x="371387" y="1814732"/>
                </a:cubicBezTo>
                <a:cubicBezTo>
                  <a:pt x="289868" y="1845094"/>
                  <a:pt x="157937" y="1808331"/>
                  <a:pt x="0" y="1814732"/>
                </a:cubicBezTo>
                <a:cubicBezTo>
                  <a:pt x="-43660" y="1696212"/>
                  <a:pt x="55071" y="1425559"/>
                  <a:pt x="0" y="1324754"/>
                </a:cubicBezTo>
                <a:cubicBezTo>
                  <a:pt x="-55071" y="1223949"/>
                  <a:pt x="34859" y="968853"/>
                  <a:pt x="0" y="871071"/>
                </a:cubicBezTo>
                <a:cubicBezTo>
                  <a:pt x="-34859" y="773289"/>
                  <a:pt x="95298" y="294594"/>
                  <a:pt x="0" y="0"/>
                </a:cubicBezTo>
                <a:close/>
              </a:path>
            </a:pathLst>
          </a:custGeom>
          <a:solidFill>
            <a:srgbClr val="FFC00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6"/>
          <p:cNvSpPr/>
          <p:nvPr/>
        </p:nvSpPr>
        <p:spPr>
          <a:xfrm>
            <a:off x="4429783" y="2264423"/>
            <a:ext cx="634453" cy="1488080"/>
          </a:xfrm>
          <a:custGeom>
            <a:rect b="b" l="l" r="r" t="t"/>
            <a:pathLst>
              <a:path extrusionOk="0" fill="none" h="1814732" w="773723">
                <a:moveTo>
                  <a:pt x="0" y="0"/>
                </a:moveTo>
                <a:cubicBezTo>
                  <a:pt x="116594" y="-9400"/>
                  <a:pt x="205868" y="41866"/>
                  <a:pt x="363650" y="0"/>
                </a:cubicBezTo>
                <a:cubicBezTo>
                  <a:pt x="521432" y="-41866"/>
                  <a:pt x="639044" y="25613"/>
                  <a:pt x="773723" y="0"/>
                </a:cubicBezTo>
                <a:cubicBezTo>
                  <a:pt x="782566" y="214403"/>
                  <a:pt x="748730" y="338707"/>
                  <a:pt x="773723" y="453683"/>
                </a:cubicBezTo>
                <a:cubicBezTo>
                  <a:pt x="798716" y="568659"/>
                  <a:pt x="752344" y="787853"/>
                  <a:pt x="773723" y="907366"/>
                </a:cubicBezTo>
                <a:cubicBezTo>
                  <a:pt x="795102" y="1026879"/>
                  <a:pt x="745950" y="1202329"/>
                  <a:pt x="773723" y="1342902"/>
                </a:cubicBezTo>
                <a:cubicBezTo>
                  <a:pt x="801496" y="1483475"/>
                  <a:pt x="749881" y="1701851"/>
                  <a:pt x="773723" y="1814732"/>
                </a:cubicBezTo>
                <a:cubicBezTo>
                  <a:pt x="626259" y="1850712"/>
                  <a:pt x="564516" y="1787831"/>
                  <a:pt x="402336" y="1814732"/>
                </a:cubicBezTo>
                <a:cubicBezTo>
                  <a:pt x="240156" y="1841633"/>
                  <a:pt x="162368" y="1775077"/>
                  <a:pt x="0" y="1814732"/>
                </a:cubicBezTo>
                <a:cubicBezTo>
                  <a:pt x="-38523" y="1700178"/>
                  <a:pt x="14057" y="1541741"/>
                  <a:pt x="0" y="1379196"/>
                </a:cubicBezTo>
                <a:cubicBezTo>
                  <a:pt x="-14057" y="1216651"/>
                  <a:pt x="50184" y="1075209"/>
                  <a:pt x="0" y="925513"/>
                </a:cubicBezTo>
                <a:cubicBezTo>
                  <a:pt x="-50184" y="775817"/>
                  <a:pt x="46906" y="647692"/>
                  <a:pt x="0" y="489978"/>
                </a:cubicBezTo>
                <a:cubicBezTo>
                  <a:pt x="-46906" y="332264"/>
                  <a:pt x="24029" y="166423"/>
                  <a:pt x="0" y="0"/>
                </a:cubicBezTo>
                <a:close/>
              </a:path>
              <a:path extrusionOk="0" h="1814732" w="773723">
                <a:moveTo>
                  <a:pt x="0" y="0"/>
                </a:moveTo>
                <a:cubicBezTo>
                  <a:pt x="129820" y="-1945"/>
                  <a:pt x="246733" y="2014"/>
                  <a:pt x="386862" y="0"/>
                </a:cubicBezTo>
                <a:cubicBezTo>
                  <a:pt x="526991" y="-2014"/>
                  <a:pt x="611569" y="40320"/>
                  <a:pt x="773723" y="0"/>
                </a:cubicBezTo>
                <a:cubicBezTo>
                  <a:pt x="815296" y="206190"/>
                  <a:pt x="717751" y="294732"/>
                  <a:pt x="773723" y="471830"/>
                </a:cubicBezTo>
                <a:cubicBezTo>
                  <a:pt x="829695" y="648928"/>
                  <a:pt x="773319" y="709537"/>
                  <a:pt x="773723" y="871071"/>
                </a:cubicBezTo>
                <a:cubicBezTo>
                  <a:pt x="774127" y="1032605"/>
                  <a:pt x="768500" y="1189612"/>
                  <a:pt x="773723" y="1342902"/>
                </a:cubicBezTo>
                <a:cubicBezTo>
                  <a:pt x="778946" y="1496192"/>
                  <a:pt x="764199" y="1626019"/>
                  <a:pt x="773723" y="1814732"/>
                </a:cubicBezTo>
                <a:cubicBezTo>
                  <a:pt x="649398" y="1822401"/>
                  <a:pt x="452906" y="1784370"/>
                  <a:pt x="371387" y="1814732"/>
                </a:cubicBezTo>
                <a:cubicBezTo>
                  <a:pt x="289868" y="1845094"/>
                  <a:pt x="157937" y="1808331"/>
                  <a:pt x="0" y="1814732"/>
                </a:cubicBezTo>
                <a:cubicBezTo>
                  <a:pt x="-43660" y="1696212"/>
                  <a:pt x="55071" y="1425559"/>
                  <a:pt x="0" y="1324754"/>
                </a:cubicBezTo>
                <a:cubicBezTo>
                  <a:pt x="-55071" y="1223949"/>
                  <a:pt x="34859" y="968853"/>
                  <a:pt x="0" y="871071"/>
                </a:cubicBezTo>
                <a:cubicBezTo>
                  <a:pt x="-34859" y="773289"/>
                  <a:pt x="95298" y="294594"/>
                  <a:pt x="0" y="0"/>
                </a:cubicBezTo>
                <a:close/>
              </a:path>
            </a:pathLst>
          </a:custGeom>
          <a:solidFill>
            <a:srgbClr val="FFC00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6"/>
          <p:cNvSpPr/>
          <p:nvPr/>
        </p:nvSpPr>
        <p:spPr>
          <a:xfrm>
            <a:off x="5533781" y="2244966"/>
            <a:ext cx="634453" cy="1488080"/>
          </a:xfrm>
          <a:custGeom>
            <a:rect b="b" l="l" r="r" t="t"/>
            <a:pathLst>
              <a:path extrusionOk="0" fill="none" h="1814732" w="773723">
                <a:moveTo>
                  <a:pt x="0" y="0"/>
                </a:moveTo>
                <a:cubicBezTo>
                  <a:pt x="116594" y="-9400"/>
                  <a:pt x="205868" y="41866"/>
                  <a:pt x="363650" y="0"/>
                </a:cubicBezTo>
                <a:cubicBezTo>
                  <a:pt x="521432" y="-41866"/>
                  <a:pt x="639044" y="25613"/>
                  <a:pt x="773723" y="0"/>
                </a:cubicBezTo>
                <a:cubicBezTo>
                  <a:pt x="782566" y="214403"/>
                  <a:pt x="748730" y="338707"/>
                  <a:pt x="773723" y="453683"/>
                </a:cubicBezTo>
                <a:cubicBezTo>
                  <a:pt x="798716" y="568659"/>
                  <a:pt x="752344" y="787853"/>
                  <a:pt x="773723" y="907366"/>
                </a:cubicBezTo>
                <a:cubicBezTo>
                  <a:pt x="795102" y="1026879"/>
                  <a:pt x="745950" y="1202329"/>
                  <a:pt x="773723" y="1342902"/>
                </a:cubicBezTo>
                <a:cubicBezTo>
                  <a:pt x="801496" y="1483475"/>
                  <a:pt x="749881" y="1701851"/>
                  <a:pt x="773723" y="1814732"/>
                </a:cubicBezTo>
                <a:cubicBezTo>
                  <a:pt x="626259" y="1850712"/>
                  <a:pt x="564516" y="1787831"/>
                  <a:pt x="402336" y="1814732"/>
                </a:cubicBezTo>
                <a:cubicBezTo>
                  <a:pt x="240156" y="1841633"/>
                  <a:pt x="162368" y="1775077"/>
                  <a:pt x="0" y="1814732"/>
                </a:cubicBezTo>
                <a:cubicBezTo>
                  <a:pt x="-38523" y="1700178"/>
                  <a:pt x="14057" y="1541741"/>
                  <a:pt x="0" y="1379196"/>
                </a:cubicBezTo>
                <a:cubicBezTo>
                  <a:pt x="-14057" y="1216651"/>
                  <a:pt x="50184" y="1075209"/>
                  <a:pt x="0" y="925513"/>
                </a:cubicBezTo>
                <a:cubicBezTo>
                  <a:pt x="-50184" y="775817"/>
                  <a:pt x="46906" y="647692"/>
                  <a:pt x="0" y="489978"/>
                </a:cubicBezTo>
                <a:cubicBezTo>
                  <a:pt x="-46906" y="332264"/>
                  <a:pt x="24029" y="166423"/>
                  <a:pt x="0" y="0"/>
                </a:cubicBezTo>
                <a:close/>
              </a:path>
              <a:path extrusionOk="0" h="1814732" w="773723">
                <a:moveTo>
                  <a:pt x="0" y="0"/>
                </a:moveTo>
                <a:cubicBezTo>
                  <a:pt x="129820" y="-1945"/>
                  <a:pt x="246733" y="2014"/>
                  <a:pt x="386862" y="0"/>
                </a:cubicBezTo>
                <a:cubicBezTo>
                  <a:pt x="526991" y="-2014"/>
                  <a:pt x="611569" y="40320"/>
                  <a:pt x="773723" y="0"/>
                </a:cubicBezTo>
                <a:cubicBezTo>
                  <a:pt x="815296" y="206190"/>
                  <a:pt x="717751" y="294732"/>
                  <a:pt x="773723" y="471830"/>
                </a:cubicBezTo>
                <a:cubicBezTo>
                  <a:pt x="829695" y="648928"/>
                  <a:pt x="773319" y="709537"/>
                  <a:pt x="773723" y="871071"/>
                </a:cubicBezTo>
                <a:cubicBezTo>
                  <a:pt x="774127" y="1032605"/>
                  <a:pt x="768500" y="1189612"/>
                  <a:pt x="773723" y="1342902"/>
                </a:cubicBezTo>
                <a:cubicBezTo>
                  <a:pt x="778946" y="1496192"/>
                  <a:pt x="764199" y="1626019"/>
                  <a:pt x="773723" y="1814732"/>
                </a:cubicBezTo>
                <a:cubicBezTo>
                  <a:pt x="649398" y="1822401"/>
                  <a:pt x="452906" y="1784370"/>
                  <a:pt x="371387" y="1814732"/>
                </a:cubicBezTo>
                <a:cubicBezTo>
                  <a:pt x="289868" y="1845094"/>
                  <a:pt x="157937" y="1808331"/>
                  <a:pt x="0" y="1814732"/>
                </a:cubicBezTo>
                <a:cubicBezTo>
                  <a:pt x="-43660" y="1696212"/>
                  <a:pt x="55071" y="1425559"/>
                  <a:pt x="0" y="1324754"/>
                </a:cubicBezTo>
                <a:cubicBezTo>
                  <a:pt x="-55071" y="1223949"/>
                  <a:pt x="34859" y="968853"/>
                  <a:pt x="0" y="871071"/>
                </a:cubicBezTo>
                <a:cubicBezTo>
                  <a:pt x="-34859" y="773289"/>
                  <a:pt x="95298" y="294594"/>
                  <a:pt x="0" y="0"/>
                </a:cubicBezTo>
                <a:close/>
              </a:path>
            </a:pathLst>
          </a:custGeom>
          <a:solidFill>
            <a:srgbClr val="FFC00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6"/>
          <p:cNvSpPr/>
          <p:nvPr/>
        </p:nvSpPr>
        <p:spPr>
          <a:xfrm>
            <a:off x="6607682" y="2253548"/>
            <a:ext cx="634453" cy="1488080"/>
          </a:xfrm>
          <a:custGeom>
            <a:rect b="b" l="l" r="r" t="t"/>
            <a:pathLst>
              <a:path extrusionOk="0" fill="none" h="1814732" w="773723">
                <a:moveTo>
                  <a:pt x="0" y="0"/>
                </a:moveTo>
                <a:cubicBezTo>
                  <a:pt x="116594" y="-9400"/>
                  <a:pt x="205868" y="41866"/>
                  <a:pt x="363650" y="0"/>
                </a:cubicBezTo>
                <a:cubicBezTo>
                  <a:pt x="521432" y="-41866"/>
                  <a:pt x="639044" y="25613"/>
                  <a:pt x="773723" y="0"/>
                </a:cubicBezTo>
                <a:cubicBezTo>
                  <a:pt x="782566" y="214403"/>
                  <a:pt x="748730" y="338707"/>
                  <a:pt x="773723" y="453683"/>
                </a:cubicBezTo>
                <a:cubicBezTo>
                  <a:pt x="798716" y="568659"/>
                  <a:pt x="752344" y="787853"/>
                  <a:pt x="773723" y="907366"/>
                </a:cubicBezTo>
                <a:cubicBezTo>
                  <a:pt x="795102" y="1026879"/>
                  <a:pt x="745950" y="1202329"/>
                  <a:pt x="773723" y="1342902"/>
                </a:cubicBezTo>
                <a:cubicBezTo>
                  <a:pt x="801496" y="1483475"/>
                  <a:pt x="749881" y="1701851"/>
                  <a:pt x="773723" y="1814732"/>
                </a:cubicBezTo>
                <a:cubicBezTo>
                  <a:pt x="626259" y="1850712"/>
                  <a:pt x="564516" y="1787831"/>
                  <a:pt x="402336" y="1814732"/>
                </a:cubicBezTo>
                <a:cubicBezTo>
                  <a:pt x="240156" y="1841633"/>
                  <a:pt x="162368" y="1775077"/>
                  <a:pt x="0" y="1814732"/>
                </a:cubicBezTo>
                <a:cubicBezTo>
                  <a:pt x="-38523" y="1700178"/>
                  <a:pt x="14057" y="1541741"/>
                  <a:pt x="0" y="1379196"/>
                </a:cubicBezTo>
                <a:cubicBezTo>
                  <a:pt x="-14057" y="1216651"/>
                  <a:pt x="50184" y="1075209"/>
                  <a:pt x="0" y="925513"/>
                </a:cubicBezTo>
                <a:cubicBezTo>
                  <a:pt x="-50184" y="775817"/>
                  <a:pt x="46906" y="647692"/>
                  <a:pt x="0" y="489978"/>
                </a:cubicBezTo>
                <a:cubicBezTo>
                  <a:pt x="-46906" y="332264"/>
                  <a:pt x="24029" y="166423"/>
                  <a:pt x="0" y="0"/>
                </a:cubicBezTo>
                <a:close/>
              </a:path>
              <a:path extrusionOk="0" h="1814732" w="773723">
                <a:moveTo>
                  <a:pt x="0" y="0"/>
                </a:moveTo>
                <a:cubicBezTo>
                  <a:pt x="129820" y="-1945"/>
                  <a:pt x="246733" y="2014"/>
                  <a:pt x="386862" y="0"/>
                </a:cubicBezTo>
                <a:cubicBezTo>
                  <a:pt x="526991" y="-2014"/>
                  <a:pt x="611569" y="40320"/>
                  <a:pt x="773723" y="0"/>
                </a:cubicBezTo>
                <a:cubicBezTo>
                  <a:pt x="815296" y="206190"/>
                  <a:pt x="717751" y="294732"/>
                  <a:pt x="773723" y="471830"/>
                </a:cubicBezTo>
                <a:cubicBezTo>
                  <a:pt x="829695" y="648928"/>
                  <a:pt x="773319" y="709537"/>
                  <a:pt x="773723" y="871071"/>
                </a:cubicBezTo>
                <a:cubicBezTo>
                  <a:pt x="774127" y="1032605"/>
                  <a:pt x="768500" y="1189612"/>
                  <a:pt x="773723" y="1342902"/>
                </a:cubicBezTo>
                <a:cubicBezTo>
                  <a:pt x="778946" y="1496192"/>
                  <a:pt x="764199" y="1626019"/>
                  <a:pt x="773723" y="1814732"/>
                </a:cubicBezTo>
                <a:cubicBezTo>
                  <a:pt x="649398" y="1822401"/>
                  <a:pt x="452906" y="1784370"/>
                  <a:pt x="371387" y="1814732"/>
                </a:cubicBezTo>
                <a:cubicBezTo>
                  <a:pt x="289868" y="1845094"/>
                  <a:pt x="157937" y="1808331"/>
                  <a:pt x="0" y="1814732"/>
                </a:cubicBezTo>
                <a:cubicBezTo>
                  <a:pt x="-43660" y="1696212"/>
                  <a:pt x="55071" y="1425559"/>
                  <a:pt x="0" y="1324754"/>
                </a:cubicBezTo>
                <a:cubicBezTo>
                  <a:pt x="-55071" y="1223949"/>
                  <a:pt x="34859" y="968853"/>
                  <a:pt x="0" y="871071"/>
                </a:cubicBezTo>
                <a:cubicBezTo>
                  <a:pt x="-34859" y="773289"/>
                  <a:pt x="95298" y="294594"/>
                  <a:pt x="0" y="0"/>
                </a:cubicBezTo>
                <a:close/>
              </a:path>
            </a:pathLst>
          </a:custGeom>
          <a:solidFill>
            <a:srgbClr val="FFC00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6"/>
          <p:cNvSpPr/>
          <p:nvPr/>
        </p:nvSpPr>
        <p:spPr>
          <a:xfrm>
            <a:off x="7668780" y="2253548"/>
            <a:ext cx="634453" cy="1488080"/>
          </a:xfrm>
          <a:custGeom>
            <a:rect b="b" l="l" r="r" t="t"/>
            <a:pathLst>
              <a:path extrusionOk="0" fill="none" h="1814732" w="773723">
                <a:moveTo>
                  <a:pt x="0" y="0"/>
                </a:moveTo>
                <a:cubicBezTo>
                  <a:pt x="116594" y="-9400"/>
                  <a:pt x="205868" y="41866"/>
                  <a:pt x="363650" y="0"/>
                </a:cubicBezTo>
                <a:cubicBezTo>
                  <a:pt x="521432" y="-41866"/>
                  <a:pt x="639044" y="25613"/>
                  <a:pt x="773723" y="0"/>
                </a:cubicBezTo>
                <a:cubicBezTo>
                  <a:pt x="782566" y="214403"/>
                  <a:pt x="748730" y="338707"/>
                  <a:pt x="773723" y="453683"/>
                </a:cubicBezTo>
                <a:cubicBezTo>
                  <a:pt x="798716" y="568659"/>
                  <a:pt x="752344" y="787853"/>
                  <a:pt x="773723" y="907366"/>
                </a:cubicBezTo>
                <a:cubicBezTo>
                  <a:pt x="795102" y="1026879"/>
                  <a:pt x="745950" y="1202329"/>
                  <a:pt x="773723" y="1342902"/>
                </a:cubicBezTo>
                <a:cubicBezTo>
                  <a:pt x="801496" y="1483475"/>
                  <a:pt x="749881" y="1701851"/>
                  <a:pt x="773723" y="1814732"/>
                </a:cubicBezTo>
                <a:cubicBezTo>
                  <a:pt x="626259" y="1850712"/>
                  <a:pt x="564516" y="1787831"/>
                  <a:pt x="402336" y="1814732"/>
                </a:cubicBezTo>
                <a:cubicBezTo>
                  <a:pt x="240156" y="1841633"/>
                  <a:pt x="162368" y="1775077"/>
                  <a:pt x="0" y="1814732"/>
                </a:cubicBezTo>
                <a:cubicBezTo>
                  <a:pt x="-38523" y="1700178"/>
                  <a:pt x="14057" y="1541741"/>
                  <a:pt x="0" y="1379196"/>
                </a:cubicBezTo>
                <a:cubicBezTo>
                  <a:pt x="-14057" y="1216651"/>
                  <a:pt x="50184" y="1075209"/>
                  <a:pt x="0" y="925513"/>
                </a:cubicBezTo>
                <a:cubicBezTo>
                  <a:pt x="-50184" y="775817"/>
                  <a:pt x="46906" y="647692"/>
                  <a:pt x="0" y="489978"/>
                </a:cubicBezTo>
                <a:cubicBezTo>
                  <a:pt x="-46906" y="332264"/>
                  <a:pt x="24029" y="166423"/>
                  <a:pt x="0" y="0"/>
                </a:cubicBezTo>
                <a:close/>
              </a:path>
              <a:path extrusionOk="0" h="1814732" w="773723">
                <a:moveTo>
                  <a:pt x="0" y="0"/>
                </a:moveTo>
                <a:cubicBezTo>
                  <a:pt x="129820" y="-1945"/>
                  <a:pt x="246733" y="2014"/>
                  <a:pt x="386862" y="0"/>
                </a:cubicBezTo>
                <a:cubicBezTo>
                  <a:pt x="526991" y="-2014"/>
                  <a:pt x="611569" y="40320"/>
                  <a:pt x="773723" y="0"/>
                </a:cubicBezTo>
                <a:cubicBezTo>
                  <a:pt x="815296" y="206190"/>
                  <a:pt x="717751" y="294732"/>
                  <a:pt x="773723" y="471830"/>
                </a:cubicBezTo>
                <a:cubicBezTo>
                  <a:pt x="829695" y="648928"/>
                  <a:pt x="773319" y="709537"/>
                  <a:pt x="773723" y="871071"/>
                </a:cubicBezTo>
                <a:cubicBezTo>
                  <a:pt x="774127" y="1032605"/>
                  <a:pt x="768500" y="1189612"/>
                  <a:pt x="773723" y="1342902"/>
                </a:cubicBezTo>
                <a:cubicBezTo>
                  <a:pt x="778946" y="1496192"/>
                  <a:pt x="764199" y="1626019"/>
                  <a:pt x="773723" y="1814732"/>
                </a:cubicBezTo>
                <a:cubicBezTo>
                  <a:pt x="649398" y="1822401"/>
                  <a:pt x="452906" y="1784370"/>
                  <a:pt x="371387" y="1814732"/>
                </a:cubicBezTo>
                <a:cubicBezTo>
                  <a:pt x="289868" y="1845094"/>
                  <a:pt x="157937" y="1808331"/>
                  <a:pt x="0" y="1814732"/>
                </a:cubicBezTo>
                <a:cubicBezTo>
                  <a:pt x="-43660" y="1696212"/>
                  <a:pt x="55071" y="1425559"/>
                  <a:pt x="0" y="1324754"/>
                </a:cubicBezTo>
                <a:cubicBezTo>
                  <a:pt x="-55071" y="1223949"/>
                  <a:pt x="34859" y="968853"/>
                  <a:pt x="0" y="871071"/>
                </a:cubicBezTo>
                <a:cubicBezTo>
                  <a:pt x="-34859" y="773289"/>
                  <a:pt x="95298" y="294594"/>
                  <a:pt x="0" y="0"/>
                </a:cubicBezTo>
                <a:close/>
              </a:path>
            </a:pathLst>
          </a:custGeom>
          <a:solidFill>
            <a:srgbClr val="FFC00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6"/>
          <p:cNvSpPr/>
          <p:nvPr/>
        </p:nvSpPr>
        <p:spPr>
          <a:xfrm>
            <a:off x="8694306" y="2253548"/>
            <a:ext cx="634453" cy="1488080"/>
          </a:xfrm>
          <a:custGeom>
            <a:rect b="b" l="l" r="r" t="t"/>
            <a:pathLst>
              <a:path extrusionOk="0" fill="none" h="1814732" w="773723">
                <a:moveTo>
                  <a:pt x="0" y="0"/>
                </a:moveTo>
                <a:cubicBezTo>
                  <a:pt x="116594" y="-9400"/>
                  <a:pt x="205868" y="41866"/>
                  <a:pt x="363650" y="0"/>
                </a:cubicBezTo>
                <a:cubicBezTo>
                  <a:pt x="521432" y="-41866"/>
                  <a:pt x="639044" y="25613"/>
                  <a:pt x="773723" y="0"/>
                </a:cubicBezTo>
                <a:cubicBezTo>
                  <a:pt x="782566" y="214403"/>
                  <a:pt x="748730" y="338707"/>
                  <a:pt x="773723" y="453683"/>
                </a:cubicBezTo>
                <a:cubicBezTo>
                  <a:pt x="798716" y="568659"/>
                  <a:pt x="752344" y="787853"/>
                  <a:pt x="773723" y="907366"/>
                </a:cubicBezTo>
                <a:cubicBezTo>
                  <a:pt x="795102" y="1026879"/>
                  <a:pt x="745950" y="1202329"/>
                  <a:pt x="773723" y="1342902"/>
                </a:cubicBezTo>
                <a:cubicBezTo>
                  <a:pt x="801496" y="1483475"/>
                  <a:pt x="749881" y="1701851"/>
                  <a:pt x="773723" y="1814732"/>
                </a:cubicBezTo>
                <a:cubicBezTo>
                  <a:pt x="626259" y="1850712"/>
                  <a:pt x="564516" y="1787831"/>
                  <a:pt x="402336" y="1814732"/>
                </a:cubicBezTo>
                <a:cubicBezTo>
                  <a:pt x="240156" y="1841633"/>
                  <a:pt x="162368" y="1775077"/>
                  <a:pt x="0" y="1814732"/>
                </a:cubicBezTo>
                <a:cubicBezTo>
                  <a:pt x="-38523" y="1700178"/>
                  <a:pt x="14057" y="1541741"/>
                  <a:pt x="0" y="1379196"/>
                </a:cubicBezTo>
                <a:cubicBezTo>
                  <a:pt x="-14057" y="1216651"/>
                  <a:pt x="50184" y="1075209"/>
                  <a:pt x="0" y="925513"/>
                </a:cubicBezTo>
                <a:cubicBezTo>
                  <a:pt x="-50184" y="775817"/>
                  <a:pt x="46906" y="647692"/>
                  <a:pt x="0" y="489978"/>
                </a:cubicBezTo>
                <a:cubicBezTo>
                  <a:pt x="-46906" y="332264"/>
                  <a:pt x="24029" y="166423"/>
                  <a:pt x="0" y="0"/>
                </a:cubicBezTo>
                <a:close/>
              </a:path>
              <a:path extrusionOk="0" h="1814732" w="773723">
                <a:moveTo>
                  <a:pt x="0" y="0"/>
                </a:moveTo>
                <a:cubicBezTo>
                  <a:pt x="129820" y="-1945"/>
                  <a:pt x="246733" y="2014"/>
                  <a:pt x="386862" y="0"/>
                </a:cubicBezTo>
                <a:cubicBezTo>
                  <a:pt x="526991" y="-2014"/>
                  <a:pt x="611569" y="40320"/>
                  <a:pt x="773723" y="0"/>
                </a:cubicBezTo>
                <a:cubicBezTo>
                  <a:pt x="815296" y="206190"/>
                  <a:pt x="717751" y="294732"/>
                  <a:pt x="773723" y="471830"/>
                </a:cubicBezTo>
                <a:cubicBezTo>
                  <a:pt x="829695" y="648928"/>
                  <a:pt x="773319" y="709537"/>
                  <a:pt x="773723" y="871071"/>
                </a:cubicBezTo>
                <a:cubicBezTo>
                  <a:pt x="774127" y="1032605"/>
                  <a:pt x="768500" y="1189612"/>
                  <a:pt x="773723" y="1342902"/>
                </a:cubicBezTo>
                <a:cubicBezTo>
                  <a:pt x="778946" y="1496192"/>
                  <a:pt x="764199" y="1626019"/>
                  <a:pt x="773723" y="1814732"/>
                </a:cubicBezTo>
                <a:cubicBezTo>
                  <a:pt x="649398" y="1822401"/>
                  <a:pt x="452906" y="1784370"/>
                  <a:pt x="371387" y="1814732"/>
                </a:cubicBezTo>
                <a:cubicBezTo>
                  <a:pt x="289868" y="1845094"/>
                  <a:pt x="157937" y="1808331"/>
                  <a:pt x="0" y="1814732"/>
                </a:cubicBezTo>
                <a:cubicBezTo>
                  <a:pt x="-43660" y="1696212"/>
                  <a:pt x="55071" y="1425559"/>
                  <a:pt x="0" y="1324754"/>
                </a:cubicBezTo>
                <a:cubicBezTo>
                  <a:pt x="-55071" y="1223949"/>
                  <a:pt x="34859" y="968853"/>
                  <a:pt x="0" y="871071"/>
                </a:cubicBezTo>
                <a:cubicBezTo>
                  <a:pt x="-34859" y="773289"/>
                  <a:pt x="95298" y="294594"/>
                  <a:pt x="0" y="0"/>
                </a:cubicBezTo>
                <a:close/>
              </a:path>
            </a:pathLst>
          </a:custGeom>
          <a:solidFill>
            <a:srgbClr val="FFC00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4" name="Google Shape;144;p6"/>
          <p:cNvGrpSpPr/>
          <p:nvPr/>
        </p:nvGrpSpPr>
        <p:grpSpPr>
          <a:xfrm>
            <a:off x="3375392" y="4807186"/>
            <a:ext cx="362816" cy="1039616"/>
            <a:chOff x="1105647" y="4248457"/>
            <a:chExt cx="442459" cy="1267825"/>
          </a:xfrm>
        </p:grpSpPr>
        <p:sp>
          <p:nvSpPr>
            <p:cNvPr id="145" name="Google Shape;145;p6"/>
            <p:cNvSpPr/>
            <p:nvPr/>
          </p:nvSpPr>
          <p:spPr>
            <a:xfrm>
              <a:off x="1209822" y="4431323"/>
              <a:ext cx="281353" cy="26728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6"/>
            <p:cNvSpPr/>
            <p:nvPr/>
          </p:nvSpPr>
          <p:spPr>
            <a:xfrm>
              <a:off x="1308286" y="4698609"/>
              <a:ext cx="42212" cy="337625"/>
            </a:xfrm>
            <a:custGeom>
              <a:rect b="b" l="l" r="r" t="t"/>
              <a:pathLst>
                <a:path extrusionOk="0" h="337625" w="42212">
                  <a:moveTo>
                    <a:pt x="42212" y="0"/>
                  </a:moveTo>
                  <a:cubicBezTo>
                    <a:pt x="32834" y="23446"/>
                    <a:pt x="17648" y="45340"/>
                    <a:pt x="14077" y="70339"/>
                  </a:cubicBezTo>
                  <a:cubicBezTo>
                    <a:pt x="-869" y="174958"/>
                    <a:pt x="9" y="245418"/>
                    <a:pt x="9" y="33762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6"/>
            <p:cNvSpPr/>
            <p:nvPr/>
          </p:nvSpPr>
          <p:spPr>
            <a:xfrm>
              <a:off x="1105647" y="4248457"/>
              <a:ext cx="442459" cy="341472"/>
            </a:xfrm>
            <a:custGeom>
              <a:rect b="b" l="l" r="r" t="t"/>
              <a:pathLst>
                <a:path extrusionOk="0" h="341472" w="442459">
                  <a:moveTo>
                    <a:pt x="35859" y="251825"/>
                  </a:moveTo>
                  <a:cubicBezTo>
                    <a:pt x="49804" y="250829"/>
                    <a:pt x="71423" y="257654"/>
                    <a:pt x="83671" y="263778"/>
                  </a:cubicBezTo>
                  <a:cubicBezTo>
                    <a:pt x="90095" y="266990"/>
                    <a:pt x="95036" y="272814"/>
                    <a:pt x="101600" y="275731"/>
                  </a:cubicBezTo>
                  <a:cubicBezTo>
                    <a:pt x="113114" y="280848"/>
                    <a:pt x="125506" y="283700"/>
                    <a:pt x="137459" y="287684"/>
                  </a:cubicBezTo>
                  <a:cubicBezTo>
                    <a:pt x="143435" y="289676"/>
                    <a:pt x="149211" y="292426"/>
                    <a:pt x="155388" y="293661"/>
                  </a:cubicBezTo>
                  <a:cubicBezTo>
                    <a:pt x="165349" y="295653"/>
                    <a:pt x="175416" y="297173"/>
                    <a:pt x="185271" y="299637"/>
                  </a:cubicBezTo>
                  <a:cubicBezTo>
                    <a:pt x="191383" y="301165"/>
                    <a:pt x="196935" y="304955"/>
                    <a:pt x="203200" y="305614"/>
                  </a:cubicBezTo>
                  <a:cubicBezTo>
                    <a:pt x="234961" y="308957"/>
                    <a:pt x="266949" y="309598"/>
                    <a:pt x="298824" y="311590"/>
                  </a:cubicBezTo>
                  <a:cubicBezTo>
                    <a:pt x="353030" y="325143"/>
                    <a:pt x="286068" y="309272"/>
                    <a:pt x="364565" y="323543"/>
                  </a:cubicBezTo>
                  <a:cubicBezTo>
                    <a:pt x="405569" y="330998"/>
                    <a:pt x="372253" y="326959"/>
                    <a:pt x="406400" y="335496"/>
                  </a:cubicBezTo>
                  <a:cubicBezTo>
                    <a:pt x="416255" y="337960"/>
                    <a:pt x="426321" y="339480"/>
                    <a:pt x="436282" y="341472"/>
                  </a:cubicBezTo>
                  <a:cubicBezTo>
                    <a:pt x="446802" y="309915"/>
                    <a:pt x="445754" y="328784"/>
                    <a:pt x="418353" y="287684"/>
                  </a:cubicBezTo>
                  <a:lnTo>
                    <a:pt x="406400" y="269755"/>
                  </a:lnTo>
                  <a:cubicBezTo>
                    <a:pt x="402416" y="263778"/>
                    <a:pt x="399526" y="256904"/>
                    <a:pt x="394447" y="251825"/>
                  </a:cubicBezTo>
                  <a:cubicBezTo>
                    <a:pt x="381230" y="238608"/>
                    <a:pt x="372885" y="232607"/>
                    <a:pt x="364565" y="215967"/>
                  </a:cubicBezTo>
                  <a:cubicBezTo>
                    <a:pt x="337177" y="161193"/>
                    <a:pt x="391239" y="246390"/>
                    <a:pt x="340659" y="174131"/>
                  </a:cubicBezTo>
                  <a:cubicBezTo>
                    <a:pt x="332421" y="162362"/>
                    <a:pt x="316753" y="138272"/>
                    <a:pt x="316753" y="138272"/>
                  </a:cubicBezTo>
                  <a:cubicBezTo>
                    <a:pt x="301732" y="93208"/>
                    <a:pt x="323742" y="147008"/>
                    <a:pt x="292847" y="108390"/>
                  </a:cubicBezTo>
                  <a:cubicBezTo>
                    <a:pt x="288912" y="103471"/>
                    <a:pt x="289688" y="96096"/>
                    <a:pt x="286871" y="90461"/>
                  </a:cubicBezTo>
                  <a:cubicBezTo>
                    <a:pt x="283659" y="84036"/>
                    <a:pt x="278130" y="78956"/>
                    <a:pt x="274918" y="72531"/>
                  </a:cubicBezTo>
                  <a:cubicBezTo>
                    <a:pt x="272101" y="66896"/>
                    <a:pt x="272000" y="60109"/>
                    <a:pt x="268941" y="54602"/>
                  </a:cubicBezTo>
                  <a:cubicBezTo>
                    <a:pt x="261964" y="42044"/>
                    <a:pt x="245035" y="18743"/>
                    <a:pt x="245035" y="18743"/>
                  </a:cubicBezTo>
                  <a:cubicBezTo>
                    <a:pt x="243043" y="12767"/>
                    <a:pt x="244694" y="3631"/>
                    <a:pt x="239059" y="814"/>
                  </a:cubicBezTo>
                  <a:cubicBezTo>
                    <a:pt x="227526" y="-4953"/>
                    <a:pt x="206245" y="21674"/>
                    <a:pt x="203200" y="24719"/>
                  </a:cubicBezTo>
                  <a:cubicBezTo>
                    <a:pt x="201208" y="30696"/>
                    <a:pt x="200041" y="37014"/>
                    <a:pt x="197224" y="42649"/>
                  </a:cubicBezTo>
                  <a:cubicBezTo>
                    <a:pt x="194012" y="49073"/>
                    <a:pt x="188188" y="54014"/>
                    <a:pt x="185271" y="60578"/>
                  </a:cubicBezTo>
                  <a:cubicBezTo>
                    <a:pt x="156820" y="124591"/>
                    <a:pt x="188417" y="73788"/>
                    <a:pt x="161365" y="114367"/>
                  </a:cubicBezTo>
                  <a:cubicBezTo>
                    <a:pt x="159373" y="122335"/>
                    <a:pt x="158624" y="130723"/>
                    <a:pt x="155388" y="138272"/>
                  </a:cubicBezTo>
                  <a:cubicBezTo>
                    <a:pt x="148202" y="155039"/>
                    <a:pt x="115231" y="186959"/>
                    <a:pt x="107577" y="192061"/>
                  </a:cubicBezTo>
                  <a:cubicBezTo>
                    <a:pt x="101600" y="196045"/>
                    <a:pt x="95165" y="199416"/>
                    <a:pt x="89647" y="204014"/>
                  </a:cubicBezTo>
                  <a:cubicBezTo>
                    <a:pt x="59802" y="228885"/>
                    <a:pt x="85298" y="217417"/>
                    <a:pt x="53788" y="227919"/>
                  </a:cubicBezTo>
                  <a:cubicBezTo>
                    <a:pt x="49804" y="233896"/>
                    <a:pt x="46914" y="240770"/>
                    <a:pt x="41835" y="245849"/>
                  </a:cubicBezTo>
                  <a:cubicBezTo>
                    <a:pt x="23745" y="263939"/>
                    <a:pt x="20512" y="262917"/>
                    <a:pt x="0" y="269755"/>
                  </a:cubicBezTo>
                  <a:cubicBezTo>
                    <a:pt x="19819" y="276361"/>
                    <a:pt x="21914" y="252821"/>
                    <a:pt x="35859" y="251825"/>
                  </a:cubicBezTo>
                  <a:close/>
                </a:path>
              </a:pathLst>
            </a:custGeom>
            <a:solidFill>
              <a:schemeClr val="dk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6"/>
            <p:cNvSpPr/>
            <p:nvPr/>
          </p:nvSpPr>
          <p:spPr>
            <a:xfrm>
              <a:off x="1302871" y="5044141"/>
              <a:ext cx="155941" cy="461720"/>
            </a:xfrm>
            <a:custGeom>
              <a:rect b="b" l="l" r="r" t="t"/>
              <a:pathLst>
                <a:path extrusionOk="0" h="461720" w="155941">
                  <a:moveTo>
                    <a:pt x="0" y="0"/>
                  </a:moveTo>
                  <a:cubicBezTo>
                    <a:pt x="1992" y="11953"/>
                    <a:pt x="3437" y="24010"/>
                    <a:pt x="5976" y="35859"/>
                  </a:cubicBezTo>
                  <a:cubicBezTo>
                    <a:pt x="9418" y="51922"/>
                    <a:pt x="15229" y="67467"/>
                    <a:pt x="17929" y="83671"/>
                  </a:cubicBezTo>
                  <a:cubicBezTo>
                    <a:pt x="19921" y="95624"/>
                    <a:pt x="21276" y="107701"/>
                    <a:pt x="23905" y="119530"/>
                  </a:cubicBezTo>
                  <a:cubicBezTo>
                    <a:pt x="25272" y="125680"/>
                    <a:pt x="28151" y="131402"/>
                    <a:pt x="29882" y="137459"/>
                  </a:cubicBezTo>
                  <a:cubicBezTo>
                    <a:pt x="32139" y="145357"/>
                    <a:pt x="33866" y="153396"/>
                    <a:pt x="35858" y="161365"/>
                  </a:cubicBezTo>
                  <a:cubicBezTo>
                    <a:pt x="33866" y="211169"/>
                    <a:pt x="29882" y="260933"/>
                    <a:pt x="29882" y="310777"/>
                  </a:cubicBezTo>
                  <a:cubicBezTo>
                    <a:pt x="29882" y="330798"/>
                    <a:pt x="27727" y="352246"/>
                    <a:pt x="35858" y="370541"/>
                  </a:cubicBezTo>
                  <a:cubicBezTo>
                    <a:pt x="38417" y="376298"/>
                    <a:pt x="47638" y="365932"/>
                    <a:pt x="53788" y="364565"/>
                  </a:cubicBezTo>
                  <a:cubicBezTo>
                    <a:pt x="65617" y="361936"/>
                    <a:pt x="77694" y="360580"/>
                    <a:pt x="89647" y="358588"/>
                  </a:cubicBezTo>
                  <a:cubicBezTo>
                    <a:pt x="119772" y="368631"/>
                    <a:pt x="99453" y="358077"/>
                    <a:pt x="125505" y="388471"/>
                  </a:cubicBezTo>
                  <a:cubicBezTo>
                    <a:pt x="160020" y="428738"/>
                    <a:pt x="128969" y="384700"/>
                    <a:pt x="155388" y="424330"/>
                  </a:cubicBezTo>
                  <a:cubicBezTo>
                    <a:pt x="153396" y="436283"/>
                    <a:pt x="160799" y="456047"/>
                    <a:pt x="149411" y="460188"/>
                  </a:cubicBezTo>
                  <a:cubicBezTo>
                    <a:pt x="130318" y="467131"/>
                    <a:pt x="89647" y="448235"/>
                    <a:pt x="89647" y="448235"/>
                  </a:cubicBezTo>
                  <a:cubicBezTo>
                    <a:pt x="83670" y="444251"/>
                    <a:pt x="78142" y="439495"/>
                    <a:pt x="71717" y="436283"/>
                  </a:cubicBezTo>
                  <a:cubicBezTo>
                    <a:pt x="66082" y="433466"/>
                    <a:pt x="58243" y="434761"/>
                    <a:pt x="53788" y="430306"/>
                  </a:cubicBezTo>
                  <a:cubicBezTo>
                    <a:pt x="49333" y="425851"/>
                    <a:pt x="50293" y="418167"/>
                    <a:pt x="47811" y="412377"/>
                  </a:cubicBezTo>
                  <a:cubicBezTo>
                    <a:pt x="41193" y="396936"/>
                    <a:pt x="33909" y="383879"/>
                    <a:pt x="23905" y="370541"/>
                  </a:cubicBezTo>
                  <a:cubicBezTo>
                    <a:pt x="22215" y="368287"/>
                    <a:pt x="19921" y="366557"/>
                    <a:pt x="17929" y="36456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6"/>
            <p:cNvSpPr/>
            <p:nvPr/>
          </p:nvSpPr>
          <p:spPr>
            <a:xfrm>
              <a:off x="1123576" y="5044141"/>
              <a:ext cx="161365" cy="472141"/>
            </a:xfrm>
            <a:custGeom>
              <a:rect b="b" l="l" r="r" t="t"/>
              <a:pathLst>
                <a:path extrusionOk="0" h="472141" w="161365">
                  <a:moveTo>
                    <a:pt x="161365" y="0"/>
                  </a:moveTo>
                  <a:cubicBezTo>
                    <a:pt x="159373" y="51796"/>
                    <a:pt x="158955" y="103677"/>
                    <a:pt x="155389" y="155388"/>
                  </a:cubicBezTo>
                  <a:cubicBezTo>
                    <a:pt x="154956" y="161673"/>
                    <a:pt x="150779" y="167168"/>
                    <a:pt x="149412" y="173318"/>
                  </a:cubicBezTo>
                  <a:cubicBezTo>
                    <a:pt x="146783" y="185147"/>
                    <a:pt x="144774" y="197133"/>
                    <a:pt x="143436" y="209177"/>
                  </a:cubicBezTo>
                  <a:cubicBezTo>
                    <a:pt x="138910" y="249911"/>
                    <a:pt x="139312" y="283585"/>
                    <a:pt x="131483" y="322730"/>
                  </a:cubicBezTo>
                  <a:cubicBezTo>
                    <a:pt x="130248" y="328907"/>
                    <a:pt x="127164" y="334581"/>
                    <a:pt x="125506" y="340659"/>
                  </a:cubicBezTo>
                  <a:cubicBezTo>
                    <a:pt x="121183" y="356508"/>
                    <a:pt x="129899" y="386836"/>
                    <a:pt x="113553" y="388471"/>
                  </a:cubicBezTo>
                  <a:lnTo>
                    <a:pt x="53789" y="394447"/>
                  </a:lnTo>
                  <a:cubicBezTo>
                    <a:pt x="47812" y="398431"/>
                    <a:pt x="41377" y="401802"/>
                    <a:pt x="35859" y="406400"/>
                  </a:cubicBezTo>
                  <a:cubicBezTo>
                    <a:pt x="24531" y="415840"/>
                    <a:pt x="12692" y="428829"/>
                    <a:pt x="5977" y="442259"/>
                  </a:cubicBezTo>
                  <a:cubicBezTo>
                    <a:pt x="3160" y="447894"/>
                    <a:pt x="1992" y="454212"/>
                    <a:pt x="0" y="460188"/>
                  </a:cubicBezTo>
                  <a:cubicBezTo>
                    <a:pt x="18491" y="466352"/>
                    <a:pt x="32749" y="472141"/>
                    <a:pt x="53789" y="472141"/>
                  </a:cubicBezTo>
                  <a:cubicBezTo>
                    <a:pt x="60089" y="472141"/>
                    <a:pt x="65742" y="468157"/>
                    <a:pt x="71718" y="466165"/>
                  </a:cubicBezTo>
                  <a:lnTo>
                    <a:pt x="83671" y="430306"/>
                  </a:lnTo>
                  <a:cubicBezTo>
                    <a:pt x="85663" y="424330"/>
                    <a:pt x="84406" y="415872"/>
                    <a:pt x="89648" y="412377"/>
                  </a:cubicBezTo>
                  <a:cubicBezTo>
                    <a:pt x="95624" y="408393"/>
                    <a:pt x="101153" y="403636"/>
                    <a:pt x="107577" y="400424"/>
                  </a:cubicBezTo>
                  <a:cubicBezTo>
                    <a:pt x="113212" y="397607"/>
                    <a:pt x="125506" y="394447"/>
                    <a:pt x="125506" y="394447"/>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6"/>
            <p:cNvSpPr/>
            <p:nvPr/>
          </p:nvSpPr>
          <p:spPr>
            <a:xfrm>
              <a:off x="1127252" y="4823012"/>
              <a:ext cx="313077" cy="155394"/>
            </a:xfrm>
            <a:custGeom>
              <a:rect b="b" l="l" r="r" t="t"/>
              <a:pathLst>
                <a:path extrusionOk="0" h="155394" w="313077">
                  <a:moveTo>
                    <a:pt x="217454" y="0"/>
                  </a:moveTo>
                  <a:cubicBezTo>
                    <a:pt x="237376" y="21914"/>
                    <a:pt x="258392" y="42880"/>
                    <a:pt x="277219" y="65741"/>
                  </a:cubicBezTo>
                  <a:cubicBezTo>
                    <a:pt x="286351" y="76830"/>
                    <a:pt x="293156" y="89647"/>
                    <a:pt x="301124" y="101600"/>
                  </a:cubicBezTo>
                  <a:lnTo>
                    <a:pt x="313077" y="119529"/>
                  </a:lnTo>
                  <a:cubicBezTo>
                    <a:pt x="307101" y="123513"/>
                    <a:pt x="301750" y="128652"/>
                    <a:pt x="295148" y="131482"/>
                  </a:cubicBezTo>
                  <a:cubicBezTo>
                    <a:pt x="272370" y="141244"/>
                    <a:pt x="208166" y="142715"/>
                    <a:pt x="199524" y="143435"/>
                  </a:cubicBezTo>
                  <a:cubicBezTo>
                    <a:pt x="191757" y="146024"/>
                    <a:pt x="164297" y="155688"/>
                    <a:pt x="157689" y="155388"/>
                  </a:cubicBezTo>
                  <a:cubicBezTo>
                    <a:pt x="121647" y="153750"/>
                    <a:pt x="85972" y="147419"/>
                    <a:pt x="50113" y="143435"/>
                  </a:cubicBezTo>
                  <a:cubicBezTo>
                    <a:pt x="-432" y="130799"/>
                    <a:pt x="-9315" y="143098"/>
                    <a:pt x="8277" y="12550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6"/>
            <p:cNvSpPr/>
            <p:nvPr/>
          </p:nvSpPr>
          <p:spPr>
            <a:xfrm>
              <a:off x="1201271" y="4817035"/>
              <a:ext cx="233082" cy="245536"/>
            </a:xfrm>
            <a:custGeom>
              <a:rect b="b" l="l" r="r" t="t"/>
              <a:pathLst>
                <a:path extrusionOk="0" h="245536" w="233082">
                  <a:moveTo>
                    <a:pt x="95623" y="0"/>
                  </a:moveTo>
                  <a:cubicBezTo>
                    <a:pt x="85662" y="3984"/>
                    <a:pt x="72805" y="3879"/>
                    <a:pt x="65741" y="11953"/>
                  </a:cubicBezTo>
                  <a:cubicBezTo>
                    <a:pt x="57444" y="21435"/>
                    <a:pt x="60777" y="37329"/>
                    <a:pt x="53788" y="47812"/>
                  </a:cubicBezTo>
                  <a:cubicBezTo>
                    <a:pt x="49804" y="53788"/>
                    <a:pt x="45047" y="59317"/>
                    <a:pt x="41835" y="65741"/>
                  </a:cubicBezTo>
                  <a:cubicBezTo>
                    <a:pt x="39017" y="71376"/>
                    <a:pt x="39726" y="78698"/>
                    <a:pt x="35858" y="83671"/>
                  </a:cubicBezTo>
                  <a:cubicBezTo>
                    <a:pt x="25480" y="97014"/>
                    <a:pt x="0" y="119530"/>
                    <a:pt x="0" y="119530"/>
                  </a:cubicBezTo>
                  <a:cubicBezTo>
                    <a:pt x="1992" y="125506"/>
                    <a:pt x="1522" y="133004"/>
                    <a:pt x="5976" y="137459"/>
                  </a:cubicBezTo>
                  <a:cubicBezTo>
                    <a:pt x="10430" y="141914"/>
                    <a:pt x="18270" y="140619"/>
                    <a:pt x="23905" y="143436"/>
                  </a:cubicBezTo>
                  <a:cubicBezTo>
                    <a:pt x="30330" y="146648"/>
                    <a:pt x="35410" y="152177"/>
                    <a:pt x="41835" y="155389"/>
                  </a:cubicBezTo>
                  <a:cubicBezTo>
                    <a:pt x="47470" y="158206"/>
                    <a:pt x="53974" y="158884"/>
                    <a:pt x="59764" y="161365"/>
                  </a:cubicBezTo>
                  <a:cubicBezTo>
                    <a:pt x="133108" y="192798"/>
                    <a:pt x="41578" y="155261"/>
                    <a:pt x="101600" y="185271"/>
                  </a:cubicBezTo>
                  <a:cubicBezTo>
                    <a:pt x="107235" y="188088"/>
                    <a:pt x="113553" y="189255"/>
                    <a:pt x="119529" y="191247"/>
                  </a:cubicBezTo>
                  <a:lnTo>
                    <a:pt x="173317" y="227106"/>
                  </a:lnTo>
                  <a:cubicBezTo>
                    <a:pt x="186227" y="235713"/>
                    <a:pt x="193432" y="242787"/>
                    <a:pt x="209176" y="245036"/>
                  </a:cubicBezTo>
                  <a:cubicBezTo>
                    <a:pt x="217065" y="246163"/>
                    <a:pt x="225113" y="245036"/>
                    <a:pt x="233082" y="245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152" name="Google Shape;152;p6"/>
          <p:cNvCxnSpPr/>
          <p:nvPr/>
        </p:nvCxnSpPr>
        <p:spPr>
          <a:xfrm>
            <a:off x="3235787" y="3378355"/>
            <a:ext cx="886200" cy="0"/>
          </a:xfrm>
          <a:prstGeom prst="straightConnector1">
            <a:avLst/>
          </a:prstGeom>
          <a:noFill/>
          <a:ln cap="flat" cmpd="sng" w="38100">
            <a:solidFill>
              <a:schemeClr val="dk1"/>
            </a:solidFill>
            <a:prstDash val="dash"/>
            <a:miter lim="800000"/>
            <a:headEnd len="sm" w="sm" type="none"/>
            <a:tailEnd len="sm" w="sm" type="none"/>
          </a:ln>
        </p:spPr>
      </p:cxnSp>
      <p:grpSp>
        <p:nvGrpSpPr>
          <p:cNvPr id="153" name="Google Shape;153;p6"/>
          <p:cNvGrpSpPr/>
          <p:nvPr/>
        </p:nvGrpSpPr>
        <p:grpSpPr>
          <a:xfrm>
            <a:off x="4216515" y="4807747"/>
            <a:ext cx="362816" cy="1039616"/>
            <a:chOff x="1105647" y="4248457"/>
            <a:chExt cx="442459" cy="1267825"/>
          </a:xfrm>
        </p:grpSpPr>
        <p:sp>
          <p:nvSpPr>
            <p:cNvPr id="154" name="Google Shape;154;p6"/>
            <p:cNvSpPr/>
            <p:nvPr/>
          </p:nvSpPr>
          <p:spPr>
            <a:xfrm>
              <a:off x="1209822" y="4431323"/>
              <a:ext cx="281353" cy="26728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6"/>
            <p:cNvSpPr/>
            <p:nvPr/>
          </p:nvSpPr>
          <p:spPr>
            <a:xfrm>
              <a:off x="1308286" y="4698609"/>
              <a:ext cx="42212" cy="337625"/>
            </a:xfrm>
            <a:custGeom>
              <a:rect b="b" l="l" r="r" t="t"/>
              <a:pathLst>
                <a:path extrusionOk="0" h="337625" w="42212">
                  <a:moveTo>
                    <a:pt x="42212" y="0"/>
                  </a:moveTo>
                  <a:cubicBezTo>
                    <a:pt x="32834" y="23446"/>
                    <a:pt x="17648" y="45340"/>
                    <a:pt x="14077" y="70339"/>
                  </a:cubicBezTo>
                  <a:cubicBezTo>
                    <a:pt x="-869" y="174958"/>
                    <a:pt x="9" y="245418"/>
                    <a:pt x="9" y="33762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6"/>
            <p:cNvSpPr/>
            <p:nvPr/>
          </p:nvSpPr>
          <p:spPr>
            <a:xfrm>
              <a:off x="1105647" y="4248457"/>
              <a:ext cx="442459" cy="341472"/>
            </a:xfrm>
            <a:custGeom>
              <a:rect b="b" l="l" r="r" t="t"/>
              <a:pathLst>
                <a:path extrusionOk="0" h="341472" w="442459">
                  <a:moveTo>
                    <a:pt x="35859" y="251825"/>
                  </a:moveTo>
                  <a:cubicBezTo>
                    <a:pt x="49804" y="250829"/>
                    <a:pt x="71423" y="257654"/>
                    <a:pt x="83671" y="263778"/>
                  </a:cubicBezTo>
                  <a:cubicBezTo>
                    <a:pt x="90095" y="266990"/>
                    <a:pt x="95036" y="272814"/>
                    <a:pt x="101600" y="275731"/>
                  </a:cubicBezTo>
                  <a:cubicBezTo>
                    <a:pt x="113114" y="280848"/>
                    <a:pt x="125506" y="283700"/>
                    <a:pt x="137459" y="287684"/>
                  </a:cubicBezTo>
                  <a:cubicBezTo>
                    <a:pt x="143435" y="289676"/>
                    <a:pt x="149211" y="292426"/>
                    <a:pt x="155388" y="293661"/>
                  </a:cubicBezTo>
                  <a:cubicBezTo>
                    <a:pt x="165349" y="295653"/>
                    <a:pt x="175416" y="297173"/>
                    <a:pt x="185271" y="299637"/>
                  </a:cubicBezTo>
                  <a:cubicBezTo>
                    <a:pt x="191383" y="301165"/>
                    <a:pt x="196935" y="304955"/>
                    <a:pt x="203200" y="305614"/>
                  </a:cubicBezTo>
                  <a:cubicBezTo>
                    <a:pt x="234961" y="308957"/>
                    <a:pt x="266949" y="309598"/>
                    <a:pt x="298824" y="311590"/>
                  </a:cubicBezTo>
                  <a:cubicBezTo>
                    <a:pt x="353030" y="325143"/>
                    <a:pt x="286068" y="309272"/>
                    <a:pt x="364565" y="323543"/>
                  </a:cubicBezTo>
                  <a:cubicBezTo>
                    <a:pt x="405569" y="330998"/>
                    <a:pt x="372253" y="326959"/>
                    <a:pt x="406400" y="335496"/>
                  </a:cubicBezTo>
                  <a:cubicBezTo>
                    <a:pt x="416255" y="337960"/>
                    <a:pt x="426321" y="339480"/>
                    <a:pt x="436282" y="341472"/>
                  </a:cubicBezTo>
                  <a:cubicBezTo>
                    <a:pt x="446802" y="309915"/>
                    <a:pt x="445754" y="328784"/>
                    <a:pt x="418353" y="287684"/>
                  </a:cubicBezTo>
                  <a:lnTo>
                    <a:pt x="406400" y="269755"/>
                  </a:lnTo>
                  <a:cubicBezTo>
                    <a:pt x="402416" y="263778"/>
                    <a:pt x="399526" y="256904"/>
                    <a:pt x="394447" y="251825"/>
                  </a:cubicBezTo>
                  <a:cubicBezTo>
                    <a:pt x="381230" y="238608"/>
                    <a:pt x="372885" y="232607"/>
                    <a:pt x="364565" y="215967"/>
                  </a:cubicBezTo>
                  <a:cubicBezTo>
                    <a:pt x="337177" y="161193"/>
                    <a:pt x="391239" y="246390"/>
                    <a:pt x="340659" y="174131"/>
                  </a:cubicBezTo>
                  <a:cubicBezTo>
                    <a:pt x="332421" y="162362"/>
                    <a:pt x="316753" y="138272"/>
                    <a:pt x="316753" y="138272"/>
                  </a:cubicBezTo>
                  <a:cubicBezTo>
                    <a:pt x="301732" y="93208"/>
                    <a:pt x="323742" y="147008"/>
                    <a:pt x="292847" y="108390"/>
                  </a:cubicBezTo>
                  <a:cubicBezTo>
                    <a:pt x="288912" y="103471"/>
                    <a:pt x="289688" y="96096"/>
                    <a:pt x="286871" y="90461"/>
                  </a:cubicBezTo>
                  <a:cubicBezTo>
                    <a:pt x="283659" y="84036"/>
                    <a:pt x="278130" y="78956"/>
                    <a:pt x="274918" y="72531"/>
                  </a:cubicBezTo>
                  <a:cubicBezTo>
                    <a:pt x="272101" y="66896"/>
                    <a:pt x="272000" y="60109"/>
                    <a:pt x="268941" y="54602"/>
                  </a:cubicBezTo>
                  <a:cubicBezTo>
                    <a:pt x="261964" y="42044"/>
                    <a:pt x="245035" y="18743"/>
                    <a:pt x="245035" y="18743"/>
                  </a:cubicBezTo>
                  <a:cubicBezTo>
                    <a:pt x="243043" y="12767"/>
                    <a:pt x="244694" y="3631"/>
                    <a:pt x="239059" y="814"/>
                  </a:cubicBezTo>
                  <a:cubicBezTo>
                    <a:pt x="227526" y="-4953"/>
                    <a:pt x="206245" y="21674"/>
                    <a:pt x="203200" y="24719"/>
                  </a:cubicBezTo>
                  <a:cubicBezTo>
                    <a:pt x="201208" y="30696"/>
                    <a:pt x="200041" y="37014"/>
                    <a:pt x="197224" y="42649"/>
                  </a:cubicBezTo>
                  <a:cubicBezTo>
                    <a:pt x="194012" y="49073"/>
                    <a:pt x="188188" y="54014"/>
                    <a:pt x="185271" y="60578"/>
                  </a:cubicBezTo>
                  <a:cubicBezTo>
                    <a:pt x="156820" y="124591"/>
                    <a:pt x="188417" y="73788"/>
                    <a:pt x="161365" y="114367"/>
                  </a:cubicBezTo>
                  <a:cubicBezTo>
                    <a:pt x="159373" y="122335"/>
                    <a:pt x="158624" y="130723"/>
                    <a:pt x="155388" y="138272"/>
                  </a:cubicBezTo>
                  <a:cubicBezTo>
                    <a:pt x="148202" y="155039"/>
                    <a:pt x="115231" y="186959"/>
                    <a:pt x="107577" y="192061"/>
                  </a:cubicBezTo>
                  <a:cubicBezTo>
                    <a:pt x="101600" y="196045"/>
                    <a:pt x="95165" y="199416"/>
                    <a:pt x="89647" y="204014"/>
                  </a:cubicBezTo>
                  <a:cubicBezTo>
                    <a:pt x="59802" y="228885"/>
                    <a:pt x="85298" y="217417"/>
                    <a:pt x="53788" y="227919"/>
                  </a:cubicBezTo>
                  <a:cubicBezTo>
                    <a:pt x="49804" y="233896"/>
                    <a:pt x="46914" y="240770"/>
                    <a:pt x="41835" y="245849"/>
                  </a:cubicBezTo>
                  <a:cubicBezTo>
                    <a:pt x="23745" y="263939"/>
                    <a:pt x="20512" y="262917"/>
                    <a:pt x="0" y="269755"/>
                  </a:cubicBezTo>
                  <a:cubicBezTo>
                    <a:pt x="19819" y="276361"/>
                    <a:pt x="21914" y="252821"/>
                    <a:pt x="35859" y="251825"/>
                  </a:cubicBezTo>
                  <a:close/>
                </a:path>
              </a:pathLst>
            </a:custGeom>
            <a:solidFill>
              <a:schemeClr val="dk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6"/>
            <p:cNvSpPr/>
            <p:nvPr/>
          </p:nvSpPr>
          <p:spPr>
            <a:xfrm>
              <a:off x="1302871" y="5044141"/>
              <a:ext cx="155941" cy="461720"/>
            </a:xfrm>
            <a:custGeom>
              <a:rect b="b" l="l" r="r" t="t"/>
              <a:pathLst>
                <a:path extrusionOk="0" h="461720" w="155941">
                  <a:moveTo>
                    <a:pt x="0" y="0"/>
                  </a:moveTo>
                  <a:cubicBezTo>
                    <a:pt x="1992" y="11953"/>
                    <a:pt x="3437" y="24010"/>
                    <a:pt x="5976" y="35859"/>
                  </a:cubicBezTo>
                  <a:cubicBezTo>
                    <a:pt x="9418" y="51922"/>
                    <a:pt x="15229" y="67467"/>
                    <a:pt x="17929" y="83671"/>
                  </a:cubicBezTo>
                  <a:cubicBezTo>
                    <a:pt x="19921" y="95624"/>
                    <a:pt x="21276" y="107701"/>
                    <a:pt x="23905" y="119530"/>
                  </a:cubicBezTo>
                  <a:cubicBezTo>
                    <a:pt x="25272" y="125680"/>
                    <a:pt x="28151" y="131402"/>
                    <a:pt x="29882" y="137459"/>
                  </a:cubicBezTo>
                  <a:cubicBezTo>
                    <a:pt x="32139" y="145357"/>
                    <a:pt x="33866" y="153396"/>
                    <a:pt x="35858" y="161365"/>
                  </a:cubicBezTo>
                  <a:cubicBezTo>
                    <a:pt x="33866" y="211169"/>
                    <a:pt x="29882" y="260933"/>
                    <a:pt x="29882" y="310777"/>
                  </a:cubicBezTo>
                  <a:cubicBezTo>
                    <a:pt x="29882" y="330798"/>
                    <a:pt x="27727" y="352246"/>
                    <a:pt x="35858" y="370541"/>
                  </a:cubicBezTo>
                  <a:cubicBezTo>
                    <a:pt x="38417" y="376298"/>
                    <a:pt x="47638" y="365932"/>
                    <a:pt x="53788" y="364565"/>
                  </a:cubicBezTo>
                  <a:cubicBezTo>
                    <a:pt x="65617" y="361936"/>
                    <a:pt x="77694" y="360580"/>
                    <a:pt x="89647" y="358588"/>
                  </a:cubicBezTo>
                  <a:cubicBezTo>
                    <a:pt x="119772" y="368631"/>
                    <a:pt x="99453" y="358077"/>
                    <a:pt x="125505" y="388471"/>
                  </a:cubicBezTo>
                  <a:cubicBezTo>
                    <a:pt x="160020" y="428738"/>
                    <a:pt x="128969" y="384700"/>
                    <a:pt x="155388" y="424330"/>
                  </a:cubicBezTo>
                  <a:cubicBezTo>
                    <a:pt x="153396" y="436283"/>
                    <a:pt x="160799" y="456047"/>
                    <a:pt x="149411" y="460188"/>
                  </a:cubicBezTo>
                  <a:cubicBezTo>
                    <a:pt x="130318" y="467131"/>
                    <a:pt x="89647" y="448235"/>
                    <a:pt x="89647" y="448235"/>
                  </a:cubicBezTo>
                  <a:cubicBezTo>
                    <a:pt x="83670" y="444251"/>
                    <a:pt x="78142" y="439495"/>
                    <a:pt x="71717" y="436283"/>
                  </a:cubicBezTo>
                  <a:cubicBezTo>
                    <a:pt x="66082" y="433466"/>
                    <a:pt x="58243" y="434761"/>
                    <a:pt x="53788" y="430306"/>
                  </a:cubicBezTo>
                  <a:cubicBezTo>
                    <a:pt x="49333" y="425851"/>
                    <a:pt x="50293" y="418167"/>
                    <a:pt x="47811" y="412377"/>
                  </a:cubicBezTo>
                  <a:cubicBezTo>
                    <a:pt x="41193" y="396936"/>
                    <a:pt x="33909" y="383879"/>
                    <a:pt x="23905" y="370541"/>
                  </a:cubicBezTo>
                  <a:cubicBezTo>
                    <a:pt x="22215" y="368287"/>
                    <a:pt x="19921" y="366557"/>
                    <a:pt x="17929" y="36456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6"/>
            <p:cNvSpPr/>
            <p:nvPr/>
          </p:nvSpPr>
          <p:spPr>
            <a:xfrm>
              <a:off x="1123576" y="5044141"/>
              <a:ext cx="161365" cy="472141"/>
            </a:xfrm>
            <a:custGeom>
              <a:rect b="b" l="l" r="r" t="t"/>
              <a:pathLst>
                <a:path extrusionOk="0" h="472141" w="161365">
                  <a:moveTo>
                    <a:pt x="161365" y="0"/>
                  </a:moveTo>
                  <a:cubicBezTo>
                    <a:pt x="159373" y="51796"/>
                    <a:pt x="158955" y="103677"/>
                    <a:pt x="155389" y="155388"/>
                  </a:cubicBezTo>
                  <a:cubicBezTo>
                    <a:pt x="154956" y="161673"/>
                    <a:pt x="150779" y="167168"/>
                    <a:pt x="149412" y="173318"/>
                  </a:cubicBezTo>
                  <a:cubicBezTo>
                    <a:pt x="146783" y="185147"/>
                    <a:pt x="144774" y="197133"/>
                    <a:pt x="143436" y="209177"/>
                  </a:cubicBezTo>
                  <a:cubicBezTo>
                    <a:pt x="138910" y="249911"/>
                    <a:pt x="139312" y="283585"/>
                    <a:pt x="131483" y="322730"/>
                  </a:cubicBezTo>
                  <a:cubicBezTo>
                    <a:pt x="130248" y="328907"/>
                    <a:pt x="127164" y="334581"/>
                    <a:pt x="125506" y="340659"/>
                  </a:cubicBezTo>
                  <a:cubicBezTo>
                    <a:pt x="121183" y="356508"/>
                    <a:pt x="129899" y="386836"/>
                    <a:pt x="113553" y="388471"/>
                  </a:cubicBezTo>
                  <a:lnTo>
                    <a:pt x="53789" y="394447"/>
                  </a:lnTo>
                  <a:cubicBezTo>
                    <a:pt x="47812" y="398431"/>
                    <a:pt x="41377" y="401802"/>
                    <a:pt x="35859" y="406400"/>
                  </a:cubicBezTo>
                  <a:cubicBezTo>
                    <a:pt x="24531" y="415840"/>
                    <a:pt x="12692" y="428829"/>
                    <a:pt x="5977" y="442259"/>
                  </a:cubicBezTo>
                  <a:cubicBezTo>
                    <a:pt x="3160" y="447894"/>
                    <a:pt x="1992" y="454212"/>
                    <a:pt x="0" y="460188"/>
                  </a:cubicBezTo>
                  <a:cubicBezTo>
                    <a:pt x="18491" y="466352"/>
                    <a:pt x="32749" y="472141"/>
                    <a:pt x="53789" y="472141"/>
                  </a:cubicBezTo>
                  <a:cubicBezTo>
                    <a:pt x="60089" y="472141"/>
                    <a:pt x="65742" y="468157"/>
                    <a:pt x="71718" y="466165"/>
                  </a:cubicBezTo>
                  <a:lnTo>
                    <a:pt x="83671" y="430306"/>
                  </a:lnTo>
                  <a:cubicBezTo>
                    <a:pt x="85663" y="424330"/>
                    <a:pt x="84406" y="415872"/>
                    <a:pt x="89648" y="412377"/>
                  </a:cubicBezTo>
                  <a:cubicBezTo>
                    <a:pt x="95624" y="408393"/>
                    <a:pt x="101153" y="403636"/>
                    <a:pt x="107577" y="400424"/>
                  </a:cubicBezTo>
                  <a:cubicBezTo>
                    <a:pt x="113212" y="397607"/>
                    <a:pt x="125506" y="394447"/>
                    <a:pt x="125506" y="394447"/>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6"/>
            <p:cNvSpPr/>
            <p:nvPr/>
          </p:nvSpPr>
          <p:spPr>
            <a:xfrm>
              <a:off x="1127252" y="4823012"/>
              <a:ext cx="313077" cy="155394"/>
            </a:xfrm>
            <a:custGeom>
              <a:rect b="b" l="l" r="r" t="t"/>
              <a:pathLst>
                <a:path extrusionOk="0" h="155394" w="313077">
                  <a:moveTo>
                    <a:pt x="217454" y="0"/>
                  </a:moveTo>
                  <a:cubicBezTo>
                    <a:pt x="237376" y="21914"/>
                    <a:pt x="258392" y="42880"/>
                    <a:pt x="277219" y="65741"/>
                  </a:cubicBezTo>
                  <a:cubicBezTo>
                    <a:pt x="286351" y="76830"/>
                    <a:pt x="293156" y="89647"/>
                    <a:pt x="301124" y="101600"/>
                  </a:cubicBezTo>
                  <a:lnTo>
                    <a:pt x="313077" y="119529"/>
                  </a:lnTo>
                  <a:cubicBezTo>
                    <a:pt x="307101" y="123513"/>
                    <a:pt x="301750" y="128652"/>
                    <a:pt x="295148" y="131482"/>
                  </a:cubicBezTo>
                  <a:cubicBezTo>
                    <a:pt x="272370" y="141244"/>
                    <a:pt x="208166" y="142715"/>
                    <a:pt x="199524" y="143435"/>
                  </a:cubicBezTo>
                  <a:cubicBezTo>
                    <a:pt x="191757" y="146024"/>
                    <a:pt x="164297" y="155688"/>
                    <a:pt x="157689" y="155388"/>
                  </a:cubicBezTo>
                  <a:cubicBezTo>
                    <a:pt x="121647" y="153750"/>
                    <a:pt x="85972" y="147419"/>
                    <a:pt x="50113" y="143435"/>
                  </a:cubicBezTo>
                  <a:cubicBezTo>
                    <a:pt x="-432" y="130799"/>
                    <a:pt x="-9315" y="143098"/>
                    <a:pt x="8277" y="12550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6"/>
            <p:cNvSpPr/>
            <p:nvPr/>
          </p:nvSpPr>
          <p:spPr>
            <a:xfrm>
              <a:off x="1201271" y="4817035"/>
              <a:ext cx="233082" cy="245536"/>
            </a:xfrm>
            <a:custGeom>
              <a:rect b="b" l="l" r="r" t="t"/>
              <a:pathLst>
                <a:path extrusionOk="0" h="245536" w="233082">
                  <a:moveTo>
                    <a:pt x="95623" y="0"/>
                  </a:moveTo>
                  <a:cubicBezTo>
                    <a:pt x="85662" y="3984"/>
                    <a:pt x="72805" y="3879"/>
                    <a:pt x="65741" y="11953"/>
                  </a:cubicBezTo>
                  <a:cubicBezTo>
                    <a:pt x="57444" y="21435"/>
                    <a:pt x="60777" y="37329"/>
                    <a:pt x="53788" y="47812"/>
                  </a:cubicBezTo>
                  <a:cubicBezTo>
                    <a:pt x="49804" y="53788"/>
                    <a:pt x="45047" y="59317"/>
                    <a:pt x="41835" y="65741"/>
                  </a:cubicBezTo>
                  <a:cubicBezTo>
                    <a:pt x="39017" y="71376"/>
                    <a:pt x="39726" y="78698"/>
                    <a:pt x="35858" y="83671"/>
                  </a:cubicBezTo>
                  <a:cubicBezTo>
                    <a:pt x="25480" y="97014"/>
                    <a:pt x="0" y="119530"/>
                    <a:pt x="0" y="119530"/>
                  </a:cubicBezTo>
                  <a:cubicBezTo>
                    <a:pt x="1992" y="125506"/>
                    <a:pt x="1522" y="133004"/>
                    <a:pt x="5976" y="137459"/>
                  </a:cubicBezTo>
                  <a:cubicBezTo>
                    <a:pt x="10430" y="141914"/>
                    <a:pt x="18270" y="140619"/>
                    <a:pt x="23905" y="143436"/>
                  </a:cubicBezTo>
                  <a:cubicBezTo>
                    <a:pt x="30330" y="146648"/>
                    <a:pt x="35410" y="152177"/>
                    <a:pt x="41835" y="155389"/>
                  </a:cubicBezTo>
                  <a:cubicBezTo>
                    <a:pt x="47470" y="158206"/>
                    <a:pt x="53974" y="158884"/>
                    <a:pt x="59764" y="161365"/>
                  </a:cubicBezTo>
                  <a:cubicBezTo>
                    <a:pt x="133108" y="192798"/>
                    <a:pt x="41578" y="155261"/>
                    <a:pt x="101600" y="185271"/>
                  </a:cubicBezTo>
                  <a:cubicBezTo>
                    <a:pt x="107235" y="188088"/>
                    <a:pt x="113553" y="189255"/>
                    <a:pt x="119529" y="191247"/>
                  </a:cubicBezTo>
                  <a:lnTo>
                    <a:pt x="173317" y="227106"/>
                  </a:lnTo>
                  <a:cubicBezTo>
                    <a:pt x="186227" y="235713"/>
                    <a:pt x="193432" y="242787"/>
                    <a:pt x="209176" y="245036"/>
                  </a:cubicBezTo>
                  <a:cubicBezTo>
                    <a:pt x="217065" y="246163"/>
                    <a:pt x="225113" y="245036"/>
                    <a:pt x="233082" y="245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61" name="Google Shape;161;p6"/>
          <p:cNvGrpSpPr/>
          <p:nvPr/>
        </p:nvGrpSpPr>
        <p:grpSpPr>
          <a:xfrm>
            <a:off x="4987430" y="4794926"/>
            <a:ext cx="362816" cy="1039616"/>
            <a:chOff x="1105647" y="4248457"/>
            <a:chExt cx="442459" cy="1267825"/>
          </a:xfrm>
        </p:grpSpPr>
        <p:sp>
          <p:nvSpPr>
            <p:cNvPr id="162" name="Google Shape;162;p6"/>
            <p:cNvSpPr/>
            <p:nvPr/>
          </p:nvSpPr>
          <p:spPr>
            <a:xfrm>
              <a:off x="1209822" y="4431323"/>
              <a:ext cx="281353" cy="26728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6"/>
            <p:cNvSpPr/>
            <p:nvPr/>
          </p:nvSpPr>
          <p:spPr>
            <a:xfrm>
              <a:off x="1308286" y="4698609"/>
              <a:ext cx="42212" cy="337625"/>
            </a:xfrm>
            <a:custGeom>
              <a:rect b="b" l="l" r="r" t="t"/>
              <a:pathLst>
                <a:path extrusionOk="0" h="337625" w="42212">
                  <a:moveTo>
                    <a:pt x="42212" y="0"/>
                  </a:moveTo>
                  <a:cubicBezTo>
                    <a:pt x="32834" y="23446"/>
                    <a:pt x="17648" y="45340"/>
                    <a:pt x="14077" y="70339"/>
                  </a:cubicBezTo>
                  <a:cubicBezTo>
                    <a:pt x="-869" y="174958"/>
                    <a:pt x="9" y="245418"/>
                    <a:pt x="9" y="33762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6"/>
            <p:cNvSpPr/>
            <p:nvPr/>
          </p:nvSpPr>
          <p:spPr>
            <a:xfrm>
              <a:off x="1105647" y="4248457"/>
              <a:ext cx="442459" cy="341472"/>
            </a:xfrm>
            <a:custGeom>
              <a:rect b="b" l="l" r="r" t="t"/>
              <a:pathLst>
                <a:path extrusionOk="0" h="341472" w="442459">
                  <a:moveTo>
                    <a:pt x="35859" y="251825"/>
                  </a:moveTo>
                  <a:cubicBezTo>
                    <a:pt x="49804" y="250829"/>
                    <a:pt x="71423" y="257654"/>
                    <a:pt x="83671" y="263778"/>
                  </a:cubicBezTo>
                  <a:cubicBezTo>
                    <a:pt x="90095" y="266990"/>
                    <a:pt x="95036" y="272814"/>
                    <a:pt x="101600" y="275731"/>
                  </a:cubicBezTo>
                  <a:cubicBezTo>
                    <a:pt x="113114" y="280848"/>
                    <a:pt x="125506" y="283700"/>
                    <a:pt x="137459" y="287684"/>
                  </a:cubicBezTo>
                  <a:cubicBezTo>
                    <a:pt x="143435" y="289676"/>
                    <a:pt x="149211" y="292426"/>
                    <a:pt x="155388" y="293661"/>
                  </a:cubicBezTo>
                  <a:cubicBezTo>
                    <a:pt x="165349" y="295653"/>
                    <a:pt x="175416" y="297173"/>
                    <a:pt x="185271" y="299637"/>
                  </a:cubicBezTo>
                  <a:cubicBezTo>
                    <a:pt x="191383" y="301165"/>
                    <a:pt x="196935" y="304955"/>
                    <a:pt x="203200" y="305614"/>
                  </a:cubicBezTo>
                  <a:cubicBezTo>
                    <a:pt x="234961" y="308957"/>
                    <a:pt x="266949" y="309598"/>
                    <a:pt x="298824" y="311590"/>
                  </a:cubicBezTo>
                  <a:cubicBezTo>
                    <a:pt x="353030" y="325143"/>
                    <a:pt x="286068" y="309272"/>
                    <a:pt x="364565" y="323543"/>
                  </a:cubicBezTo>
                  <a:cubicBezTo>
                    <a:pt x="405569" y="330998"/>
                    <a:pt x="372253" y="326959"/>
                    <a:pt x="406400" y="335496"/>
                  </a:cubicBezTo>
                  <a:cubicBezTo>
                    <a:pt x="416255" y="337960"/>
                    <a:pt x="426321" y="339480"/>
                    <a:pt x="436282" y="341472"/>
                  </a:cubicBezTo>
                  <a:cubicBezTo>
                    <a:pt x="446802" y="309915"/>
                    <a:pt x="445754" y="328784"/>
                    <a:pt x="418353" y="287684"/>
                  </a:cubicBezTo>
                  <a:lnTo>
                    <a:pt x="406400" y="269755"/>
                  </a:lnTo>
                  <a:cubicBezTo>
                    <a:pt x="402416" y="263778"/>
                    <a:pt x="399526" y="256904"/>
                    <a:pt x="394447" y="251825"/>
                  </a:cubicBezTo>
                  <a:cubicBezTo>
                    <a:pt x="381230" y="238608"/>
                    <a:pt x="372885" y="232607"/>
                    <a:pt x="364565" y="215967"/>
                  </a:cubicBezTo>
                  <a:cubicBezTo>
                    <a:pt x="337177" y="161193"/>
                    <a:pt x="391239" y="246390"/>
                    <a:pt x="340659" y="174131"/>
                  </a:cubicBezTo>
                  <a:cubicBezTo>
                    <a:pt x="332421" y="162362"/>
                    <a:pt x="316753" y="138272"/>
                    <a:pt x="316753" y="138272"/>
                  </a:cubicBezTo>
                  <a:cubicBezTo>
                    <a:pt x="301732" y="93208"/>
                    <a:pt x="323742" y="147008"/>
                    <a:pt x="292847" y="108390"/>
                  </a:cubicBezTo>
                  <a:cubicBezTo>
                    <a:pt x="288912" y="103471"/>
                    <a:pt x="289688" y="96096"/>
                    <a:pt x="286871" y="90461"/>
                  </a:cubicBezTo>
                  <a:cubicBezTo>
                    <a:pt x="283659" y="84036"/>
                    <a:pt x="278130" y="78956"/>
                    <a:pt x="274918" y="72531"/>
                  </a:cubicBezTo>
                  <a:cubicBezTo>
                    <a:pt x="272101" y="66896"/>
                    <a:pt x="272000" y="60109"/>
                    <a:pt x="268941" y="54602"/>
                  </a:cubicBezTo>
                  <a:cubicBezTo>
                    <a:pt x="261964" y="42044"/>
                    <a:pt x="245035" y="18743"/>
                    <a:pt x="245035" y="18743"/>
                  </a:cubicBezTo>
                  <a:cubicBezTo>
                    <a:pt x="243043" y="12767"/>
                    <a:pt x="244694" y="3631"/>
                    <a:pt x="239059" y="814"/>
                  </a:cubicBezTo>
                  <a:cubicBezTo>
                    <a:pt x="227526" y="-4953"/>
                    <a:pt x="206245" y="21674"/>
                    <a:pt x="203200" y="24719"/>
                  </a:cubicBezTo>
                  <a:cubicBezTo>
                    <a:pt x="201208" y="30696"/>
                    <a:pt x="200041" y="37014"/>
                    <a:pt x="197224" y="42649"/>
                  </a:cubicBezTo>
                  <a:cubicBezTo>
                    <a:pt x="194012" y="49073"/>
                    <a:pt x="188188" y="54014"/>
                    <a:pt x="185271" y="60578"/>
                  </a:cubicBezTo>
                  <a:cubicBezTo>
                    <a:pt x="156820" y="124591"/>
                    <a:pt x="188417" y="73788"/>
                    <a:pt x="161365" y="114367"/>
                  </a:cubicBezTo>
                  <a:cubicBezTo>
                    <a:pt x="159373" y="122335"/>
                    <a:pt x="158624" y="130723"/>
                    <a:pt x="155388" y="138272"/>
                  </a:cubicBezTo>
                  <a:cubicBezTo>
                    <a:pt x="148202" y="155039"/>
                    <a:pt x="115231" y="186959"/>
                    <a:pt x="107577" y="192061"/>
                  </a:cubicBezTo>
                  <a:cubicBezTo>
                    <a:pt x="101600" y="196045"/>
                    <a:pt x="95165" y="199416"/>
                    <a:pt x="89647" y="204014"/>
                  </a:cubicBezTo>
                  <a:cubicBezTo>
                    <a:pt x="59802" y="228885"/>
                    <a:pt x="85298" y="217417"/>
                    <a:pt x="53788" y="227919"/>
                  </a:cubicBezTo>
                  <a:cubicBezTo>
                    <a:pt x="49804" y="233896"/>
                    <a:pt x="46914" y="240770"/>
                    <a:pt x="41835" y="245849"/>
                  </a:cubicBezTo>
                  <a:cubicBezTo>
                    <a:pt x="23745" y="263939"/>
                    <a:pt x="20512" y="262917"/>
                    <a:pt x="0" y="269755"/>
                  </a:cubicBezTo>
                  <a:cubicBezTo>
                    <a:pt x="19819" y="276361"/>
                    <a:pt x="21914" y="252821"/>
                    <a:pt x="35859" y="251825"/>
                  </a:cubicBezTo>
                  <a:close/>
                </a:path>
              </a:pathLst>
            </a:custGeom>
            <a:solidFill>
              <a:schemeClr val="dk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6"/>
            <p:cNvSpPr/>
            <p:nvPr/>
          </p:nvSpPr>
          <p:spPr>
            <a:xfrm>
              <a:off x="1302871" y="5044141"/>
              <a:ext cx="155941" cy="461720"/>
            </a:xfrm>
            <a:custGeom>
              <a:rect b="b" l="l" r="r" t="t"/>
              <a:pathLst>
                <a:path extrusionOk="0" h="461720" w="155941">
                  <a:moveTo>
                    <a:pt x="0" y="0"/>
                  </a:moveTo>
                  <a:cubicBezTo>
                    <a:pt x="1992" y="11953"/>
                    <a:pt x="3437" y="24010"/>
                    <a:pt x="5976" y="35859"/>
                  </a:cubicBezTo>
                  <a:cubicBezTo>
                    <a:pt x="9418" y="51922"/>
                    <a:pt x="15229" y="67467"/>
                    <a:pt x="17929" y="83671"/>
                  </a:cubicBezTo>
                  <a:cubicBezTo>
                    <a:pt x="19921" y="95624"/>
                    <a:pt x="21276" y="107701"/>
                    <a:pt x="23905" y="119530"/>
                  </a:cubicBezTo>
                  <a:cubicBezTo>
                    <a:pt x="25272" y="125680"/>
                    <a:pt x="28151" y="131402"/>
                    <a:pt x="29882" y="137459"/>
                  </a:cubicBezTo>
                  <a:cubicBezTo>
                    <a:pt x="32139" y="145357"/>
                    <a:pt x="33866" y="153396"/>
                    <a:pt x="35858" y="161365"/>
                  </a:cubicBezTo>
                  <a:cubicBezTo>
                    <a:pt x="33866" y="211169"/>
                    <a:pt x="29882" y="260933"/>
                    <a:pt x="29882" y="310777"/>
                  </a:cubicBezTo>
                  <a:cubicBezTo>
                    <a:pt x="29882" y="330798"/>
                    <a:pt x="27727" y="352246"/>
                    <a:pt x="35858" y="370541"/>
                  </a:cubicBezTo>
                  <a:cubicBezTo>
                    <a:pt x="38417" y="376298"/>
                    <a:pt x="47638" y="365932"/>
                    <a:pt x="53788" y="364565"/>
                  </a:cubicBezTo>
                  <a:cubicBezTo>
                    <a:pt x="65617" y="361936"/>
                    <a:pt x="77694" y="360580"/>
                    <a:pt x="89647" y="358588"/>
                  </a:cubicBezTo>
                  <a:cubicBezTo>
                    <a:pt x="119772" y="368631"/>
                    <a:pt x="99453" y="358077"/>
                    <a:pt x="125505" y="388471"/>
                  </a:cubicBezTo>
                  <a:cubicBezTo>
                    <a:pt x="160020" y="428738"/>
                    <a:pt x="128969" y="384700"/>
                    <a:pt x="155388" y="424330"/>
                  </a:cubicBezTo>
                  <a:cubicBezTo>
                    <a:pt x="153396" y="436283"/>
                    <a:pt x="160799" y="456047"/>
                    <a:pt x="149411" y="460188"/>
                  </a:cubicBezTo>
                  <a:cubicBezTo>
                    <a:pt x="130318" y="467131"/>
                    <a:pt x="89647" y="448235"/>
                    <a:pt x="89647" y="448235"/>
                  </a:cubicBezTo>
                  <a:cubicBezTo>
                    <a:pt x="83670" y="444251"/>
                    <a:pt x="78142" y="439495"/>
                    <a:pt x="71717" y="436283"/>
                  </a:cubicBezTo>
                  <a:cubicBezTo>
                    <a:pt x="66082" y="433466"/>
                    <a:pt x="58243" y="434761"/>
                    <a:pt x="53788" y="430306"/>
                  </a:cubicBezTo>
                  <a:cubicBezTo>
                    <a:pt x="49333" y="425851"/>
                    <a:pt x="50293" y="418167"/>
                    <a:pt x="47811" y="412377"/>
                  </a:cubicBezTo>
                  <a:cubicBezTo>
                    <a:pt x="41193" y="396936"/>
                    <a:pt x="33909" y="383879"/>
                    <a:pt x="23905" y="370541"/>
                  </a:cubicBezTo>
                  <a:cubicBezTo>
                    <a:pt x="22215" y="368287"/>
                    <a:pt x="19921" y="366557"/>
                    <a:pt x="17929" y="36456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6"/>
            <p:cNvSpPr/>
            <p:nvPr/>
          </p:nvSpPr>
          <p:spPr>
            <a:xfrm>
              <a:off x="1123576" y="5044141"/>
              <a:ext cx="161365" cy="472141"/>
            </a:xfrm>
            <a:custGeom>
              <a:rect b="b" l="l" r="r" t="t"/>
              <a:pathLst>
                <a:path extrusionOk="0" h="472141" w="161365">
                  <a:moveTo>
                    <a:pt x="161365" y="0"/>
                  </a:moveTo>
                  <a:cubicBezTo>
                    <a:pt x="159373" y="51796"/>
                    <a:pt x="158955" y="103677"/>
                    <a:pt x="155389" y="155388"/>
                  </a:cubicBezTo>
                  <a:cubicBezTo>
                    <a:pt x="154956" y="161673"/>
                    <a:pt x="150779" y="167168"/>
                    <a:pt x="149412" y="173318"/>
                  </a:cubicBezTo>
                  <a:cubicBezTo>
                    <a:pt x="146783" y="185147"/>
                    <a:pt x="144774" y="197133"/>
                    <a:pt x="143436" y="209177"/>
                  </a:cubicBezTo>
                  <a:cubicBezTo>
                    <a:pt x="138910" y="249911"/>
                    <a:pt x="139312" y="283585"/>
                    <a:pt x="131483" y="322730"/>
                  </a:cubicBezTo>
                  <a:cubicBezTo>
                    <a:pt x="130248" y="328907"/>
                    <a:pt x="127164" y="334581"/>
                    <a:pt x="125506" y="340659"/>
                  </a:cubicBezTo>
                  <a:cubicBezTo>
                    <a:pt x="121183" y="356508"/>
                    <a:pt x="129899" y="386836"/>
                    <a:pt x="113553" y="388471"/>
                  </a:cubicBezTo>
                  <a:lnTo>
                    <a:pt x="53789" y="394447"/>
                  </a:lnTo>
                  <a:cubicBezTo>
                    <a:pt x="47812" y="398431"/>
                    <a:pt x="41377" y="401802"/>
                    <a:pt x="35859" y="406400"/>
                  </a:cubicBezTo>
                  <a:cubicBezTo>
                    <a:pt x="24531" y="415840"/>
                    <a:pt x="12692" y="428829"/>
                    <a:pt x="5977" y="442259"/>
                  </a:cubicBezTo>
                  <a:cubicBezTo>
                    <a:pt x="3160" y="447894"/>
                    <a:pt x="1992" y="454212"/>
                    <a:pt x="0" y="460188"/>
                  </a:cubicBezTo>
                  <a:cubicBezTo>
                    <a:pt x="18491" y="466352"/>
                    <a:pt x="32749" y="472141"/>
                    <a:pt x="53789" y="472141"/>
                  </a:cubicBezTo>
                  <a:cubicBezTo>
                    <a:pt x="60089" y="472141"/>
                    <a:pt x="65742" y="468157"/>
                    <a:pt x="71718" y="466165"/>
                  </a:cubicBezTo>
                  <a:lnTo>
                    <a:pt x="83671" y="430306"/>
                  </a:lnTo>
                  <a:cubicBezTo>
                    <a:pt x="85663" y="424330"/>
                    <a:pt x="84406" y="415872"/>
                    <a:pt x="89648" y="412377"/>
                  </a:cubicBezTo>
                  <a:cubicBezTo>
                    <a:pt x="95624" y="408393"/>
                    <a:pt x="101153" y="403636"/>
                    <a:pt x="107577" y="400424"/>
                  </a:cubicBezTo>
                  <a:cubicBezTo>
                    <a:pt x="113212" y="397607"/>
                    <a:pt x="125506" y="394447"/>
                    <a:pt x="125506" y="394447"/>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6"/>
            <p:cNvSpPr/>
            <p:nvPr/>
          </p:nvSpPr>
          <p:spPr>
            <a:xfrm>
              <a:off x="1127252" y="4823012"/>
              <a:ext cx="313077" cy="155394"/>
            </a:xfrm>
            <a:custGeom>
              <a:rect b="b" l="l" r="r" t="t"/>
              <a:pathLst>
                <a:path extrusionOk="0" h="155394" w="313077">
                  <a:moveTo>
                    <a:pt x="217454" y="0"/>
                  </a:moveTo>
                  <a:cubicBezTo>
                    <a:pt x="237376" y="21914"/>
                    <a:pt x="258392" y="42880"/>
                    <a:pt x="277219" y="65741"/>
                  </a:cubicBezTo>
                  <a:cubicBezTo>
                    <a:pt x="286351" y="76830"/>
                    <a:pt x="293156" y="89647"/>
                    <a:pt x="301124" y="101600"/>
                  </a:cubicBezTo>
                  <a:lnTo>
                    <a:pt x="313077" y="119529"/>
                  </a:lnTo>
                  <a:cubicBezTo>
                    <a:pt x="307101" y="123513"/>
                    <a:pt x="301750" y="128652"/>
                    <a:pt x="295148" y="131482"/>
                  </a:cubicBezTo>
                  <a:cubicBezTo>
                    <a:pt x="272370" y="141244"/>
                    <a:pt x="208166" y="142715"/>
                    <a:pt x="199524" y="143435"/>
                  </a:cubicBezTo>
                  <a:cubicBezTo>
                    <a:pt x="191757" y="146024"/>
                    <a:pt x="164297" y="155688"/>
                    <a:pt x="157689" y="155388"/>
                  </a:cubicBezTo>
                  <a:cubicBezTo>
                    <a:pt x="121647" y="153750"/>
                    <a:pt x="85972" y="147419"/>
                    <a:pt x="50113" y="143435"/>
                  </a:cubicBezTo>
                  <a:cubicBezTo>
                    <a:pt x="-432" y="130799"/>
                    <a:pt x="-9315" y="143098"/>
                    <a:pt x="8277" y="12550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6"/>
            <p:cNvSpPr/>
            <p:nvPr/>
          </p:nvSpPr>
          <p:spPr>
            <a:xfrm>
              <a:off x="1201271" y="4817035"/>
              <a:ext cx="233082" cy="245536"/>
            </a:xfrm>
            <a:custGeom>
              <a:rect b="b" l="l" r="r" t="t"/>
              <a:pathLst>
                <a:path extrusionOk="0" h="245536" w="233082">
                  <a:moveTo>
                    <a:pt x="95623" y="0"/>
                  </a:moveTo>
                  <a:cubicBezTo>
                    <a:pt x="85662" y="3984"/>
                    <a:pt x="72805" y="3879"/>
                    <a:pt x="65741" y="11953"/>
                  </a:cubicBezTo>
                  <a:cubicBezTo>
                    <a:pt x="57444" y="21435"/>
                    <a:pt x="60777" y="37329"/>
                    <a:pt x="53788" y="47812"/>
                  </a:cubicBezTo>
                  <a:cubicBezTo>
                    <a:pt x="49804" y="53788"/>
                    <a:pt x="45047" y="59317"/>
                    <a:pt x="41835" y="65741"/>
                  </a:cubicBezTo>
                  <a:cubicBezTo>
                    <a:pt x="39017" y="71376"/>
                    <a:pt x="39726" y="78698"/>
                    <a:pt x="35858" y="83671"/>
                  </a:cubicBezTo>
                  <a:cubicBezTo>
                    <a:pt x="25480" y="97014"/>
                    <a:pt x="0" y="119530"/>
                    <a:pt x="0" y="119530"/>
                  </a:cubicBezTo>
                  <a:cubicBezTo>
                    <a:pt x="1992" y="125506"/>
                    <a:pt x="1522" y="133004"/>
                    <a:pt x="5976" y="137459"/>
                  </a:cubicBezTo>
                  <a:cubicBezTo>
                    <a:pt x="10430" y="141914"/>
                    <a:pt x="18270" y="140619"/>
                    <a:pt x="23905" y="143436"/>
                  </a:cubicBezTo>
                  <a:cubicBezTo>
                    <a:pt x="30330" y="146648"/>
                    <a:pt x="35410" y="152177"/>
                    <a:pt x="41835" y="155389"/>
                  </a:cubicBezTo>
                  <a:cubicBezTo>
                    <a:pt x="47470" y="158206"/>
                    <a:pt x="53974" y="158884"/>
                    <a:pt x="59764" y="161365"/>
                  </a:cubicBezTo>
                  <a:cubicBezTo>
                    <a:pt x="133108" y="192798"/>
                    <a:pt x="41578" y="155261"/>
                    <a:pt x="101600" y="185271"/>
                  </a:cubicBezTo>
                  <a:cubicBezTo>
                    <a:pt x="107235" y="188088"/>
                    <a:pt x="113553" y="189255"/>
                    <a:pt x="119529" y="191247"/>
                  </a:cubicBezTo>
                  <a:lnTo>
                    <a:pt x="173317" y="227106"/>
                  </a:lnTo>
                  <a:cubicBezTo>
                    <a:pt x="186227" y="235713"/>
                    <a:pt x="193432" y="242787"/>
                    <a:pt x="209176" y="245036"/>
                  </a:cubicBezTo>
                  <a:cubicBezTo>
                    <a:pt x="217065" y="246163"/>
                    <a:pt x="225113" y="245036"/>
                    <a:pt x="233082" y="245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69" name="Google Shape;169;p6"/>
          <p:cNvGrpSpPr/>
          <p:nvPr/>
        </p:nvGrpSpPr>
        <p:grpSpPr>
          <a:xfrm>
            <a:off x="5804330" y="4765866"/>
            <a:ext cx="362816" cy="1039616"/>
            <a:chOff x="1105647" y="4248457"/>
            <a:chExt cx="442459" cy="1267825"/>
          </a:xfrm>
        </p:grpSpPr>
        <p:sp>
          <p:nvSpPr>
            <p:cNvPr id="170" name="Google Shape;170;p6"/>
            <p:cNvSpPr/>
            <p:nvPr/>
          </p:nvSpPr>
          <p:spPr>
            <a:xfrm>
              <a:off x="1209822" y="4431323"/>
              <a:ext cx="281353" cy="26728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6"/>
            <p:cNvSpPr/>
            <p:nvPr/>
          </p:nvSpPr>
          <p:spPr>
            <a:xfrm>
              <a:off x="1308286" y="4698609"/>
              <a:ext cx="42212" cy="337625"/>
            </a:xfrm>
            <a:custGeom>
              <a:rect b="b" l="l" r="r" t="t"/>
              <a:pathLst>
                <a:path extrusionOk="0" h="337625" w="42212">
                  <a:moveTo>
                    <a:pt x="42212" y="0"/>
                  </a:moveTo>
                  <a:cubicBezTo>
                    <a:pt x="32834" y="23446"/>
                    <a:pt x="17648" y="45340"/>
                    <a:pt x="14077" y="70339"/>
                  </a:cubicBezTo>
                  <a:cubicBezTo>
                    <a:pt x="-869" y="174958"/>
                    <a:pt x="9" y="245418"/>
                    <a:pt x="9" y="33762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6"/>
            <p:cNvSpPr/>
            <p:nvPr/>
          </p:nvSpPr>
          <p:spPr>
            <a:xfrm>
              <a:off x="1105647" y="4248457"/>
              <a:ext cx="442459" cy="341472"/>
            </a:xfrm>
            <a:custGeom>
              <a:rect b="b" l="l" r="r" t="t"/>
              <a:pathLst>
                <a:path extrusionOk="0" h="341472" w="442459">
                  <a:moveTo>
                    <a:pt x="35859" y="251825"/>
                  </a:moveTo>
                  <a:cubicBezTo>
                    <a:pt x="49804" y="250829"/>
                    <a:pt x="71423" y="257654"/>
                    <a:pt x="83671" y="263778"/>
                  </a:cubicBezTo>
                  <a:cubicBezTo>
                    <a:pt x="90095" y="266990"/>
                    <a:pt x="95036" y="272814"/>
                    <a:pt x="101600" y="275731"/>
                  </a:cubicBezTo>
                  <a:cubicBezTo>
                    <a:pt x="113114" y="280848"/>
                    <a:pt x="125506" y="283700"/>
                    <a:pt x="137459" y="287684"/>
                  </a:cubicBezTo>
                  <a:cubicBezTo>
                    <a:pt x="143435" y="289676"/>
                    <a:pt x="149211" y="292426"/>
                    <a:pt x="155388" y="293661"/>
                  </a:cubicBezTo>
                  <a:cubicBezTo>
                    <a:pt x="165349" y="295653"/>
                    <a:pt x="175416" y="297173"/>
                    <a:pt x="185271" y="299637"/>
                  </a:cubicBezTo>
                  <a:cubicBezTo>
                    <a:pt x="191383" y="301165"/>
                    <a:pt x="196935" y="304955"/>
                    <a:pt x="203200" y="305614"/>
                  </a:cubicBezTo>
                  <a:cubicBezTo>
                    <a:pt x="234961" y="308957"/>
                    <a:pt x="266949" y="309598"/>
                    <a:pt x="298824" y="311590"/>
                  </a:cubicBezTo>
                  <a:cubicBezTo>
                    <a:pt x="353030" y="325143"/>
                    <a:pt x="286068" y="309272"/>
                    <a:pt x="364565" y="323543"/>
                  </a:cubicBezTo>
                  <a:cubicBezTo>
                    <a:pt x="405569" y="330998"/>
                    <a:pt x="372253" y="326959"/>
                    <a:pt x="406400" y="335496"/>
                  </a:cubicBezTo>
                  <a:cubicBezTo>
                    <a:pt x="416255" y="337960"/>
                    <a:pt x="426321" y="339480"/>
                    <a:pt x="436282" y="341472"/>
                  </a:cubicBezTo>
                  <a:cubicBezTo>
                    <a:pt x="446802" y="309915"/>
                    <a:pt x="445754" y="328784"/>
                    <a:pt x="418353" y="287684"/>
                  </a:cubicBezTo>
                  <a:lnTo>
                    <a:pt x="406400" y="269755"/>
                  </a:lnTo>
                  <a:cubicBezTo>
                    <a:pt x="402416" y="263778"/>
                    <a:pt x="399526" y="256904"/>
                    <a:pt x="394447" y="251825"/>
                  </a:cubicBezTo>
                  <a:cubicBezTo>
                    <a:pt x="381230" y="238608"/>
                    <a:pt x="372885" y="232607"/>
                    <a:pt x="364565" y="215967"/>
                  </a:cubicBezTo>
                  <a:cubicBezTo>
                    <a:pt x="337177" y="161193"/>
                    <a:pt x="391239" y="246390"/>
                    <a:pt x="340659" y="174131"/>
                  </a:cubicBezTo>
                  <a:cubicBezTo>
                    <a:pt x="332421" y="162362"/>
                    <a:pt x="316753" y="138272"/>
                    <a:pt x="316753" y="138272"/>
                  </a:cubicBezTo>
                  <a:cubicBezTo>
                    <a:pt x="301732" y="93208"/>
                    <a:pt x="323742" y="147008"/>
                    <a:pt x="292847" y="108390"/>
                  </a:cubicBezTo>
                  <a:cubicBezTo>
                    <a:pt x="288912" y="103471"/>
                    <a:pt x="289688" y="96096"/>
                    <a:pt x="286871" y="90461"/>
                  </a:cubicBezTo>
                  <a:cubicBezTo>
                    <a:pt x="283659" y="84036"/>
                    <a:pt x="278130" y="78956"/>
                    <a:pt x="274918" y="72531"/>
                  </a:cubicBezTo>
                  <a:cubicBezTo>
                    <a:pt x="272101" y="66896"/>
                    <a:pt x="272000" y="60109"/>
                    <a:pt x="268941" y="54602"/>
                  </a:cubicBezTo>
                  <a:cubicBezTo>
                    <a:pt x="261964" y="42044"/>
                    <a:pt x="245035" y="18743"/>
                    <a:pt x="245035" y="18743"/>
                  </a:cubicBezTo>
                  <a:cubicBezTo>
                    <a:pt x="243043" y="12767"/>
                    <a:pt x="244694" y="3631"/>
                    <a:pt x="239059" y="814"/>
                  </a:cubicBezTo>
                  <a:cubicBezTo>
                    <a:pt x="227526" y="-4953"/>
                    <a:pt x="206245" y="21674"/>
                    <a:pt x="203200" y="24719"/>
                  </a:cubicBezTo>
                  <a:cubicBezTo>
                    <a:pt x="201208" y="30696"/>
                    <a:pt x="200041" y="37014"/>
                    <a:pt x="197224" y="42649"/>
                  </a:cubicBezTo>
                  <a:cubicBezTo>
                    <a:pt x="194012" y="49073"/>
                    <a:pt x="188188" y="54014"/>
                    <a:pt x="185271" y="60578"/>
                  </a:cubicBezTo>
                  <a:cubicBezTo>
                    <a:pt x="156820" y="124591"/>
                    <a:pt x="188417" y="73788"/>
                    <a:pt x="161365" y="114367"/>
                  </a:cubicBezTo>
                  <a:cubicBezTo>
                    <a:pt x="159373" y="122335"/>
                    <a:pt x="158624" y="130723"/>
                    <a:pt x="155388" y="138272"/>
                  </a:cubicBezTo>
                  <a:cubicBezTo>
                    <a:pt x="148202" y="155039"/>
                    <a:pt x="115231" y="186959"/>
                    <a:pt x="107577" y="192061"/>
                  </a:cubicBezTo>
                  <a:cubicBezTo>
                    <a:pt x="101600" y="196045"/>
                    <a:pt x="95165" y="199416"/>
                    <a:pt x="89647" y="204014"/>
                  </a:cubicBezTo>
                  <a:cubicBezTo>
                    <a:pt x="59802" y="228885"/>
                    <a:pt x="85298" y="217417"/>
                    <a:pt x="53788" y="227919"/>
                  </a:cubicBezTo>
                  <a:cubicBezTo>
                    <a:pt x="49804" y="233896"/>
                    <a:pt x="46914" y="240770"/>
                    <a:pt x="41835" y="245849"/>
                  </a:cubicBezTo>
                  <a:cubicBezTo>
                    <a:pt x="23745" y="263939"/>
                    <a:pt x="20512" y="262917"/>
                    <a:pt x="0" y="269755"/>
                  </a:cubicBezTo>
                  <a:cubicBezTo>
                    <a:pt x="19819" y="276361"/>
                    <a:pt x="21914" y="252821"/>
                    <a:pt x="35859" y="251825"/>
                  </a:cubicBezTo>
                  <a:close/>
                </a:path>
              </a:pathLst>
            </a:custGeom>
            <a:solidFill>
              <a:schemeClr val="dk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6"/>
            <p:cNvSpPr/>
            <p:nvPr/>
          </p:nvSpPr>
          <p:spPr>
            <a:xfrm>
              <a:off x="1302871" y="5044141"/>
              <a:ext cx="155941" cy="461720"/>
            </a:xfrm>
            <a:custGeom>
              <a:rect b="b" l="l" r="r" t="t"/>
              <a:pathLst>
                <a:path extrusionOk="0" h="461720" w="155941">
                  <a:moveTo>
                    <a:pt x="0" y="0"/>
                  </a:moveTo>
                  <a:cubicBezTo>
                    <a:pt x="1992" y="11953"/>
                    <a:pt x="3437" y="24010"/>
                    <a:pt x="5976" y="35859"/>
                  </a:cubicBezTo>
                  <a:cubicBezTo>
                    <a:pt x="9418" y="51922"/>
                    <a:pt x="15229" y="67467"/>
                    <a:pt x="17929" y="83671"/>
                  </a:cubicBezTo>
                  <a:cubicBezTo>
                    <a:pt x="19921" y="95624"/>
                    <a:pt x="21276" y="107701"/>
                    <a:pt x="23905" y="119530"/>
                  </a:cubicBezTo>
                  <a:cubicBezTo>
                    <a:pt x="25272" y="125680"/>
                    <a:pt x="28151" y="131402"/>
                    <a:pt x="29882" y="137459"/>
                  </a:cubicBezTo>
                  <a:cubicBezTo>
                    <a:pt x="32139" y="145357"/>
                    <a:pt x="33866" y="153396"/>
                    <a:pt x="35858" y="161365"/>
                  </a:cubicBezTo>
                  <a:cubicBezTo>
                    <a:pt x="33866" y="211169"/>
                    <a:pt x="29882" y="260933"/>
                    <a:pt x="29882" y="310777"/>
                  </a:cubicBezTo>
                  <a:cubicBezTo>
                    <a:pt x="29882" y="330798"/>
                    <a:pt x="27727" y="352246"/>
                    <a:pt x="35858" y="370541"/>
                  </a:cubicBezTo>
                  <a:cubicBezTo>
                    <a:pt x="38417" y="376298"/>
                    <a:pt x="47638" y="365932"/>
                    <a:pt x="53788" y="364565"/>
                  </a:cubicBezTo>
                  <a:cubicBezTo>
                    <a:pt x="65617" y="361936"/>
                    <a:pt x="77694" y="360580"/>
                    <a:pt x="89647" y="358588"/>
                  </a:cubicBezTo>
                  <a:cubicBezTo>
                    <a:pt x="119772" y="368631"/>
                    <a:pt x="99453" y="358077"/>
                    <a:pt x="125505" y="388471"/>
                  </a:cubicBezTo>
                  <a:cubicBezTo>
                    <a:pt x="160020" y="428738"/>
                    <a:pt x="128969" y="384700"/>
                    <a:pt x="155388" y="424330"/>
                  </a:cubicBezTo>
                  <a:cubicBezTo>
                    <a:pt x="153396" y="436283"/>
                    <a:pt x="160799" y="456047"/>
                    <a:pt x="149411" y="460188"/>
                  </a:cubicBezTo>
                  <a:cubicBezTo>
                    <a:pt x="130318" y="467131"/>
                    <a:pt x="89647" y="448235"/>
                    <a:pt x="89647" y="448235"/>
                  </a:cubicBezTo>
                  <a:cubicBezTo>
                    <a:pt x="83670" y="444251"/>
                    <a:pt x="78142" y="439495"/>
                    <a:pt x="71717" y="436283"/>
                  </a:cubicBezTo>
                  <a:cubicBezTo>
                    <a:pt x="66082" y="433466"/>
                    <a:pt x="58243" y="434761"/>
                    <a:pt x="53788" y="430306"/>
                  </a:cubicBezTo>
                  <a:cubicBezTo>
                    <a:pt x="49333" y="425851"/>
                    <a:pt x="50293" y="418167"/>
                    <a:pt x="47811" y="412377"/>
                  </a:cubicBezTo>
                  <a:cubicBezTo>
                    <a:pt x="41193" y="396936"/>
                    <a:pt x="33909" y="383879"/>
                    <a:pt x="23905" y="370541"/>
                  </a:cubicBezTo>
                  <a:cubicBezTo>
                    <a:pt x="22215" y="368287"/>
                    <a:pt x="19921" y="366557"/>
                    <a:pt x="17929" y="36456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6"/>
            <p:cNvSpPr/>
            <p:nvPr/>
          </p:nvSpPr>
          <p:spPr>
            <a:xfrm>
              <a:off x="1123576" y="5044141"/>
              <a:ext cx="161365" cy="472141"/>
            </a:xfrm>
            <a:custGeom>
              <a:rect b="b" l="l" r="r" t="t"/>
              <a:pathLst>
                <a:path extrusionOk="0" h="472141" w="161365">
                  <a:moveTo>
                    <a:pt x="161365" y="0"/>
                  </a:moveTo>
                  <a:cubicBezTo>
                    <a:pt x="159373" y="51796"/>
                    <a:pt x="158955" y="103677"/>
                    <a:pt x="155389" y="155388"/>
                  </a:cubicBezTo>
                  <a:cubicBezTo>
                    <a:pt x="154956" y="161673"/>
                    <a:pt x="150779" y="167168"/>
                    <a:pt x="149412" y="173318"/>
                  </a:cubicBezTo>
                  <a:cubicBezTo>
                    <a:pt x="146783" y="185147"/>
                    <a:pt x="144774" y="197133"/>
                    <a:pt x="143436" y="209177"/>
                  </a:cubicBezTo>
                  <a:cubicBezTo>
                    <a:pt x="138910" y="249911"/>
                    <a:pt x="139312" y="283585"/>
                    <a:pt x="131483" y="322730"/>
                  </a:cubicBezTo>
                  <a:cubicBezTo>
                    <a:pt x="130248" y="328907"/>
                    <a:pt x="127164" y="334581"/>
                    <a:pt x="125506" y="340659"/>
                  </a:cubicBezTo>
                  <a:cubicBezTo>
                    <a:pt x="121183" y="356508"/>
                    <a:pt x="129899" y="386836"/>
                    <a:pt x="113553" y="388471"/>
                  </a:cubicBezTo>
                  <a:lnTo>
                    <a:pt x="53789" y="394447"/>
                  </a:lnTo>
                  <a:cubicBezTo>
                    <a:pt x="47812" y="398431"/>
                    <a:pt x="41377" y="401802"/>
                    <a:pt x="35859" y="406400"/>
                  </a:cubicBezTo>
                  <a:cubicBezTo>
                    <a:pt x="24531" y="415840"/>
                    <a:pt x="12692" y="428829"/>
                    <a:pt x="5977" y="442259"/>
                  </a:cubicBezTo>
                  <a:cubicBezTo>
                    <a:pt x="3160" y="447894"/>
                    <a:pt x="1992" y="454212"/>
                    <a:pt x="0" y="460188"/>
                  </a:cubicBezTo>
                  <a:cubicBezTo>
                    <a:pt x="18491" y="466352"/>
                    <a:pt x="32749" y="472141"/>
                    <a:pt x="53789" y="472141"/>
                  </a:cubicBezTo>
                  <a:cubicBezTo>
                    <a:pt x="60089" y="472141"/>
                    <a:pt x="65742" y="468157"/>
                    <a:pt x="71718" y="466165"/>
                  </a:cubicBezTo>
                  <a:lnTo>
                    <a:pt x="83671" y="430306"/>
                  </a:lnTo>
                  <a:cubicBezTo>
                    <a:pt x="85663" y="424330"/>
                    <a:pt x="84406" y="415872"/>
                    <a:pt x="89648" y="412377"/>
                  </a:cubicBezTo>
                  <a:cubicBezTo>
                    <a:pt x="95624" y="408393"/>
                    <a:pt x="101153" y="403636"/>
                    <a:pt x="107577" y="400424"/>
                  </a:cubicBezTo>
                  <a:cubicBezTo>
                    <a:pt x="113212" y="397607"/>
                    <a:pt x="125506" y="394447"/>
                    <a:pt x="125506" y="394447"/>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6"/>
            <p:cNvSpPr/>
            <p:nvPr/>
          </p:nvSpPr>
          <p:spPr>
            <a:xfrm>
              <a:off x="1127252" y="4823012"/>
              <a:ext cx="313077" cy="155394"/>
            </a:xfrm>
            <a:custGeom>
              <a:rect b="b" l="l" r="r" t="t"/>
              <a:pathLst>
                <a:path extrusionOk="0" h="155394" w="313077">
                  <a:moveTo>
                    <a:pt x="217454" y="0"/>
                  </a:moveTo>
                  <a:cubicBezTo>
                    <a:pt x="237376" y="21914"/>
                    <a:pt x="258392" y="42880"/>
                    <a:pt x="277219" y="65741"/>
                  </a:cubicBezTo>
                  <a:cubicBezTo>
                    <a:pt x="286351" y="76830"/>
                    <a:pt x="293156" y="89647"/>
                    <a:pt x="301124" y="101600"/>
                  </a:cubicBezTo>
                  <a:lnTo>
                    <a:pt x="313077" y="119529"/>
                  </a:lnTo>
                  <a:cubicBezTo>
                    <a:pt x="307101" y="123513"/>
                    <a:pt x="301750" y="128652"/>
                    <a:pt x="295148" y="131482"/>
                  </a:cubicBezTo>
                  <a:cubicBezTo>
                    <a:pt x="272370" y="141244"/>
                    <a:pt x="208166" y="142715"/>
                    <a:pt x="199524" y="143435"/>
                  </a:cubicBezTo>
                  <a:cubicBezTo>
                    <a:pt x="191757" y="146024"/>
                    <a:pt x="164297" y="155688"/>
                    <a:pt x="157689" y="155388"/>
                  </a:cubicBezTo>
                  <a:cubicBezTo>
                    <a:pt x="121647" y="153750"/>
                    <a:pt x="85972" y="147419"/>
                    <a:pt x="50113" y="143435"/>
                  </a:cubicBezTo>
                  <a:cubicBezTo>
                    <a:pt x="-432" y="130799"/>
                    <a:pt x="-9315" y="143098"/>
                    <a:pt x="8277" y="12550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6"/>
            <p:cNvSpPr/>
            <p:nvPr/>
          </p:nvSpPr>
          <p:spPr>
            <a:xfrm>
              <a:off x="1201271" y="4817035"/>
              <a:ext cx="233082" cy="245536"/>
            </a:xfrm>
            <a:custGeom>
              <a:rect b="b" l="l" r="r" t="t"/>
              <a:pathLst>
                <a:path extrusionOk="0" h="245536" w="233082">
                  <a:moveTo>
                    <a:pt x="95623" y="0"/>
                  </a:moveTo>
                  <a:cubicBezTo>
                    <a:pt x="85662" y="3984"/>
                    <a:pt x="72805" y="3879"/>
                    <a:pt x="65741" y="11953"/>
                  </a:cubicBezTo>
                  <a:cubicBezTo>
                    <a:pt x="57444" y="21435"/>
                    <a:pt x="60777" y="37329"/>
                    <a:pt x="53788" y="47812"/>
                  </a:cubicBezTo>
                  <a:cubicBezTo>
                    <a:pt x="49804" y="53788"/>
                    <a:pt x="45047" y="59317"/>
                    <a:pt x="41835" y="65741"/>
                  </a:cubicBezTo>
                  <a:cubicBezTo>
                    <a:pt x="39017" y="71376"/>
                    <a:pt x="39726" y="78698"/>
                    <a:pt x="35858" y="83671"/>
                  </a:cubicBezTo>
                  <a:cubicBezTo>
                    <a:pt x="25480" y="97014"/>
                    <a:pt x="0" y="119530"/>
                    <a:pt x="0" y="119530"/>
                  </a:cubicBezTo>
                  <a:cubicBezTo>
                    <a:pt x="1992" y="125506"/>
                    <a:pt x="1522" y="133004"/>
                    <a:pt x="5976" y="137459"/>
                  </a:cubicBezTo>
                  <a:cubicBezTo>
                    <a:pt x="10430" y="141914"/>
                    <a:pt x="18270" y="140619"/>
                    <a:pt x="23905" y="143436"/>
                  </a:cubicBezTo>
                  <a:cubicBezTo>
                    <a:pt x="30330" y="146648"/>
                    <a:pt x="35410" y="152177"/>
                    <a:pt x="41835" y="155389"/>
                  </a:cubicBezTo>
                  <a:cubicBezTo>
                    <a:pt x="47470" y="158206"/>
                    <a:pt x="53974" y="158884"/>
                    <a:pt x="59764" y="161365"/>
                  </a:cubicBezTo>
                  <a:cubicBezTo>
                    <a:pt x="133108" y="192798"/>
                    <a:pt x="41578" y="155261"/>
                    <a:pt x="101600" y="185271"/>
                  </a:cubicBezTo>
                  <a:cubicBezTo>
                    <a:pt x="107235" y="188088"/>
                    <a:pt x="113553" y="189255"/>
                    <a:pt x="119529" y="191247"/>
                  </a:cubicBezTo>
                  <a:lnTo>
                    <a:pt x="173317" y="227106"/>
                  </a:lnTo>
                  <a:cubicBezTo>
                    <a:pt x="186227" y="235713"/>
                    <a:pt x="193432" y="242787"/>
                    <a:pt x="209176" y="245036"/>
                  </a:cubicBezTo>
                  <a:cubicBezTo>
                    <a:pt x="217065" y="246163"/>
                    <a:pt x="225113" y="245036"/>
                    <a:pt x="233082" y="245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177" name="Google Shape;177;p6"/>
          <p:cNvCxnSpPr/>
          <p:nvPr/>
        </p:nvCxnSpPr>
        <p:spPr>
          <a:xfrm>
            <a:off x="5418317" y="3378355"/>
            <a:ext cx="886200" cy="0"/>
          </a:xfrm>
          <a:prstGeom prst="straightConnector1">
            <a:avLst/>
          </a:prstGeom>
          <a:noFill/>
          <a:ln cap="flat" cmpd="sng" w="38100">
            <a:solidFill>
              <a:schemeClr val="dk1"/>
            </a:solidFill>
            <a:prstDash val="dash"/>
            <a:miter lim="800000"/>
            <a:headEnd len="sm" w="sm" type="none"/>
            <a:tailEnd len="sm" w="sm" type="none"/>
          </a:ln>
        </p:spPr>
      </p:cxnSp>
      <p:cxnSp>
        <p:nvCxnSpPr>
          <p:cNvPr id="178" name="Google Shape;178;p6"/>
          <p:cNvCxnSpPr/>
          <p:nvPr/>
        </p:nvCxnSpPr>
        <p:spPr>
          <a:xfrm>
            <a:off x="6481829" y="3378355"/>
            <a:ext cx="886200" cy="0"/>
          </a:xfrm>
          <a:prstGeom prst="straightConnector1">
            <a:avLst/>
          </a:prstGeom>
          <a:noFill/>
          <a:ln cap="flat" cmpd="sng" w="38100">
            <a:solidFill>
              <a:schemeClr val="dk1"/>
            </a:solidFill>
            <a:prstDash val="dash"/>
            <a:miter lim="800000"/>
            <a:headEnd len="sm" w="sm" type="none"/>
            <a:tailEnd len="sm" w="sm" type="none"/>
          </a:ln>
        </p:spPr>
      </p:cxnSp>
      <p:cxnSp>
        <p:nvCxnSpPr>
          <p:cNvPr id="179" name="Google Shape;179;p6"/>
          <p:cNvCxnSpPr/>
          <p:nvPr/>
        </p:nvCxnSpPr>
        <p:spPr>
          <a:xfrm>
            <a:off x="7589421" y="3367006"/>
            <a:ext cx="886200" cy="0"/>
          </a:xfrm>
          <a:prstGeom prst="straightConnector1">
            <a:avLst/>
          </a:prstGeom>
          <a:noFill/>
          <a:ln cap="flat" cmpd="sng" w="38100">
            <a:solidFill>
              <a:schemeClr val="dk1"/>
            </a:solidFill>
            <a:prstDash val="dash"/>
            <a:miter lim="800000"/>
            <a:headEnd len="sm" w="sm" type="none"/>
            <a:tailEnd len="sm" w="sm" type="none"/>
          </a:ln>
        </p:spPr>
      </p:cxnSp>
      <p:cxnSp>
        <p:nvCxnSpPr>
          <p:cNvPr id="180" name="Google Shape;180;p6"/>
          <p:cNvCxnSpPr/>
          <p:nvPr/>
        </p:nvCxnSpPr>
        <p:spPr>
          <a:xfrm>
            <a:off x="8568453" y="3344277"/>
            <a:ext cx="886200" cy="0"/>
          </a:xfrm>
          <a:prstGeom prst="straightConnector1">
            <a:avLst/>
          </a:prstGeom>
          <a:noFill/>
          <a:ln cap="flat" cmpd="sng" w="38100">
            <a:solidFill>
              <a:schemeClr val="dk1"/>
            </a:solidFill>
            <a:prstDash val="dash"/>
            <a:miter lim="800000"/>
            <a:headEnd len="sm" w="sm" type="none"/>
            <a:tailEnd len="sm" w="sm" type="none"/>
          </a:ln>
        </p:spPr>
      </p:cxnSp>
      <p:cxnSp>
        <p:nvCxnSpPr>
          <p:cNvPr id="181" name="Google Shape;181;p6"/>
          <p:cNvCxnSpPr/>
          <p:nvPr/>
        </p:nvCxnSpPr>
        <p:spPr>
          <a:xfrm>
            <a:off x="4321732" y="3378355"/>
            <a:ext cx="886200" cy="0"/>
          </a:xfrm>
          <a:prstGeom prst="straightConnector1">
            <a:avLst/>
          </a:prstGeom>
          <a:noFill/>
          <a:ln cap="flat" cmpd="sng" w="38100">
            <a:solidFill>
              <a:schemeClr val="dk1"/>
            </a:solidFill>
            <a:prstDash val="dash"/>
            <a:miter lim="800000"/>
            <a:headEnd len="sm" w="sm" type="none"/>
            <a:tailEnd len="sm" w="sm" type="none"/>
          </a:ln>
        </p:spPr>
      </p:cxnSp>
      <p:sp>
        <p:nvSpPr>
          <p:cNvPr id="182" name="Google Shape;182;p6"/>
          <p:cNvSpPr/>
          <p:nvPr/>
        </p:nvSpPr>
        <p:spPr>
          <a:xfrm>
            <a:off x="3120867" y="2793374"/>
            <a:ext cx="400808" cy="1877602"/>
          </a:xfrm>
          <a:custGeom>
            <a:rect b="b" l="l" r="r" t="t"/>
            <a:pathLst>
              <a:path extrusionOk="0" h="2092036" w="619008">
                <a:moveTo>
                  <a:pt x="535880" y="0"/>
                </a:moveTo>
                <a:cubicBezTo>
                  <a:pt x="331525" y="137391"/>
                  <a:pt x="127171" y="274782"/>
                  <a:pt x="50971" y="512618"/>
                </a:cubicBezTo>
                <a:cubicBezTo>
                  <a:pt x="-25229" y="750454"/>
                  <a:pt x="-15993" y="1163782"/>
                  <a:pt x="78680" y="1427018"/>
                </a:cubicBezTo>
                <a:cubicBezTo>
                  <a:pt x="173353" y="1690254"/>
                  <a:pt x="396180" y="1891145"/>
                  <a:pt x="619008" y="2092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6"/>
          <p:cNvSpPr/>
          <p:nvPr/>
        </p:nvSpPr>
        <p:spPr>
          <a:xfrm>
            <a:off x="4177754" y="2878438"/>
            <a:ext cx="517182" cy="1828107"/>
          </a:xfrm>
          <a:custGeom>
            <a:rect b="b" l="l" r="r" t="t"/>
            <a:pathLst>
              <a:path extrusionOk="0" h="1801091" w="630710">
                <a:moveTo>
                  <a:pt x="630710" y="0"/>
                </a:moveTo>
                <a:cubicBezTo>
                  <a:pt x="419428" y="87745"/>
                  <a:pt x="208146" y="175491"/>
                  <a:pt x="104237" y="360218"/>
                </a:cubicBezTo>
                <a:cubicBezTo>
                  <a:pt x="328" y="544945"/>
                  <a:pt x="-11218" y="868219"/>
                  <a:pt x="7255" y="1108364"/>
                </a:cubicBezTo>
                <a:cubicBezTo>
                  <a:pt x="25728" y="1348510"/>
                  <a:pt x="120400" y="1574800"/>
                  <a:pt x="215073" y="1801091"/>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6"/>
          <p:cNvSpPr/>
          <p:nvPr/>
        </p:nvSpPr>
        <p:spPr>
          <a:xfrm>
            <a:off x="5096777" y="2913536"/>
            <a:ext cx="517182" cy="1810096"/>
          </a:xfrm>
          <a:custGeom>
            <a:rect b="b" l="l" r="r" t="t"/>
            <a:pathLst>
              <a:path extrusionOk="0" h="1801091" w="630710">
                <a:moveTo>
                  <a:pt x="630710" y="0"/>
                </a:moveTo>
                <a:cubicBezTo>
                  <a:pt x="419428" y="87745"/>
                  <a:pt x="208146" y="175491"/>
                  <a:pt x="104237" y="360218"/>
                </a:cubicBezTo>
                <a:cubicBezTo>
                  <a:pt x="328" y="544945"/>
                  <a:pt x="-11218" y="868219"/>
                  <a:pt x="7255" y="1108364"/>
                </a:cubicBezTo>
                <a:cubicBezTo>
                  <a:pt x="25728" y="1348510"/>
                  <a:pt x="120400" y="1574800"/>
                  <a:pt x="215073" y="1801091"/>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6"/>
          <p:cNvSpPr/>
          <p:nvPr/>
        </p:nvSpPr>
        <p:spPr>
          <a:xfrm>
            <a:off x="3672426" y="3594221"/>
            <a:ext cx="2056292" cy="1034311"/>
          </a:xfrm>
          <a:custGeom>
            <a:rect b="b" l="l" r="r" t="t"/>
            <a:pathLst>
              <a:path extrusionOk="0" h="1094509" w="2507673">
                <a:moveTo>
                  <a:pt x="0" y="0"/>
                </a:moveTo>
                <a:cubicBezTo>
                  <a:pt x="248227" y="282864"/>
                  <a:pt x="496455" y="565728"/>
                  <a:pt x="914400" y="748146"/>
                </a:cubicBezTo>
                <a:cubicBezTo>
                  <a:pt x="1332345" y="930564"/>
                  <a:pt x="1920009" y="1012536"/>
                  <a:pt x="2507673" y="1094509"/>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6"/>
          <p:cNvSpPr/>
          <p:nvPr/>
        </p:nvSpPr>
        <p:spPr>
          <a:xfrm>
            <a:off x="4694982" y="3570334"/>
            <a:ext cx="1034415" cy="1034311"/>
          </a:xfrm>
          <a:custGeom>
            <a:rect b="b" l="l" r="r" t="t"/>
            <a:pathLst>
              <a:path extrusionOk="0" h="1094509" w="2507673">
                <a:moveTo>
                  <a:pt x="0" y="0"/>
                </a:moveTo>
                <a:cubicBezTo>
                  <a:pt x="248227" y="282864"/>
                  <a:pt x="496455" y="565728"/>
                  <a:pt x="914400" y="748146"/>
                </a:cubicBezTo>
                <a:cubicBezTo>
                  <a:pt x="1332345" y="930564"/>
                  <a:pt x="1920009" y="1012536"/>
                  <a:pt x="2507673" y="1094509"/>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6"/>
          <p:cNvSpPr/>
          <p:nvPr/>
        </p:nvSpPr>
        <p:spPr>
          <a:xfrm>
            <a:off x="5648944" y="3569499"/>
            <a:ext cx="156730" cy="1034311"/>
          </a:xfrm>
          <a:custGeom>
            <a:rect b="b" l="l" r="r" t="t"/>
            <a:pathLst>
              <a:path extrusionOk="0" h="1094509" w="2507673">
                <a:moveTo>
                  <a:pt x="0" y="0"/>
                </a:moveTo>
                <a:cubicBezTo>
                  <a:pt x="248227" y="282864"/>
                  <a:pt x="496455" y="565728"/>
                  <a:pt x="914400" y="748146"/>
                </a:cubicBezTo>
                <a:cubicBezTo>
                  <a:pt x="1332345" y="930564"/>
                  <a:pt x="1920009" y="1012536"/>
                  <a:pt x="2507673" y="1094509"/>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8" name="Google Shape;188;p6"/>
          <p:cNvGrpSpPr/>
          <p:nvPr/>
        </p:nvGrpSpPr>
        <p:grpSpPr>
          <a:xfrm>
            <a:off x="6460726" y="2742772"/>
            <a:ext cx="3046124" cy="3054108"/>
            <a:chOff x="532771" y="2639472"/>
            <a:chExt cx="3714785" cy="3724522"/>
          </a:xfrm>
        </p:grpSpPr>
        <p:grpSp>
          <p:nvGrpSpPr>
            <p:cNvPr id="189" name="Google Shape;189;p6"/>
            <p:cNvGrpSpPr/>
            <p:nvPr/>
          </p:nvGrpSpPr>
          <p:grpSpPr>
            <a:xfrm>
              <a:off x="843236" y="5095484"/>
              <a:ext cx="442459" cy="1267825"/>
              <a:chOff x="1105647" y="4248457"/>
              <a:chExt cx="442459" cy="1267825"/>
            </a:xfrm>
          </p:grpSpPr>
          <p:sp>
            <p:nvSpPr>
              <p:cNvPr id="190" name="Google Shape;190;p6"/>
              <p:cNvSpPr/>
              <p:nvPr/>
            </p:nvSpPr>
            <p:spPr>
              <a:xfrm>
                <a:off x="1209822" y="4431323"/>
                <a:ext cx="281353" cy="26728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6"/>
              <p:cNvSpPr/>
              <p:nvPr/>
            </p:nvSpPr>
            <p:spPr>
              <a:xfrm>
                <a:off x="1308286" y="4698609"/>
                <a:ext cx="42212" cy="337625"/>
              </a:xfrm>
              <a:custGeom>
                <a:rect b="b" l="l" r="r" t="t"/>
                <a:pathLst>
                  <a:path extrusionOk="0" h="337625" w="42212">
                    <a:moveTo>
                      <a:pt x="42212" y="0"/>
                    </a:moveTo>
                    <a:cubicBezTo>
                      <a:pt x="32834" y="23446"/>
                      <a:pt x="17648" y="45340"/>
                      <a:pt x="14077" y="70339"/>
                    </a:cubicBezTo>
                    <a:cubicBezTo>
                      <a:pt x="-869" y="174958"/>
                      <a:pt x="9" y="245418"/>
                      <a:pt x="9" y="33762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6"/>
              <p:cNvSpPr/>
              <p:nvPr/>
            </p:nvSpPr>
            <p:spPr>
              <a:xfrm>
                <a:off x="1105647" y="4248457"/>
                <a:ext cx="442459" cy="341472"/>
              </a:xfrm>
              <a:custGeom>
                <a:rect b="b" l="l" r="r" t="t"/>
                <a:pathLst>
                  <a:path extrusionOk="0" h="341472" w="442459">
                    <a:moveTo>
                      <a:pt x="35859" y="251825"/>
                    </a:moveTo>
                    <a:cubicBezTo>
                      <a:pt x="49804" y="250829"/>
                      <a:pt x="71423" y="257654"/>
                      <a:pt x="83671" y="263778"/>
                    </a:cubicBezTo>
                    <a:cubicBezTo>
                      <a:pt x="90095" y="266990"/>
                      <a:pt x="95036" y="272814"/>
                      <a:pt x="101600" y="275731"/>
                    </a:cubicBezTo>
                    <a:cubicBezTo>
                      <a:pt x="113114" y="280848"/>
                      <a:pt x="125506" y="283700"/>
                      <a:pt x="137459" y="287684"/>
                    </a:cubicBezTo>
                    <a:cubicBezTo>
                      <a:pt x="143435" y="289676"/>
                      <a:pt x="149211" y="292426"/>
                      <a:pt x="155388" y="293661"/>
                    </a:cubicBezTo>
                    <a:cubicBezTo>
                      <a:pt x="165349" y="295653"/>
                      <a:pt x="175416" y="297173"/>
                      <a:pt x="185271" y="299637"/>
                    </a:cubicBezTo>
                    <a:cubicBezTo>
                      <a:pt x="191383" y="301165"/>
                      <a:pt x="196935" y="304955"/>
                      <a:pt x="203200" y="305614"/>
                    </a:cubicBezTo>
                    <a:cubicBezTo>
                      <a:pt x="234961" y="308957"/>
                      <a:pt x="266949" y="309598"/>
                      <a:pt x="298824" y="311590"/>
                    </a:cubicBezTo>
                    <a:cubicBezTo>
                      <a:pt x="353030" y="325143"/>
                      <a:pt x="286068" y="309272"/>
                      <a:pt x="364565" y="323543"/>
                    </a:cubicBezTo>
                    <a:cubicBezTo>
                      <a:pt x="405569" y="330998"/>
                      <a:pt x="372253" y="326959"/>
                      <a:pt x="406400" y="335496"/>
                    </a:cubicBezTo>
                    <a:cubicBezTo>
                      <a:pt x="416255" y="337960"/>
                      <a:pt x="426321" y="339480"/>
                      <a:pt x="436282" y="341472"/>
                    </a:cubicBezTo>
                    <a:cubicBezTo>
                      <a:pt x="446802" y="309915"/>
                      <a:pt x="445754" y="328784"/>
                      <a:pt x="418353" y="287684"/>
                    </a:cubicBezTo>
                    <a:lnTo>
                      <a:pt x="406400" y="269755"/>
                    </a:lnTo>
                    <a:cubicBezTo>
                      <a:pt x="402416" y="263778"/>
                      <a:pt x="399526" y="256904"/>
                      <a:pt x="394447" y="251825"/>
                    </a:cubicBezTo>
                    <a:cubicBezTo>
                      <a:pt x="381230" y="238608"/>
                      <a:pt x="372885" y="232607"/>
                      <a:pt x="364565" y="215967"/>
                    </a:cubicBezTo>
                    <a:cubicBezTo>
                      <a:pt x="337177" y="161193"/>
                      <a:pt x="391239" y="246390"/>
                      <a:pt x="340659" y="174131"/>
                    </a:cubicBezTo>
                    <a:cubicBezTo>
                      <a:pt x="332421" y="162362"/>
                      <a:pt x="316753" y="138272"/>
                      <a:pt x="316753" y="138272"/>
                    </a:cubicBezTo>
                    <a:cubicBezTo>
                      <a:pt x="301732" y="93208"/>
                      <a:pt x="323742" y="147008"/>
                      <a:pt x="292847" y="108390"/>
                    </a:cubicBezTo>
                    <a:cubicBezTo>
                      <a:pt x="288912" y="103471"/>
                      <a:pt x="289688" y="96096"/>
                      <a:pt x="286871" y="90461"/>
                    </a:cubicBezTo>
                    <a:cubicBezTo>
                      <a:pt x="283659" y="84036"/>
                      <a:pt x="278130" y="78956"/>
                      <a:pt x="274918" y="72531"/>
                    </a:cubicBezTo>
                    <a:cubicBezTo>
                      <a:pt x="272101" y="66896"/>
                      <a:pt x="272000" y="60109"/>
                      <a:pt x="268941" y="54602"/>
                    </a:cubicBezTo>
                    <a:cubicBezTo>
                      <a:pt x="261964" y="42044"/>
                      <a:pt x="245035" y="18743"/>
                      <a:pt x="245035" y="18743"/>
                    </a:cubicBezTo>
                    <a:cubicBezTo>
                      <a:pt x="243043" y="12767"/>
                      <a:pt x="244694" y="3631"/>
                      <a:pt x="239059" y="814"/>
                    </a:cubicBezTo>
                    <a:cubicBezTo>
                      <a:pt x="227526" y="-4953"/>
                      <a:pt x="206245" y="21674"/>
                      <a:pt x="203200" y="24719"/>
                    </a:cubicBezTo>
                    <a:cubicBezTo>
                      <a:pt x="201208" y="30696"/>
                      <a:pt x="200041" y="37014"/>
                      <a:pt x="197224" y="42649"/>
                    </a:cubicBezTo>
                    <a:cubicBezTo>
                      <a:pt x="194012" y="49073"/>
                      <a:pt x="188188" y="54014"/>
                      <a:pt x="185271" y="60578"/>
                    </a:cubicBezTo>
                    <a:cubicBezTo>
                      <a:pt x="156820" y="124591"/>
                      <a:pt x="188417" y="73788"/>
                      <a:pt x="161365" y="114367"/>
                    </a:cubicBezTo>
                    <a:cubicBezTo>
                      <a:pt x="159373" y="122335"/>
                      <a:pt x="158624" y="130723"/>
                      <a:pt x="155388" y="138272"/>
                    </a:cubicBezTo>
                    <a:cubicBezTo>
                      <a:pt x="148202" y="155039"/>
                      <a:pt x="115231" y="186959"/>
                      <a:pt x="107577" y="192061"/>
                    </a:cubicBezTo>
                    <a:cubicBezTo>
                      <a:pt x="101600" y="196045"/>
                      <a:pt x="95165" y="199416"/>
                      <a:pt x="89647" y="204014"/>
                    </a:cubicBezTo>
                    <a:cubicBezTo>
                      <a:pt x="59802" y="228885"/>
                      <a:pt x="85298" y="217417"/>
                      <a:pt x="53788" y="227919"/>
                    </a:cubicBezTo>
                    <a:cubicBezTo>
                      <a:pt x="49804" y="233896"/>
                      <a:pt x="46914" y="240770"/>
                      <a:pt x="41835" y="245849"/>
                    </a:cubicBezTo>
                    <a:cubicBezTo>
                      <a:pt x="23745" y="263939"/>
                      <a:pt x="20512" y="262917"/>
                      <a:pt x="0" y="269755"/>
                    </a:cubicBezTo>
                    <a:cubicBezTo>
                      <a:pt x="19819" y="276361"/>
                      <a:pt x="21914" y="252821"/>
                      <a:pt x="35859" y="251825"/>
                    </a:cubicBezTo>
                    <a:close/>
                  </a:path>
                </a:pathLst>
              </a:custGeom>
              <a:solidFill>
                <a:schemeClr val="dk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6"/>
              <p:cNvSpPr/>
              <p:nvPr/>
            </p:nvSpPr>
            <p:spPr>
              <a:xfrm>
                <a:off x="1302871" y="5044141"/>
                <a:ext cx="155941" cy="461720"/>
              </a:xfrm>
              <a:custGeom>
                <a:rect b="b" l="l" r="r" t="t"/>
                <a:pathLst>
                  <a:path extrusionOk="0" h="461720" w="155941">
                    <a:moveTo>
                      <a:pt x="0" y="0"/>
                    </a:moveTo>
                    <a:cubicBezTo>
                      <a:pt x="1992" y="11953"/>
                      <a:pt x="3437" y="24010"/>
                      <a:pt x="5976" y="35859"/>
                    </a:cubicBezTo>
                    <a:cubicBezTo>
                      <a:pt x="9418" y="51922"/>
                      <a:pt x="15229" y="67467"/>
                      <a:pt x="17929" y="83671"/>
                    </a:cubicBezTo>
                    <a:cubicBezTo>
                      <a:pt x="19921" y="95624"/>
                      <a:pt x="21276" y="107701"/>
                      <a:pt x="23905" y="119530"/>
                    </a:cubicBezTo>
                    <a:cubicBezTo>
                      <a:pt x="25272" y="125680"/>
                      <a:pt x="28151" y="131402"/>
                      <a:pt x="29882" y="137459"/>
                    </a:cubicBezTo>
                    <a:cubicBezTo>
                      <a:pt x="32139" y="145357"/>
                      <a:pt x="33866" y="153396"/>
                      <a:pt x="35858" y="161365"/>
                    </a:cubicBezTo>
                    <a:cubicBezTo>
                      <a:pt x="33866" y="211169"/>
                      <a:pt x="29882" y="260933"/>
                      <a:pt x="29882" y="310777"/>
                    </a:cubicBezTo>
                    <a:cubicBezTo>
                      <a:pt x="29882" y="330798"/>
                      <a:pt x="27727" y="352246"/>
                      <a:pt x="35858" y="370541"/>
                    </a:cubicBezTo>
                    <a:cubicBezTo>
                      <a:pt x="38417" y="376298"/>
                      <a:pt x="47638" y="365932"/>
                      <a:pt x="53788" y="364565"/>
                    </a:cubicBezTo>
                    <a:cubicBezTo>
                      <a:pt x="65617" y="361936"/>
                      <a:pt x="77694" y="360580"/>
                      <a:pt x="89647" y="358588"/>
                    </a:cubicBezTo>
                    <a:cubicBezTo>
                      <a:pt x="119772" y="368631"/>
                      <a:pt x="99453" y="358077"/>
                      <a:pt x="125505" y="388471"/>
                    </a:cubicBezTo>
                    <a:cubicBezTo>
                      <a:pt x="160020" y="428738"/>
                      <a:pt x="128969" y="384700"/>
                      <a:pt x="155388" y="424330"/>
                    </a:cubicBezTo>
                    <a:cubicBezTo>
                      <a:pt x="153396" y="436283"/>
                      <a:pt x="160799" y="456047"/>
                      <a:pt x="149411" y="460188"/>
                    </a:cubicBezTo>
                    <a:cubicBezTo>
                      <a:pt x="130318" y="467131"/>
                      <a:pt x="89647" y="448235"/>
                      <a:pt x="89647" y="448235"/>
                    </a:cubicBezTo>
                    <a:cubicBezTo>
                      <a:pt x="83670" y="444251"/>
                      <a:pt x="78142" y="439495"/>
                      <a:pt x="71717" y="436283"/>
                    </a:cubicBezTo>
                    <a:cubicBezTo>
                      <a:pt x="66082" y="433466"/>
                      <a:pt x="58243" y="434761"/>
                      <a:pt x="53788" y="430306"/>
                    </a:cubicBezTo>
                    <a:cubicBezTo>
                      <a:pt x="49333" y="425851"/>
                      <a:pt x="50293" y="418167"/>
                      <a:pt x="47811" y="412377"/>
                    </a:cubicBezTo>
                    <a:cubicBezTo>
                      <a:pt x="41193" y="396936"/>
                      <a:pt x="33909" y="383879"/>
                      <a:pt x="23905" y="370541"/>
                    </a:cubicBezTo>
                    <a:cubicBezTo>
                      <a:pt x="22215" y="368287"/>
                      <a:pt x="19921" y="366557"/>
                      <a:pt x="17929" y="36456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6"/>
              <p:cNvSpPr/>
              <p:nvPr/>
            </p:nvSpPr>
            <p:spPr>
              <a:xfrm>
                <a:off x="1123576" y="5044141"/>
                <a:ext cx="161365" cy="472141"/>
              </a:xfrm>
              <a:custGeom>
                <a:rect b="b" l="l" r="r" t="t"/>
                <a:pathLst>
                  <a:path extrusionOk="0" h="472141" w="161365">
                    <a:moveTo>
                      <a:pt x="161365" y="0"/>
                    </a:moveTo>
                    <a:cubicBezTo>
                      <a:pt x="159373" y="51796"/>
                      <a:pt x="158955" y="103677"/>
                      <a:pt x="155389" y="155388"/>
                    </a:cubicBezTo>
                    <a:cubicBezTo>
                      <a:pt x="154956" y="161673"/>
                      <a:pt x="150779" y="167168"/>
                      <a:pt x="149412" y="173318"/>
                    </a:cubicBezTo>
                    <a:cubicBezTo>
                      <a:pt x="146783" y="185147"/>
                      <a:pt x="144774" y="197133"/>
                      <a:pt x="143436" y="209177"/>
                    </a:cubicBezTo>
                    <a:cubicBezTo>
                      <a:pt x="138910" y="249911"/>
                      <a:pt x="139312" y="283585"/>
                      <a:pt x="131483" y="322730"/>
                    </a:cubicBezTo>
                    <a:cubicBezTo>
                      <a:pt x="130248" y="328907"/>
                      <a:pt x="127164" y="334581"/>
                      <a:pt x="125506" y="340659"/>
                    </a:cubicBezTo>
                    <a:cubicBezTo>
                      <a:pt x="121183" y="356508"/>
                      <a:pt x="129899" y="386836"/>
                      <a:pt x="113553" y="388471"/>
                    </a:cubicBezTo>
                    <a:lnTo>
                      <a:pt x="53789" y="394447"/>
                    </a:lnTo>
                    <a:cubicBezTo>
                      <a:pt x="47812" y="398431"/>
                      <a:pt x="41377" y="401802"/>
                      <a:pt x="35859" y="406400"/>
                    </a:cubicBezTo>
                    <a:cubicBezTo>
                      <a:pt x="24531" y="415840"/>
                      <a:pt x="12692" y="428829"/>
                      <a:pt x="5977" y="442259"/>
                    </a:cubicBezTo>
                    <a:cubicBezTo>
                      <a:pt x="3160" y="447894"/>
                      <a:pt x="1992" y="454212"/>
                      <a:pt x="0" y="460188"/>
                    </a:cubicBezTo>
                    <a:cubicBezTo>
                      <a:pt x="18491" y="466352"/>
                      <a:pt x="32749" y="472141"/>
                      <a:pt x="53789" y="472141"/>
                    </a:cubicBezTo>
                    <a:cubicBezTo>
                      <a:pt x="60089" y="472141"/>
                      <a:pt x="65742" y="468157"/>
                      <a:pt x="71718" y="466165"/>
                    </a:cubicBezTo>
                    <a:lnTo>
                      <a:pt x="83671" y="430306"/>
                    </a:lnTo>
                    <a:cubicBezTo>
                      <a:pt x="85663" y="424330"/>
                      <a:pt x="84406" y="415872"/>
                      <a:pt x="89648" y="412377"/>
                    </a:cubicBezTo>
                    <a:cubicBezTo>
                      <a:pt x="95624" y="408393"/>
                      <a:pt x="101153" y="403636"/>
                      <a:pt x="107577" y="400424"/>
                    </a:cubicBezTo>
                    <a:cubicBezTo>
                      <a:pt x="113212" y="397607"/>
                      <a:pt x="125506" y="394447"/>
                      <a:pt x="125506" y="394447"/>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6"/>
              <p:cNvSpPr/>
              <p:nvPr/>
            </p:nvSpPr>
            <p:spPr>
              <a:xfrm>
                <a:off x="1127252" y="4823012"/>
                <a:ext cx="313077" cy="155394"/>
              </a:xfrm>
              <a:custGeom>
                <a:rect b="b" l="l" r="r" t="t"/>
                <a:pathLst>
                  <a:path extrusionOk="0" h="155394" w="313077">
                    <a:moveTo>
                      <a:pt x="217454" y="0"/>
                    </a:moveTo>
                    <a:cubicBezTo>
                      <a:pt x="237376" y="21914"/>
                      <a:pt x="258392" y="42880"/>
                      <a:pt x="277219" y="65741"/>
                    </a:cubicBezTo>
                    <a:cubicBezTo>
                      <a:pt x="286351" y="76830"/>
                      <a:pt x="293156" y="89647"/>
                      <a:pt x="301124" y="101600"/>
                    </a:cubicBezTo>
                    <a:lnTo>
                      <a:pt x="313077" y="119529"/>
                    </a:lnTo>
                    <a:cubicBezTo>
                      <a:pt x="307101" y="123513"/>
                      <a:pt x="301750" y="128652"/>
                      <a:pt x="295148" y="131482"/>
                    </a:cubicBezTo>
                    <a:cubicBezTo>
                      <a:pt x="272370" y="141244"/>
                      <a:pt x="208166" y="142715"/>
                      <a:pt x="199524" y="143435"/>
                    </a:cubicBezTo>
                    <a:cubicBezTo>
                      <a:pt x="191757" y="146024"/>
                      <a:pt x="164297" y="155688"/>
                      <a:pt x="157689" y="155388"/>
                    </a:cubicBezTo>
                    <a:cubicBezTo>
                      <a:pt x="121647" y="153750"/>
                      <a:pt x="85972" y="147419"/>
                      <a:pt x="50113" y="143435"/>
                    </a:cubicBezTo>
                    <a:cubicBezTo>
                      <a:pt x="-432" y="130799"/>
                      <a:pt x="-9315" y="143098"/>
                      <a:pt x="8277" y="12550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6"/>
              <p:cNvSpPr/>
              <p:nvPr/>
            </p:nvSpPr>
            <p:spPr>
              <a:xfrm>
                <a:off x="1201271" y="4817035"/>
                <a:ext cx="233082" cy="245536"/>
              </a:xfrm>
              <a:custGeom>
                <a:rect b="b" l="l" r="r" t="t"/>
                <a:pathLst>
                  <a:path extrusionOk="0" h="245536" w="233082">
                    <a:moveTo>
                      <a:pt x="95623" y="0"/>
                    </a:moveTo>
                    <a:cubicBezTo>
                      <a:pt x="85662" y="3984"/>
                      <a:pt x="72805" y="3879"/>
                      <a:pt x="65741" y="11953"/>
                    </a:cubicBezTo>
                    <a:cubicBezTo>
                      <a:pt x="57444" y="21435"/>
                      <a:pt x="60777" y="37329"/>
                      <a:pt x="53788" y="47812"/>
                    </a:cubicBezTo>
                    <a:cubicBezTo>
                      <a:pt x="49804" y="53788"/>
                      <a:pt x="45047" y="59317"/>
                      <a:pt x="41835" y="65741"/>
                    </a:cubicBezTo>
                    <a:cubicBezTo>
                      <a:pt x="39017" y="71376"/>
                      <a:pt x="39726" y="78698"/>
                      <a:pt x="35858" y="83671"/>
                    </a:cubicBezTo>
                    <a:cubicBezTo>
                      <a:pt x="25480" y="97014"/>
                      <a:pt x="0" y="119530"/>
                      <a:pt x="0" y="119530"/>
                    </a:cubicBezTo>
                    <a:cubicBezTo>
                      <a:pt x="1992" y="125506"/>
                      <a:pt x="1522" y="133004"/>
                      <a:pt x="5976" y="137459"/>
                    </a:cubicBezTo>
                    <a:cubicBezTo>
                      <a:pt x="10430" y="141914"/>
                      <a:pt x="18270" y="140619"/>
                      <a:pt x="23905" y="143436"/>
                    </a:cubicBezTo>
                    <a:cubicBezTo>
                      <a:pt x="30330" y="146648"/>
                      <a:pt x="35410" y="152177"/>
                      <a:pt x="41835" y="155389"/>
                    </a:cubicBezTo>
                    <a:cubicBezTo>
                      <a:pt x="47470" y="158206"/>
                      <a:pt x="53974" y="158884"/>
                      <a:pt x="59764" y="161365"/>
                    </a:cubicBezTo>
                    <a:cubicBezTo>
                      <a:pt x="133108" y="192798"/>
                      <a:pt x="41578" y="155261"/>
                      <a:pt x="101600" y="185271"/>
                    </a:cubicBezTo>
                    <a:cubicBezTo>
                      <a:pt x="107235" y="188088"/>
                      <a:pt x="113553" y="189255"/>
                      <a:pt x="119529" y="191247"/>
                    </a:cubicBezTo>
                    <a:lnTo>
                      <a:pt x="173317" y="227106"/>
                    </a:lnTo>
                    <a:cubicBezTo>
                      <a:pt x="186227" y="235713"/>
                      <a:pt x="193432" y="242787"/>
                      <a:pt x="209176" y="245036"/>
                    </a:cubicBezTo>
                    <a:cubicBezTo>
                      <a:pt x="217065" y="246163"/>
                      <a:pt x="225113" y="245036"/>
                      <a:pt x="233082" y="245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97" name="Google Shape;197;p6"/>
            <p:cNvGrpSpPr/>
            <p:nvPr/>
          </p:nvGrpSpPr>
          <p:grpSpPr>
            <a:xfrm>
              <a:off x="1868907" y="5096169"/>
              <a:ext cx="442459" cy="1267825"/>
              <a:chOff x="1105647" y="4248457"/>
              <a:chExt cx="442459" cy="1267825"/>
            </a:xfrm>
          </p:grpSpPr>
          <p:sp>
            <p:nvSpPr>
              <p:cNvPr id="198" name="Google Shape;198;p6"/>
              <p:cNvSpPr/>
              <p:nvPr/>
            </p:nvSpPr>
            <p:spPr>
              <a:xfrm>
                <a:off x="1209822" y="4431323"/>
                <a:ext cx="281353" cy="26728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6"/>
              <p:cNvSpPr/>
              <p:nvPr/>
            </p:nvSpPr>
            <p:spPr>
              <a:xfrm>
                <a:off x="1308286" y="4698609"/>
                <a:ext cx="42212" cy="337625"/>
              </a:xfrm>
              <a:custGeom>
                <a:rect b="b" l="l" r="r" t="t"/>
                <a:pathLst>
                  <a:path extrusionOk="0" h="337625" w="42212">
                    <a:moveTo>
                      <a:pt x="42212" y="0"/>
                    </a:moveTo>
                    <a:cubicBezTo>
                      <a:pt x="32834" y="23446"/>
                      <a:pt x="17648" y="45340"/>
                      <a:pt x="14077" y="70339"/>
                    </a:cubicBezTo>
                    <a:cubicBezTo>
                      <a:pt x="-869" y="174958"/>
                      <a:pt x="9" y="245418"/>
                      <a:pt x="9" y="33762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6"/>
              <p:cNvSpPr/>
              <p:nvPr/>
            </p:nvSpPr>
            <p:spPr>
              <a:xfrm>
                <a:off x="1105647" y="4248457"/>
                <a:ext cx="442459" cy="341472"/>
              </a:xfrm>
              <a:custGeom>
                <a:rect b="b" l="l" r="r" t="t"/>
                <a:pathLst>
                  <a:path extrusionOk="0" h="341472" w="442459">
                    <a:moveTo>
                      <a:pt x="35859" y="251825"/>
                    </a:moveTo>
                    <a:cubicBezTo>
                      <a:pt x="49804" y="250829"/>
                      <a:pt x="71423" y="257654"/>
                      <a:pt x="83671" y="263778"/>
                    </a:cubicBezTo>
                    <a:cubicBezTo>
                      <a:pt x="90095" y="266990"/>
                      <a:pt x="95036" y="272814"/>
                      <a:pt x="101600" y="275731"/>
                    </a:cubicBezTo>
                    <a:cubicBezTo>
                      <a:pt x="113114" y="280848"/>
                      <a:pt x="125506" y="283700"/>
                      <a:pt x="137459" y="287684"/>
                    </a:cubicBezTo>
                    <a:cubicBezTo>
                      <a:pt x="143435" y="289676"/>
                      <a:pt x="149211" y="292426"/>
                      <a:pt x="155388" y="293661"/>
                    </a:cubicBezTo>
                    <a:cubicBezTo>
                      <a:pt x="165349" y="295653"/>
                      <a:pt x="175416" y="297173"/>
                      <a:pt x="185271" y="299637"/>
                    </a:cubicBezTo>
                    <a:cubicBezTo>
                      <a:pt x="191383" y="301165"/>
                      <a:pt x="196935" y="304955"/>
                      <a:pt x="203200" y="305614"/>
                    </a:cubicBezTo>
                    <a:cubicBezTo>
                      <a:pt x="234961" y="308957"/>
                      <a:pt x="266949" y="309598"/>
                      <a:pt x="298824" y="311590"/>
                    </a:cubicBezTo>
                    <a:cubicBezTo>
                      <a:pt x="353030" y="325143"/>
                      <a:pt x="286068" y="309272"/>
                      <a:pt x="364565" y="323543"/>
                    </a:cubicBezTo>
                    <a:cubicBezTo>
                      <a:pt x="405569" y="330998"/>
                      <a:pt x="372253" y="326959"/>
                      <a:pt x="406400" y="335496"/>
                    </a:cubicBezTo>
                    <a:cubicBezTo>
                      <a:pt x="416255" y="337960"/>
                      <a:pt x="426321" y="339480"/>
                      <a:pt x="436282" y="341472"/>
                    </a:cubicBezTo>
                    <a:cubicBezTo>
                      <a:pt x="446802" y="309915"/>
                      <a:pt x="445754" y="328784"/>
                      <a:pt x="418353" y="287684"/>
                    </a:cubicBezTo>
                    <a:lnTo>
                      <a:pt x="406400" y="269755"/>
                    </a:lnTo>
                    <a:cubicBezTo>
                      <a:pt x="402416" y="263778"/>
                      <a:pt x="399526" y="256904"/>
                      <a:pt x="394447" y="251825"/>
                    </a:cubicBezTo>
                    <a:cubicBezTo>
                      <a:pt x="381230" y="238608"/>
                      <a:pt x="372885" y="232607"/>
                      <a:pt x="364565" y="215967"/>
                    </a:cubicBezTo>
                    <a:cubicBezTo>
                      <a:pt x="337177" y="161193"/>
                      <a:pt x="391239" y="246390"/>
                      <a:pt x="340659" y="174131"/>
                    </a:cubicBezTo>
                    <a:cubicBezTo>
                      <a:pt x="332421" y="162362"/>
                      <a:pt x="316753" y="138272"/>
                      <a:pt x="316753" y="138272"/>
                    </a:cubicBezTo>
                    <a:cubicBezTo>
                      <a:pt x="301732" y="93208"/>
                      <a:pt x="323742" y="147008"/>
                      <a:pt x="292847" y="108390"/>
                    </a:cubicBezTo>
                    <a:cubicBezTo>
                      <a:pt x="288912" y="103471"/>
                      <a:pt x="289688" y="96096"/>
                      <a:pt x="286871" y="90461"/>
                    </a:cubicBezTo>
                    <a:cubicBezTo>
                      <a:pt x="283659" y="84036"/>
                      <a:pt x="278130" y="78956"/>
                      <a:pt x="274918" y="72531"/>
                    </a:cubicBezTo>
                    <a:cubicBezTo>
                      <a:pt x="272101" y="66896"/>
                      <a:pt x="272000" y="60109"/>
                      <a:pt x="268941" y="54602"/>
                    </a:cubicBezTo>
                    <a:cubicBezTo>
                      <a:pt x="261964" y="42044"/>
                      <a:pt x="245035" y="18743"/>
                      <a:pt x="245035" y="18743"/>
                    </a:cubicBezTo>
                    <a:cubicBezTo>
                      <a:pt x="243043" y="12767"/>
                      <a:pt x="244694" y="3631"/>
                      <a:pt x="239059" y="814"/>
                    </a:cubicBezTo>
                    <a:cubicBezTo>
                      <a:pt x="227526" y="-4953"/>
                      <a:pt x="206245" y="21674"/>
                      <a:pt x="203200" y="24719"/>
                    </a:cubicBezTo>
                    <a:cubicBezTo>
                      <a:pt x="201208" y="30696"/>
                      <a:pt x="200041" y="37014"/>
                      <a:pt x="197224" y="42649"/>
                    </a:cubicBezTo>
                    <a:cubicBezTo>
                      <a:pt x="194012" y="49073"/>
                      <a:pt x="188188" y="54014"/>
                      <a:pt x="185271" y="60578"/>
                    </a:cubicBezTo>
                    <a:cubicBezTo>
                      <a:pt x="156820" y="124591"/>
                      <a:pt x="188417" y="73788"/>
                      <a:pt x="161365" y="114367"/>
                    </a:cubicBezTo>
                    <a:cubicBezTo>
                      <a:pt x="159373" y="122335"/>
                      <a:pt x="158624" y="130723"/>
                      <a:pt x="155388" y="138272"/>
                    </a:cubicBezTo>
                    <a:cubicBezTo>
                      <a:pt x="148202" y="155039"/>
                      <a:pt x="115231" y="186959"/>
                      <a:pt x="107577" y="192061"/>
                    </a:cubicBezTo>
                    <a:cubicBezTo>
                      <a:pt x="101600" y="196045"/>
                      <a:pt x="95165" y="199416"/>
                      <a:pt x="89647" y="204014"/>
                    </a:cubicBezTo>
                    <a:cubicBezTo>
                      <a:pt x="59802" y="228885"/>
                      <a:pt x="85298" y="217417"/>
                      <a:pt x="53788" y="227919"/>
                    </a:cubicBezTo>
                    <a:cubicBezTo>
                      <a:pt x="49804" y="233896"/>
                      <a:pt x="46914" y="240770"/>
                      <a:pt x="41835" y="245849"/>
                    </a:cubicBezTo>
                    <a:cubicBezTo>
                      <a:pt x="23745" y="263939"/>
                      <a:pt x="20512" y="262917"/>
                      <a:pt x="0" y="269755"/>
                    </a:cubicBezTo>
                    <a:cubicBezTo>
                      <a:pt x="19819" y="276361"/>
                      <a:pt x="21914" y="252821"/>
                      <a:pt x="35859" y="251825"/>
                    </a:cubicBezTo>
                    <a:close/>
                  </a:path>
                </a:pathLst>
              </a:custGeom>
              <a:solidFill>
                <a:schemeClr val="dk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6"/>
              <p:cNvSpPr/>
              <p:nvPr/>
            </p:nvSpPr>
            <p:spPr>
              <a:xfrm>
                <a:off x="1302871" y="5044141"/>
                <a:ext cx="155941" cy="461720"/>
              </a:xfrm>
              <a:custGeom>
                <a:rect b="b" l="l" r="r" t="t"/>
                <a:pathLst>
                  <a:path extrusionOk="0" h="461720" w="155941">
                    <a:moveTo>
                      <a:pt x="0" y="0"/>
                    </a:moveTo>
                    <a:cubicBezTo>
                      <a:pt x="1992" y="11953"/>
                      <a:pt x="3437" y="24010"/>
                      <a:pt x="5976" y="35859"/>
                    </a:cubicBezTo>
                    <a:cubicBezTo>
                      <a:pt x="9418" y="51922"/>
                      <a:pt x="15229" y="67467"/>
                      <a:pt x="17929" y="83671"/>
                    </a:cubicBezTo>
                    <a:cubicBezTo>
                      <a:pt x="19921" y="95624"/>
                      <a:pt x="21276" y="107701"/>
                      <a:pt x="23905" y="119530"/>
                    </a:cubicBezTo>
                    <a:cubicBezTo>
                      <a:pt x="25272" y="125680"/>
                      <a:pt x="28151" y="131402"/>
                      <a:pt x="29882" y="137459"/>
                    </a:cubicBezTo>
                    <a:cubicBezTo>
                      <a:pt x="32139" y="145357"/>
                      <a:pt x="33866" y="153396"/>
                      <a:pt x="35858" y="161365"/>
                    </a:cubicBezTo>
                    <a:cubicBezTo>
                      <a:pt x="33866" y="211169"/>
                      <a:pt x="29882" y="260933"/>
                      <a:pt x="29882" y="310777"/>
                    </a:cubicBezTo>
                    <a:cubicBezTo>
                      <a:pt x="29882" y="330798"/>
                      <a:pt x="27727" y="352246"/>
                      <a:pt x="35858" y="370541"/>
                    </a:cubicBezTo>
                    <a:cubicBezTo>
                      <a:pt x="38417" y="376298"/>
                      <a:pt x="47638" y="365932"/>
                      <a:pt x="53788" y="364565"/>
                    </a:cubicBezTo>
                    <a:cubicBezTo>
                      <a:pt x="65617" y="361936"/>
                      <a:pt x="77694" y="360580"/>
                      <a:pt x="89647" y="358588"/>
                    </a:cubicBezTo>
                    <a:cubicBezTo>
                      <a:pt x="119772" y="368631"/>
                      <a:pt x="99453" y="358077"/>
                      <a:pt x="125505" y="388471"/>
                    </a:cubicBezTo>
                    <a:cubicBezTo>
                      <a:pt x="160020" y="428738"/>
                      <a:pt x="128969" y="384700"/>
                      <a:pt x="155388" y="424330"/>
                    </a:cubicBezTo>
                    <a:cubicBezTo>
                      <a:pt x="153396" y="436283"/>
                      <a:pt x="160799" y="456047"/>
                      <a:pt x="149411" y="460188"/>
                    </a:cubicBezTo>
                    <a:cubicBezTo>
                      <a:pt x="130318" y="467131"/>
                      <a:pt x="89647" y="448235"/>
                      <a:pt x="89647" y="448235"/>
                    </a:cubicBezTo>
                    <a:cubicBezTo>
                      <a:pt x="83670" y="444251"/>
                      <a:pt x="78142" y="439495"/>
                      <a:pt x="71717" y="436283"/>
                    </a:cubicBezTo>
                    <a:cubicBezTo>
                      <a:pt x="66082" y="433466"/>
                      <a:pt x="58243" y="434761"/>
                      <a:pt x="53788" y="430306"/>
                    </a:cubicBezTo>
                    <a:cubicBezTo>
                      <a:pt x="49333" y="425851"/>
                      <a:pt x="50293" y="418167"/>
                      <a:pt x="47811" y="412377"/>
                    </a:cubicBezTo>
                    <a:cubicBezTo>
                      <a:pt x="41193" y="396936"/>
                      <a:pt x="33909" y="383879"/>
                      <a:pt x="23905" y="370541"/>
                    </a:cubicBezTo>
                    <a:cubicBezTo>
                      <a:pt x="22215" y="368287"/>
                      <a:pt x="19921" y="366557"/>
                      <a:pt x="17929" y="36456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6"/>
              <p:cNvSpPr/>
              <p:nvPr/>
            </p:nvSpPr>
            <p:spPr>
              <a:xfrm>
                <a:off x="1123576" y="5044141"/>
                <a:ext cx="161365" cy="472141"/>
              </a:xfrm>
              <a:custGeom>
                <a:rect b="b" l="l" r="r" t="t"/>
                <a:pathLst>
                  <a:path extrusionOk="0" h="472141" w="161365">
                    <a:moveTo>
                      <a:pt x="161365" y="0"/>
                    </a:moveTo>
                    <a:cubicBezTo>
                      <a:pt x="159373" y="51796"/>
                      <a:pt x="158955" y="103677"/>
                      <a:pt x="155389" y="155388"/>
                    </a:cubicBezTo>
                    <a:cubicBezTo>
                      <a:pt x="154956" y="161673"/>
                      <a:pt x="150779" y="167168"/>
                      <a:pt x="149412" y="173318"/>
                    </a:cubicBezTo>
                    <a:cubicBezTo>
                      <a:pt x="146783" y="185147"/>
                      <a:pt x="144774" y="197133"/>
                      <a:pt x="143436" y="209177"/>
                    </a:cubicBezTo>
                    <a:cubicBezTo>
                      <a:pt x="138910" y="249911"/>
                      <a:pt x="139312" y="283585"/>
                      <a:pt x="131483" y="322730"/>
                    </a:cubicBezTo>
                    <a:cubicBezTo>
                      <a:pt x="130248" y="328907"/>
                      <a:pt x="127164" y="334581"/>
                      <a:pt x="125506" y="340659"/>
                    </a:cubicBezTo>
                    <a:cubicBezTo>
                      <a:pt x="121183" y="356508"/>
                      <a:pt x="129899" y="386836"/>
                      <a:pt x="113553" y="388471"/>
                    </a:cubicBezTo>
                    <a:lnTo>
                      <a:pt x="53789" y="394447"/>
                    </a:lnTo>
                    <a:cubicBezTo>
                      <a:pt x="47812" y="398431"/>
                      <a:pt x="41377" y="401802"/>
                      <a:pt x="35859" y="406400"/>
                    </a:cubicBezTo>
                    <a:cubicBezTo>
                      <a:pt x="24531" y="415840"/>
                      <a:pt x="12692" y="428829"/>
                      <a:pt x="5977" y="442259"/>
                    </a:cubicBezTo>
                    <a:cubicBezTo>
                      <a:pt x="3160" y="447894"/>
                      <a:pt x="1992" y="454212"/>
                      <a:pt x="0" y="460188"/>
                    </a:cubicBezTo>
                    <a:cubicBezTo>
                      <a:pt x="18491" y="466352"/>
                      <a:pt x="32749" y="472141"/>
                      <a:pt x="53789" y="472141"/>
                    </a:cubicBezTo>
                    <a:cubicBezTo>
                      <a:pt x="60089" y="472141"/>
                      <a:pt x="65742" y="468157"/>
                      <a:pt x="71718" y="466165"/>
                    </a:cubicBezTo>
                    <a:lnTo>
                      <a:pt x="83671" y="430306"/>
                    </a:lnTo>
                    <a:cubicBezTo>
                      <a:pt x="85663" y="424330"/>
                      <a:pt x="84406" y="415872"/>
                      <a:pt x="89648" y="412377"/>
                    </a:cubicBezTo>
                    <a:cubicBezTo>
                      <a:pt x="95624" y="408393"/>
                      <a:pt x="101153" y="403636"/>
                      <a:pt x="107577" y="400424"/>
                    </a:cubicBezTo>
                    <a:cubicBezTo>
                      <a:pt x="113212" y="397607"/>
                      <a:pt x="125506" y="394447"/>
                      <a:pt x="125506" y="394447"/>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6"/>
              <p:cNvSpPr/>
              <p:nvPr/>
            </p:nvSpPr>
            <p:spPr>
              <a:xfrm>
                <a:off x="1127252" y="4823012"/>
                <a:ext cx="313077" cy="155394"/>
              </a:xfrm>
              <a:custGeom>
                <a:rect b="b" l="l" r="r" t="t"/>
                <a:pathLst>
                  <a:path extrusionOk="0" h="155394" w="313077">
                    <a:moveTo>
                      <a:pt x="217454" y="0"/>
                    </a:moveTo>
                    <a:cubicBezTo>
                      <a:pt x="237376" y="21914"/>
                      <a:pt x="258392" y="42880"/>
                      <a:pt x="277219" y="65741"/>
                    </a:cubicBezTo>
                    <a:cubicBezTo>
                      <a:pt x="286351" y="76830"/>
                      <a:pt x="293156" y="89647"/>
                      <a:pt x="301124" y="101600"/>
                    </a:cubicBezTo>
                    <a:lnTo>
                      <a:pt x="313077" y="119529"/>
                    </a:lnTo>
                    <a:cubicBezTo>
                      <a:pt x="307101" y="123513"/>
                      <a:pt x="301750" y="128652"/>
                      <a:pt x="295148" y="131482"/>
                    </a:cubicBezTo>
                    <a:cubicBezTo>
                      <a:pt x="272370" y="141244"/>
                      <a:pt x="208166" y="142715"/>
                      <a:pt x="199524" y="143435"/>
                    </a:cubicBezTo>
                    <a:cubicBezTo>
                      <a:pt x="191757" y="146024"/>
                      <a:pt x="164297" y="155688"/>
                      <a:pt x="157689" y="155388"/>
                    </a:cubicBezTo>
                    <a:cubicBezTo>
                      <a:pt x="121647" y="153750"/>
                      <a:pt x="85972" y="147419"/>
                      <a:pt x="50113" y="143435"/>
                    </a:cubicBezTo>
                    <a:cubicBezTo>
                      <a:pt x="-432" y="130799"/>
                      <a:pt x="-9315" y="143098"/>
                      <a:pt x="8277" y="12550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6"/>
              <p:cNvSpPr/>
              <p:nvPr/>
            </p:nvSpPr>
            <p:spPr>
              <a:xfrm>
                <a:off x="1201271" y="4817035"/>
                <a:ext cx="233082" cy="245536"/>
              </a:xfrm>
              <a:custGeom>
                <a:rect b="b" l="l" r="r" t="t"/>
                <a:pathLst>
                  <a:path extrusionOk="0" h="245536" w="233082">
                    <a:moveTo>
                      <a:pt x="95623" y="0"/>
                    </a:moveTo>
                    <a:cubicBezTo>
                      <a:pt x="85662" y="3984"/>
                      <a:pt x="72805" y="3879"/>
                      <a:pt x="65741" y="11953"/>
                    </a:cubicBezTo>
                    <a:cubicBezTo>
                      <a:pt x="57444" y="21435"/>
                      <a:pt x="60777" y="37329"/>
                      <a:pt x="53788" y="47812"/>
                    </a:cubicBezTo>
                    <a:cubicBezTo>
                      <a:pt x="49804" y="53788"/>
                      <a:pt x="45047" y="59317"/>
                      <a:pt x="41835" y="65741"/>
                    </a:cubicBezTo>
                    <a:cubicBezTo>
                      <a:pt x="39017" y="71376"/>
                      <a:pt x="39726" y="78698"/>
                      <a:pt x="35858" y="83671"/>
                    </a:cubicBezTo>
                    <a:cubicBezTo>
                      <a:pt x="25480" y="97014"/>
                      <a:pt x="0" y="119530"/>
                      <a:pt x="0" y="119530"/>
                    </a:cubicBezTo>
                    <a:cubicBezTo>
                      <a:pt x="1992" y="125506"/>
                      <a:pt x="1522" y="133004"/>
                      <a:pt x="5976" y="137459"/>
                    </a:cubicBezTo>
                    <a:cubicBezTo>
                      <a:pt x="10430" y="141914"/>
                      <a:pt x="18270" y="140619"/>
                      <a:pt x="23905" y="143436"/>
                    </a:cubicBezTo>
                    <a:cubicBezTo>
                      <a:pt x="30330" y="146648"/>
                      <a:pt x="35410" y="152177"/>
                      <a:pt x="41835" y="155389"/>
                    </a:cubicBezTo>
                    <a:cubicBezTo>
                      <a:pt x="47470" y="158206"/>
                      <a:pt x="53974" y="158884"/>
                      <a:pt x="59764" y="161365"/>
                    </a:cubicBezTo>
                    <a:cubicBezTo>
                      <a:pt x="133108" y="192798"/>
                      <a:pt x="41578" y="155261"/>
                      <a:pt x="101600" y="185271"/>
                    </a:cubicBezTo>
                    <a:cubicBezTo>
                      <a:pt x="107235" y="188088"/>
                      <a:pt x="113553" y="189255"/>
                      <a:pt x="119529" y="191247"/>
                    </a:cubicBezTo>
                    <a:lnTo>
                      <a:pt x="173317" y="227106"/>
                    </a:lnTo>
                    <a:cubicBezTo>
                      <a:pt x="186227" y="235713"/>
                      <a:pt x="193432" y="242787"/>
                      <a:pt x="209176" y="245036"/>
                    </a:cubicBezTo>
                    <a:cubicBezTo>
                      <a:pt x="217065" y="246163"/>
                      <a:pt x="225113" y="245036"/>
                      <a:pt x="233082" y="245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05" name="Google Shape;205;p6"/>
            <p:cNvGrpSpPr/>
            <p:nvPr/>
          </p:nvGrpSpPr>
          <p:grpSpPr>
            <a:xfrm>
              <a:off x="2808965" y="5080535"/>
              <a:ext cx="442459" cy="1267825"/>
              <a:chOff x="1105647" y="4248457"/>
              <a:chExt cx="442459" cy="1267825"/>
            </a:xfrm>
          </p:grpSpPr>
          <p:sp>
            <p:nvSpPr>
              <p:cNvPr id="206" name="Google Shape;206;p6"/>
              <p:cNvSpPr/>
              <p:nvPr/>
            </p:nvSpPr>
            <p:spPr>
              <a:xfrm>
                <a:off x="1209822" y="4431323"/>
                <a:ext cx="281353" cy="26728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6"/>
              <p:cNvSpPr/>
              <p:nvPr/>
            </p:nvSpPr>
            <p:spPr>
              <a:xfrm>
                <a:off x="1308286" y="4698609"/>
                <a:ext cx="42212" cy="337625"/>
              </a:xfrm>
              <a:custGeom>
                <a:rect b="b" l="l" r="r" t="t"/>
                <a:pathLst>
                  <a:path extrusionOk="0" h="337625" w="42212">
                    <a:moveTo>
                      <a:pt x="42212" y="0"/>
                    </a:moveTo>
                    <a:cubicBezTo>
                      <a:pt x="32834" y="23446"/>
                      <a:pt x="17648" y="45340"/>
                      <a:pt x="14077" y="70339"/>
                    </a:cubicBezTo>
                    <a:cubicBezTo>
                      <a:pt x="-869" y="174958"/>
                      <a:pt x="9" y="245418"/>
                      <a:pt x="9" y="33762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6"/>
              <p:cNvSpPr/>
              <p:nvPr/>
            </p:nvSpPr>
            <p:spPr>
              <a:xfrm>
                <a:off x="1105647" y="4248457"/>
                <a:ext cx="442459" cy="341472"/>
              </a:xfrm>
              <a:custGeom>
                <a:rect b="b" l="l" r="r" t="t"/>
                <a:pathLst>
                  <a:path extrusionOk="0" h="341472" w="442459">
                    <a:moveTo>
                      <a:pt x="35859" y="251825"/>
                    </a:moveTo>
                    <a:cubicBezTo>
                      <a:pt x="49804" y="250829"/>
                      <a:pt x="71423" y="257654"/>
                      <a:pt x="83671" y="263778"/>
                    </a:cubicBezTo>
                    <a:cubicBezTo>
                      <a:pt x="90095" y="266990"/>
                      <a:pt x="95036" y="272814"/>
                      <a:pt x="101600" y="275731"/>
                    </a:cubicBezTo>
                    <a:cubicBezTo>
                      <a:pt x="113114" y="280848"/>
                      <a:pt x="125506" y="283700"/>
                      <a:pt x="137459" y="287684"/>
                    </a:cubicBezTo>
                    <a:cubicBezTo>
                      <a:pt x="143435" y="289676"/>
                      <a:pt x="149211" y="292426"/>
                      <a:pt x="155388" y="293661"/>
                    </a:cubicBezTo>
                    <a:cubicBezTo>
                      <a:pt x="165349" y="295653"/>
                      <a:pt x="175416" y="297173"/>
                      <a:pt x="185271" y="299637"/>
                    </a:cubicBezTo>
                    <a:cubicBezTo>
                      <a:pt x="191383" y="301165"/>
                      <a:pt x="196935" y="304955"/>
                      <a:pt x="203200" y="305614"/>
                    </a:cubicBezTo>
                    <a:cubicBezTo>
                      <a:pt x="234961" y="308957"/>
                      <a:pt x="266949" y="309598"/>
                      <a:pt x="298824" y="311590"/>
                    </a:cubicBezTo>
                    <a:cubicBezTo>
                      <a:pt x="353030" y="325143"/>
                      <a:pt x="286068" y="309272"/>
                      <a:pt x="364565" y="323543"/>
                    </a:cubicBezTo>
                    <a:cubicBezTo>
                      <a:pt x="405569" y="330998"/>
                      <a:pt x="372253" y="326959"/>
                      <a:pt x="406400" y="335496"/>
                    </a:cubicBezTo>
                    <a:cubicBezTo>
                      <a:pt x="416255" y="337960"/>
                      <a:pt x="426321" y="339480"/>
                      <a:pt x="436282" y="341472"/>
                    </a:cubicBezTo>
                    <a:cubicBezTo>
                      <a:pt x="446802" y="309915"/>
                      <a:pt x="445754" y="328784"/>
                      <a:pt x="418353" y="287684"/>
                    </a:cubicBezTo>
                    <a:lnTo>
                      <a:pt x="406400" y="269755"/>
                    </a:lnTo>
                    <a:cubicBezTo>
                      <a:pt x="402416" y="263778"/>
                      <a:pt x="399526" y="256904"/>
                      <a:pt x="394447" y="251825"/>
                    </a:cubicBezTo>
                    <a:cubicBezTo>
                      <a:pt x="381230" y="238608"/>
                      <a:pt x="372885" y="232607"/>
                      <a:pt x="364565" y="215967"/>
                    </a:cubicBezTo>
                    <a:cubicBezTo>
                      <a:pt x="337177" y="161193"/>
                      <a:pt x="391239" y="246390"/>
                      <a:pt x="340659" y="174131"/>
                    </a:cubicBezTo>
                    <a:cubicBezTo>
                      <a:pt x="332421" y="162362"/>
                      <a:pt x="316753" y="138272"/>
                      <a:pt x="316753" y="138272"/>
                    </a:cubicBezTo>
                    <a:cubicBezTo>
                      <a:pt x="301732" y="93208"/>
                      <a:pt x="323742" y="147008"/>
                      <a:pt x="292847" y="108390"/>
                    </a:cubicBezTo>
                    <a:cubicBezTo>
                      <a:pt x="288912" y="103471"/>
                      <a:pt x="289688" y="96096"/>
                      <a:pt x="286871" y="90461"/>
                    </a:cubicBezTo>
                    <a:cubicBezTo>
                      <a:pt x="283659" y="84036"/>
                      <a:pt x="278130" y="78956"/>
                      <a:pt x="274918" y="72531"/>
                    </a:cubicBezTo>
                    <a:cubicBezTo>
                      <a:pt x="272101" y="66896"/>
                      <a:pt x="272000" y="60109"/>
                      <a:pt x="268941" y="54602"/>
                    </a:cubicBezTo>
                    <a:cubicBezTo>
                      <a:pt x="261964" y="42044"/>
                      <a:pt x="245035" y="18743"/>
                      <a:pt x="245035" y="18743"/>
                    </a:cubicBezTo>
                    <a:cubicBezTo>
                      <a:pt x="243043" y="12767"/>
                      <a:pt x="244694" y="3631"/>
                      <a:pt x="239059" y="814"/>
                    </a:cubicBezTo>
                    <a:cubicBezTo>
                      <a:pt x="227526" y="-4953"/>
                      <a:pt x="206245" y="21674"/>
                      <a:pt x="203200" y="24719"/>
                    </a:cubicBezTo>
                    <a:cubicBezTo>
                      <a:pt x="201208" y="30696"/>
                      <a:pt x="200041" y="37014"/>
                      <a:pt x="197224" y="42649"/>
                    </a:cubicBezTo>
                    <a:cubicBezTo>
                      <a:pt x="194012" y="49073"/>
                      <a:pt x="188188" y="54014"/>
                      <a:pt x="185271" y="60578"/>
                    </a:cubicBezTo>
                    <a:cubicBezTo>
                      <a:pt x="156820" y="124591"/>
                      <a:pt x="188417" y="73788"/>
                      <a:pt x="161365" y="114367"/>
                    </a:cubicBezTo>
                    <a:cubicBezTo>
                      <a:pt x="159373" y="122335"/>
                      <a:pt x="158624" y="130723"/>
                      <a:pt x="155388" y="138272"/>
                    </a:cubicBezTo>
                    <a:cubicBezTo>
                      <a:pt x="148202" y="155039"/>
                      <a:pt x="115231" y="186959"/>
                      <a:pt x="107577" y="192061"/>
                    </a:cubicBezTo>
                    <a:cubicBezTo>
                      <a:pt x="101600" y="196045"/>
                      <a:pt x="95165" y="199416"/>
                      <a:pt x="89647" y="204014"/>
                    </a:cubicBezTo>
                    <a:cubicBezTo>
                      <a:pt x="59802" y="228885"/>
                      <a:pt x="85298" y="217417"/>
                      <a:pt x="53788" y="227919"/>
                    </a:cubicBezTo>
                    <a:cubicBezTo>
                      <a:pt x="49804" y="233896"/>
                      <a:pt x="46914" y="240770"/>
                      <a:pt x="41835" y="245849"/>
                    </a:cubicBezTo>
                    <a:cubicBezTo>
                      <a:pt x="23745" y="263939"/>
                      <a:pt x="20512" y="262917"/>
                      <a:pt x="0" y="269755"/>
                    </a:cubicBezTo>
                    <a:cubicBezTo>
                      <a:pt x="19819" y="276361"/>
                      <a:pt x="21914" y="252821"/>
                      <a:pt x="35859" y="251825"/>
                    </a:cubicBezTo>
                    <a:close/>
                  </a:path>
                </a:pathLst>
              </a:custGeom>
              <a:solidFill>
                <a:schemeClr val="dk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6"/>
              <p:cNvSpPr/>
              <p:nvPr/>
            </p:nvSpPr>
            <p:spPr>
              <a:xfrm>
                <a:off x="1302871" y="5044141"/>
                <a:ext cx="155941" cy="461720"/>
              </a:xfrm>
              <a:custGeom>
                <a:rect b="b" l="l" r="r" t="t"/>
                <a:pathLst>
                  <a:path extrusionOk="0" h="461720" w="155941">
                    <a:moveTo>
                      <a:pt x="0" y="0"/>
                    </a:moveTo>
                    <a:cubicBezTo>
                      <a:pt x="1992" y="11953"/>
                      <a:pt x="3437" y="24010"/>
                      <a:pt x="5976" y="35859"/>
                    </a:cubicBezTo>
                    <a:cubicBezTo>
                      <a:pt x="9418" y="51922"/>
                      <a:pt x="15229" y="67467"/>
                      <a:pt x="17929" y="83671"/>
                    </a:cubicBezTo>
                    <a:cubicBezTo>
                      <a:pt x="19921" y="95624"/>
                      <a:pt x="21276" y="107701"/>
                      <a:pt x="23905" y="119530"/>
                    </a:cubicBezTo>
                    <a:cubicBezTo>
                      <a:pt x="25272" y="125680"/>
                      <a:pt x="28151" y="131402"/>
                      <a:pt x="29882" y="137459"/>
                    </a:cubicBezTo>
                    <a:cubicBezTo>
                      <a:pt x="32139" y="145357"/>
                      <a:pt x="33866" y="153396"/>
                      <a:pt x="35858" y="161365"/>
                    </a:cubicBezTo>
                    <a:cubicBezTo>
                      <a:pt x="33866" y="211169"/>
                      <a:pt x="29882" y="260933"/>
                      <a:pt x="29882" y="310777"/>
                    </a:cubicBezTo>
                    <a:cubicBezTo>
                      <a:pt x="29882" y="330798"/>
                      <a:pt x="27727" y="352246"/>
                      <a:pt x="35858" y="370541"/>
                    </a:cubicBezTo>
                    <a:cubicBezTo>
                      <a:pt x="38417" y="376298"/>
                      <a:pt x="47638" y="365932"/>
                      <a:pt x="53788" y="364565"/>
                    </a:cubicBezTo>
                    <a:cubicBezTo>
                      <a:pt x="65617" y="361936"/>
                      <a:pt x="77694" y="360580"/>
                      <a:pt x="89647" y="358588"/>
                    </a:cubicBezTo>
                    <a:cubicBezTo>
                      <a:pt x="119772" y="368631"/>
                      <a:pt x="99453" y="358077"/>
                      <a:pt x="125505" y="388471"/>
                    </a:cubicBezTo>
                    <a:cubicBezTo>
                      <a:pt x="160020" y="428738"/>
                      <a:pt x="128969" y="384700"/>
                      <a:pt x="155388" y="424330"/>
                    </a:cubicBezTo>
                    <a:cubicBezTo>
                      <a:pt x="153396" y="436283"/>
                      <a:pt x="160799" y="456047"/>
                      <a:pt x="149411" y="460188"/>
                    </a:cubicBezTo>
                    <a:cubicBezTo>
                      <a:pt x="130318" y="467131"/>
                      <a:pt x="89647" y="448235"/>
                      <a:pt x="89647" y="448235"/>
                    </a:cubicBezTo>
                    <a:cubicBezTo>
                      <a:pt x="83670" y="444251"/>
                      <a:pt x="78142" y="439495"/>
                      <a:pt x="71717" y="436283"/>
                    </a:cubicBezTo>
                    <a:cubicBezTo>
                      <a:pt x="66082" y="433466"/>
                      <a:pt x="58243" y="434761"/>
                      <a:pt x="53788" y="430306"/>
                    </a:cubicBezTo>
                    <a:cubicBezTo>
                      <a:pt x="49333" y="425851"/>
                      <a:pt x="50293" y="418167"/>
                      <a:pt x="47811" y="412377"/>
                    </a:cubicBezTo>
                    <a:cubicBezTo>
                      <a:pt x="41193" y="396936"/>
                      <a:pt x="33909" y="383879"/>
                      <a:pt x="23905" y="370541"/>
                    </a:cubicBezTo>
                    <a:cubicBezTo>
                      <a:pt x="22215" y="368287"/>
                      <a:pt x="19921" y="366557"/>
                      <a:pt x="17929" y="36456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6"/>
              <p:cNvSpPr/>
              <p:nvPr/>
            </p:nvSpPr>
            <p:spPr>
              <a:xfrm>
                <a:off x="1123576" y="5044141"/>
                <a:ext cx="161365" cy="472141"/>
              </a:xfrm>
              <a:custGeom>
                <a:rect b="b" l="l" r="r" t="t"/>
                <a:pathLst>
                  <a:path extrusionOk="0" h="472141" w="161365">
                    <a:moveTo>
                      <a:pt x="161365" y="0"/>
                    </a:moveTo>
                    <a:cubicBezTo>
                      <a:pt x="159373" y="51796"/>
                      <a:pt x="158955" y="103677"/>
                      <a:pt x="155389" y="155388"/>
                    </a:cubicBezTo>
                    <a:cubicBezTo>
                      <a:pt x="154956" y="161673"/>
                      <a:pt x="150779" y="167168"/>
                      <a:pt x="149412" y="173318"/>
                    </a:cubicBezTo>
                    <a:cubicBezTo>
                      <a:pt x="146783" y="185147"/>
                      <a:pt x="144774" y="197133"/>
                      <a:pt x="143436" y="209177"/>
                    </a:cubicBezTo>
                    <a:cubicBezTo>
                      <a:pt x="138910" y="249911"/>
                      <a:pt x="139312" y="283585"/>
                      <a:pt x="131483" y="322730"/>
                    </a:cubicBezTo>
                    <a:cubicBezTo>
                      <a:pt x="130248" y="328907"/>
                      <a:pt x="127164" y="334581"/>
                      <a:pt x="125506" y="340659"/>
                    </a:cubicBezTo>
                    <a:cubicBezTo>
                      <a:pt x="121183" y="356508"/>
                      <a:pt x="129899" y="386836"/>
                      <a:pt x="113553" y="388471"/>
                    </a:cubicBezTo>
                    <a:lnTo>
                      <a:pt x="53789" y="394447"/>
                    </a:lnTo>
                    <a:cubicBezTo>
                      <a:pt x="47812" y="398431"/>
                      <a:pt x="41377" y="401802"/>
                      <a:pt x="35859" y="406400"/>
                    </a:cubicBezTo>
                    <a:cubicBezTo>
                      <a:pt x="24531" y="415840"/>
                      <a:pt x="12692" y="428829"/>
                      <a:pt x="5977" y="442259"/>
                    </a:cubicBezTo>
                    <a:cubicBezTo>
                      <a:pt x="3160" y="447894"/>
                      <a:pt x="1992" y="454212"/>
                      <a:pt x="0" y="460188"/>
                    </a:cubicBezTo>
                    <a:cubicBezTo>
                      <a:pt x="18491" y="466352"/>
                      <a:pt x="32749" y="472141"/>
                      <a:pt x="53789" y="472141"/>
                    </a:cubicBezTo>
                    <a:cubicBezTo>
                      <a:pt x="60089" y="472141"/>
                      <a:pt x="65742" y="468157"/>
                      <a:pt x="71718" y="466165"/>
                    </a:cubicBezTo>
                    <a:lnTo>
                      <a:pt x="83671" y="430306"/>
                    </a:lnTo>
                    <a:cubicBezTo>
                      <a:pt x="85663" y="424330"/>
                      <a:pt x="84406" y="415872"/>
                      <a:pt x="89648" y="412377"/>
                    </a:cubicBezTo>
                    <a:cubicBezTo>
                      <a:pt x="95624" y="408393"/>
                      <a:pt x="101153" y="403636"/>
                      <a:pt x="107577" y="400424"/>
                    </a:cubicBezTo>
                    <a:cubicBezTo>
                      <a:pt x="113212" y="397607"/>
                      <a:pt x="125506" y="394447"/>
                      <a:pt x="125506" y="394447"/>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6"/>
              <p:cNvSpPr/>
              <p:nvPr/>
            </p:nvSpPr>
            <p:spPr>
              <a:xfrm>
                <a:off x="1127252" y="4823012"/>
                <a:ext cx="313077" cy="155394"/>
              </a:xfrm>
              <a:custGeom>
                <a:rect b="b" l="l" r="r" t="t"/>
                <a:pathLst>
                  <a:path extrusionOk="0" h="155394" w="313077">
                    <a:moveTo>
                      <a:pt x="217454" y="0"/>
                    </a:moveTo>
                    <a:cubicBezTo>
                      <a:pt x="237376" y="21914"/>
                      <a:pt x="258392" y="42880"/>
                      <a:pt x="277219" y="65741"/>
                    </a:cubicBezTo>
                    <a:cubicBezTo>
                      <a:pt x="286351" y="76830"/>
                      <a:pt x="293156" y="89647"/>
                      <a:pt x="301124" y="101600"/>
                    </a:cubicBezTo>
                    <a:lnTo>
                      <a:pt x="313077" y="119529"/>
                    </a:lnTo>
                    <a:cubicBezTo>
                      <a:pt x="307101" y="123513"/>
                      <a:pt x="301750" y="128652"/>
                      <a:pt x="295148" y="131482"/>
                    </a:cubicBezTo>
                    <a:cubicBezTo>
                      <a:pt x="272370" y="141244"/>
                      <a:pt x="208166" y="142715"/>
                      <a:pt x="199524" y="143435"/>
                    </a:cubicBezTo>
                    <a:cubicBezTo>
                      <a:pt x="191757" y="146024"/>
                      <a:pt x="164297" y="155688"/>
                      <a:pt x="157689" y="155388"/>
                    </a:cubicBezTo>
                    <a:cubicBezTo>
                      <a:pt x="121647" y="153750"/>
                      <a:pt x="85972" y="147419"/>
                      <a:pt x="50113" y="143435"/>
                    </a:cubicBezTo>
                    <a:cubicBezTo>
                      <a:pt x="-432" y="130799"/>
                      <a:pt x="-9315" y="143098"/>
                      <a:pt x="8277" y="12550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6"/>
              <p:cNvSpPr/>
              <p:nvPr/>
            </p:nvSpPr>
            <p:spPr>
              <a:xfrm>
                <a:off x="1201271" y="4817035"/>
                <a:ext cx="233082" cy="245536"/>
              </a:xfrm>
              <a:custGeom>
                <a:rect b="b" l="l" r="r" t="t"/>
                <a:pathLst>
                  <a:path extrusionOk="0" h="245536" w="233082">
                    <a:moveTo>
                      <a:pt x="95623" y="0"/>
                    </a:moveTo>
                    <a:cubicBezTo>
                      <a:pt x="85662" y="3984"/>
                      <a:pt x="72805" y="3879"/>
                      <a:pt x="65741" y="11953"/>
                    </a:cubicBezTo>
                    <a:cubicBezTo>
                      <a:pt x="57444" y="21435"/>
                      <a:pt x="60777" y="37329"/>
                      <a:pt x="53788" y="47812"/>
                    </a:cubicBezTo>
                    <a:cubicBezTo>
                      <a:pt x="49804" y="53788"/>
                      <a:pt x="45047" y="59317"/>
                      <a:pt x="41835" y="65741"/>
                    </a:cubicBezTo>
                    <a:cubicBezTo>
                      <a:pt x="39017" y="71376"/>
                      <a:pt x="39726" y="78698"/>
                      <a:pt x="35858" y="83671"/>
                    </a:cubicBezTo>
                    <a:cubicBezTo>
                      <a:pt x="25480" y="97014"/>
                      <a:pt x="0" y="119530"/>
                      <a:pt x="0" y="119530"/>
                    </a:cubicBezTo>
                    <a:cubicBezTo>
                      <a:pt x="1992" y="125506"/>
                      <a:pt x="1522" y="133004"/>
                      <a:pt x="5976" y="137459"/>
                    </a:cubicBezTo>
                    <a:cubicBezTo>
                      <a:pt x="10430" y="141914"/>
                      <a:pt x="18270" y="140619"/>
                      <a:pt x="23905" y="143436"/>
                    </a:cubicBezTo>
                    <a:cubicBezTo>
                      <a:pt x="30330" y="146648"/>
                      <a:pt x="35410" y="152177"/>
                      <a:pt x="41835" y="155389"/>
                    </a:cubicBezTo>
                    <a:cubicBezTo>
                      <a:pt x="47470" y="158206"/>
                      <a:pt x="53974" y="158884"/>
                      <a:pt x="59764" y="161365"/>
                    </a:cubicBezTo>
                    <a:cubicBezTo>
                      <a:pt x="133108" y="192798"/>
                      <a:pt x="41578" y="155261"/>
                      <a:pt x="101600" y="185271"/>
                    </a:cubicBezTo>
                    <a:cubicBezTo>
                      <a:pt x="107235" y="188088"/>
                      <a:pt x="113553" y="189255"/>
                      <a:pt x="119529" y="191247"/>
                    </a:cubicBezTo>
                    <a:lnTo>
                      <a:pt x="173317" y="227106"/>
                    </a:lnTo>
                    <a:cubicBezTo>
                      <a:pt x="186227" y="235713"/>
                      <a:pt x="193432" y="242787"/>
                      <a:pt x="209176" y="245036"/>
                    </a:cubicBezTo>
                    <a:cubicBezTo>
                      <a:pt x="217065" y="246163"/>
                      <a:pt x="225113" y="245036"/>
                      <a:pt x="233082" y="245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13" name="Google Shape;213;p6"/>
            <p:cNvGrpSpPr/>
            <p:nvPr/>
          </p:nvGrpSpPr>
          <p:grpSpPr>
            <a:xfrm>
              <a:off x="3805097" y="5045098"/>
              <a:ext cx="442459" cy="1267825"/>
              <a:chOff x="1105647" y="4248457"/>
              <a:chExt cx="442459" cy="1267825"/>
            </a:xfrm>
          </p:grpSpPr>
          <p:sp>
            <p:nvSpPr>
              <p:cNvPr id="214" name="Google Shape;214;p6"/>
              <p:cNvSpPr/>
              <p:nvPr/>
            </p:nvSpPr>
            <p:spPr>
              <a:xfrm>
                <a:off x="1209822" y="4431323"/>
                <a:ext cx="281353" cy="26728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6"/>
              <p:cNvSpPr/>
              <p:nvPr/>
            </p:nvSpPr>
            <p:spPr>
              <a:xfrm>
                <a:off x="1308286" y="4698609"/>
                <a:ext cx="42212" cy="337625"/>
              </a:xfrm>
              <a:custGeom>
                <a:rect b="b" l="l" r="r" t="t"/>
                <a:pathLst>
                  <a:path extrusionOk="0" h="337625" w="42212">
                    <a:moveTo>
                      <a:pt x="42212" y="0"/>
                    </a:moveTo>
                    <a:cubicBezTo>
                      <a:pt x="32834" y="23446"/>
                      <a:pt x="17648" y="45340"/>
                      <a:pt x="14077" y="70339"/>
                    </a:cubicBezTo>
                    <a:cubicBezTo>
                      <a:pt x="-869" y="174958"/>
                      <a:pt x="9" y="245418"/>
                      <a:pt x="9" y="33762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6"/>
              <p:cNvSpPr/>
              <p:nvPr/>
            </p:nvSpPr>
            <p:spPr>
              <a:xfrm>
                <a:off x="1105647" y="4248457"/>
                <a:ext cx="442459" cy="341472"/>
              </a:xfrm>
              <a:custGeom>
                <a:rect b="b" l="l" r="r" t="t"/>
                <a:pathLst>
                  <a:path extrusionOk="0" h="341472" w="442459">
                    <a:moveTo>
                      <a:pt x="35859" y="251825"/>
                    </a:moveTo>
                    <a:cubicBezTo>
                      <a:pt x="49804" y="250829"/>
                      <a:pt x="71423" y="257654"/>
                      <a:pt x="83671" y="263778"/>
                    </a:cubicBezTo>
                    <a:cubicBezTo>
                      <a:pt x="90095" y="266990"/>
                      <a:pt x="95036" y="272814"/>
                      <a:pt x="101600" y="275731"/>
                    </a:cubicBezTo>
                    <a:cubicBezTo>
                      <a:pt x="113114" y="280848"/>
                      <a:pt x="125506" y="283700"/>
                      <a:pt x="137459" y="287684"/>
                    </a:cubicBezTo>
                    <a:cubicBezTo>
                      <a:pt x="143435" y="289676"/>
                      <a:pt x="149211" y="292426"/>
                      <a:pt x="155388" y="293661"/>
                    </a:cubicBezTo>
                    <a:cubicBezTo>
                      <a:pt x="165349" y="295653"/>
                      <a:pt x="175416" y="297173"/>
                      <a:pt x="185271" y="299637"/>
                    </a:cubicBezTo>
                    <a:cubicBezTo>
                      <a:pt x="191383" y="301165"/>
                      <a:pt x="196935" y="304955"/>
                      <a:pt x="203200" y="305614"/>
                    </a:cubicBezTo>
                    <a:cubicBezTo>
                      <a:pt x="234961" y="308957"/>
                      <a:pt x="266949" y="309598"/>
                      <a:pt x="298824" y="311590"/>
                    </a:cubicBezTo>
                    <a:cubicBezTo>
                      <a:pt x="353030" y="325143"/>
                      <a:pt x="286068" y="309272"/>
                      <a:pt x="364565" y="323543"/>
                    </a:cubicBezTo>
                    <a:cubicBezTo>
                      <a:pt x="405569" y="330998"/>
                      <a:pt x="372253" y="326959"/>
                      <a:pt x="406400" y="335496"/>
                    </a:cubicBezTo>
                    <a:cubicBezTo>
                      <a:pt x="416255" y="337960"/>
                      <a:pt x="426321" y="339480"/>
                      <a:pt x="436282" y="341472"/>
                    </a:cubicBezTo>
                    <a:cubicBezTo>
                      <a:pt x="446802" y="309915"/>
                      <a:pt x="445754" y="328784"/>
                      <a:pt x="418353" y="287684"/>
                    </a:cubicBezTo>
                    <a:lnTo>
                      <a:pt x="406400" y="269755"/>
                    </a:lnTo>
                    <a:cubicBezTo>
                      <a:pt x="402416" y="263778"/>
                      <a:pt x="399526" y="256904"/>
                      <a:pt x="394447" y="251825"/>
                    </a:cubicBezTo>
                    <a:cubicBezTo>
                      <a:pt x="381230" y="238608"/>
                      <a:pt x="372885" y="232607"/>
                      <a:pt x="364565" y="215967"/>
                    </a:cubicBezTo>
                    <a:cubicBezTo>
                      <a:pt x="337177" y="161193"/>
                      <a:pt x="391239" y="246390"/>
                      <a:pt x="340659" y="174131"/>
                    </a:cubicBezTo>
                    <a:cubicBezTo>
                      <a:pt x="332421" y="162362"/>
                      <a:pt x="316753" y="138272"/>
                      <a:pt x="316753" y="138272"/>
                    </a:cubicBezTo>
                    <a:cubicBezTo>
                      <a:pt x="301732" y="93208"/>
                      <a:pt x="323742" y="147008"/>
                      <a:pt x="292847" y="108390"/>
                    </a:cubicBezTo>
                    <a:cubicBezTo>
                      <a:pt x="288912" y="103471"/>
                      <a:pt x="289688" y="96096"/>
                      <a:pt x="286871" y="90461"/>
                    </a:cubicBezTo>
                    <a:cubicBezTo>
                      <a:pt x="283659" y="84036"/>
                      <a:pt x="278130" y="78956"/>
                      <a:pt x="274918" y="72531"/>
                    </a:cubicBezTo>
                    <a:cubicBezTo>
                      <a:pt x="272101" y="66896"/>
                      <a:pt x="272000" y="60109"/>
                      <a:pt x="268941" y="54602"/>
                    </a:cubicBezTo>
                    <a:cubicBezTo>
                      <a:pt x="261964" y="42044"/>
                      <a:pt x="245035" y="18743"/>
                      <a:pt x="245035" y="18743"/>
                    </a:cubicBezTo>
                    <a:cubicBezTo>
                      <a:pt x="243043" y="12767"/>
                      <a:pt x="244694" y="3631"/>
                      <a:pt x="239059" y="814"/>
                    </a:cubicBezTo>
                    <a:cubicBezTo>
                      <a:pt x="227526" y="-4953"/>
                      <a:pt x="206245" y="21674"/>
                      <a:pt x="203200" y="24719"/>
                    </a:cubicBezTo>
                    <a:cubicBezTo>
                      <a:pt x="201208" y="30696"/>
                      <a:pt x="200041" y="37014"/>
                      <a:pt x="197224" y="42649"/>
                    </a:cubicBezTo>
                    <a:cubicBezTo>
                      <a:pt x="194012" y="49073"/>
                      <a:pt x="188188" y="54014"/>
                      <a:pt x="185271" y="60578"/>
                    </a:cubicBezTo>
                    <a:cubicBezTo>
                      <a:pt x="156820" y="124591"/>
                      <a:pt x="188417" y="73788"/>
                      <a:pt x="161365" y="114367"/>
                    </a:cubicBezTo>
                    <a:cubicBezTo>
                      <a:pt x="159373" y="122335"/>
                      <a:pt x="158624" y="130723"/>
                      <a:pt x="155388" y="138272"/>
                    </a:cubicBezTo>
                    <a:cubicBezTo>
                      <a:pt x="148202" y="155039"/>
                      <a:pt x="115231" y="186959"/>
                      <a:pt x="107577" y="192061"/>
                    </a:cubicBezTo>
                    <a:cubicBezTo>
                      <a:pt x="101600" y="196045"/>
                      <a:pt x="95165" y="199416"/>
                      <a:pt x="89647" y="204014"/>
                    </a:cubicBezTo>
                    <a:cubicBezTo>
                      <a:pt x="59802" y="228885"/>
                      <a:pt x="85298" y="217417"/>
                      <a:pt x="53788" y="227919"/>
                    </a:cubicBezTo>
                    <a:cubicBezTo>
                      <a:pt x="49804" y="233896"/>
                      <a:pt x="46914" y="240770"/>
                      <a:pt x="41835" y="245849"/>
                    </a:cubicBezTo>
                    <a:cubicBezTo>
                      <a:pt x="23745" y="263939"/>
                      <a:pt x="20512" y="262917"/>
                      <a:pt x="0" y="269755"/>
                    </a:cubicBezTo>
                    <a:cubicBezTo>
                      <a:pt x="19819" y="276361"/>
                      <a:pt x="21914" y="252821"/>
                      <a:pt x="35859" y="251825"/>
                    </a:cubicBezTo>
                    <a:close/>
                  </a:path>
                </a:pathLst>
              </a:custGeom>
              <a:solidFill>
                <a:schemeClr val="dk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6"/>
              <p:cNvSpPr/>
              <p:nvPr/>
            </p:nvSpPr>
            <p:spPr>
              <a:xfrm>
                <a:off x="1302871" y="5044141"/>
                <a:ext cx="155941" cy="461720"/>
              </a:xfrm>
              <a:custGeom>
                <a:rect b="b" l="l" r="r" t="t"/>
                <a:pathLst>
                  <a:path extrusionOk="0" h="461720" w="155941">
                    <a:moveTo>
                      <a:pt x="0" y="0"/>
                    </a:moveTo>
                    <a:cubicBezTo>
                      <a:pt x="1992" y="11953"/>
                      <a:pt x="3437" y="24010"/>
                      <a:pt x="5976" y="35859"/>
                    </a:cubicBezTo>
                    <a:cubicBezTo>
                      <a:pt x="9418" y="51922"/>
                      <a:pt x="15229" y="67467"/>
                      <a:pt x="17929" y="83671"/>
                    </a:cubicBezTo>
                    <a:cubicBezTo>
                      <a:pt x="19921" y="95624"/>
                      <a:pt x="21276" y="107701"/>
                      <a:pt x="23905" y="119530"/>
                    </a:cubicBezTo>
                    <a:cubicBezTo>
                      <a:pt x="25272" y="125680"/>
                      <a:pt x="28151" y="131402"/>
                      <a:pt x="29882" y="137459"/>
                    </a:cubicBezTo>
                    <a:cubicBezTo>
                      <a:pt x="32139" y="145357"/>
                      <a:pt x="33866" y="153396"/>
                      <a:pt x="35858" y="161365"/>
                    </a:cubicBezTo>
                    <a:cubicBezTo>
                      <a:pt x="33866" y="211169"/>
                      <a:pt x="29882" y="260933"/>
                      <a:pt x="29882" y="310777"/>
                    </a:cubicBezTo>
                    <a:cubicBezTo>
                      <a:pt x="29882" y="330798"/>
                      <a:pt x="27727" y="352246"/>
                      <a:pt x="35858" y="370541"/>
                    </a:cubicBezTo>
                    <a:cubicBezTo>
                      <a:pt x="38417" y="376298"/>
                      <a:pt x="47638" y="365932"/>
                      <a:pt x="53788" y="364565"/>
                    </a:cubicBezTo>
                    <a:cubicBezTo>
                      <a:pt x="65617" y="361936"/>
                      <a:pt x="77694" y="360580"/>
                      <a:pt x="89647" y="358588"/>
                    </a:cubicBezTo>
                    <a:cubicBezTo>
                      <a:pt x="119772" y="368631"/>
                      <a:pt x="99453" y="358077"/>
                      <a:pt x="125505" y="388471"/>
                    </a:cubicBezTo>
                    <a:cubicBezTo>
                      <a:pt x="160020" y="428738"/>
                      <a:pt x="128969" y="384700"/>
                      <a:pt x="155388" y="424330"/>
                    </a:cubicBezTo>
                    <a:cubicBezTo>
                      <a:pt x="153396" y="436283"/>
                      <a:pt x="160799" y="456047"/>
                      <a:pt x="149411" y="460188"/>
                    </a:cubicBezTo>
                    <a:cubicBezTo>
                      <a:pt x="130318" y="467131"/>
                      <a:pt x="89647" y="448235"/>
                      <a:pt x="89647" y="448235"/>
                    </a:cubicBezTo>
                    <a:cubicBezTo>
                      <a:pt x="83670" y="444251"/>
                      <a:pt x="78142" y="439495"/>
                      <a:pt x="71717" y="436283"/>
                    </a:cubicBezTo>
                    <a:cubicBezTo>
                      <a:pt x="66082" y="433466"/>
                      <a:pt x="58243" y="434761"/>
                      <a:pt x="53788" y="430306"/>
                    </a:cubicBezTo>
                    <a:cubicBezTo>
                      <a:pt x="49333" y="425851"/>
                      <a:pt x="50293" y="418167"/>
                      <a:pt x="47811" y="412377"/>
                    </a:cubicBezTo>
                    <a:cubicBezTo>
                      <a:pt x="41193" y="396936"/>
                      <a:pt x="33909" y="383879"/>
                      <a:pt x="23905" y="370541"/>
                    </a:cubicBezTo>
                    <a:cubicBezTo>
                      <a:pt x="22215" y="368287"/>
                      <a:pt x="19921" y="366557"/>
                      <a:pt x="17929" y="36456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6"/>
              <p:cNvSpPr/>
              <p:nvPr/>
            </p:nvSpPr>
            <p:spPr>
              <a:xfrm>
                <a:off x="1123576" y="5044141"/>
                <a:ext cx="161365" cy="472141"/>
              </a:xfrm>
              <a:custGeom>
                <a:rect b="b" l="l" r="r" t="t"/>
                <a:pathLst>
                  <a:path extrusionOk="0" h="472141" w="161365">
                    <a:moveTo>
                      <a:pt x="161365" y="0"/>
                    </a:moveTo>
                    <a:cubicBezTo>
                      <a:pt x="159373" y="51796"/>
                      <a:pt x="158955" y="103677"/>
                      <a:pt x="155389" y="155388"/>
                    </a:cubicBezTo>
                    <a:cubicBezTo>
                      <a:pt x="154956" y="161673"/>
                      <a:pt x="150779" y="167168"/>
                      <a:pt x="149412" y="173318"/>
                    </a:cubicBezTo>
                    <a:cubicBezTo>
                      <a:pt x="146783" y="185147"/>
                      <a:pt x="144774" y="197133"/>
                      <a:pt x="143436" y="209177"/>
                    </a:cubicBezTo>
                    <a:cubicBezTo>
                      <a:pt x="138910" y="249911"/>
                      <a:pt x="139312" y="283585"/>
                      <a:pt x="131483" y="322730"/>
                    </a:cubicBezTo>
                    <a:cubicBezTo>
                      <a:pt x="130248" y="328907"/>
                      <a:pt x="127164" y="334581"/>
                      <a:pt x="125506" y="340659"/>
                    </a:cubicBezTo>
                    <a:cubicBezTo>
                      <a:pt x="121183" y="356508"/>
                      <a:pt x="129899" y="386836"/>
                      <a:pt x="113553" y="388471"/>
                    </a:cubicBezTo>
                    <a:lnTo>
                      <a:pt x="53789" y="394447"/>
                    </a:lnTo>
                    <a:cubicBezTo>
                      <a:pt x="47812" y="398431"/>
                      <a:pt x="41377" y="401802"/>
                      <a:pt x="35859" y="406400"/>
                    </a:cubicBezTo>
                    <a:cubicBezTo>
                      <a:pt x="24531" y="415840"/>
                      <a:pt x="12692" y="428829"/>
                      <a:pt x="5977" y="442259"/>
                    </a:cubicBezTo>
                    <a:cubicBezTo>
                      <a:pt x="3160" y="447894"/>
                      <a:pt x="1992" y="454212"/>
                      <a:pt x="0" y="460188"/>
                    </a:cubicBezTo>
                    <a:cubicBezTo>
                      <a:pt x="18491" y="466352"/>
                      <a:pt x="32749" y="472141"/>
                      <a:pt x="53789" y="472141"/>
                    </a:cubicBezTo>
                    <a:cubicBezTo>
                      <a:pt x="60089" y="472141"/>
                      <a:pt x="65742" y="468157"/>
                      <a:pt x="71718" y="466165"/>
                    </a:cubicBezTo>
                    <a:lnTo>
                      <a:pt x="83671" y="430306"/>
                    </a:lnTo>
                    <a:cubicBezTo>
                      <a:pt x="85663" y="424330"/>
                      <a:pt x="84406" y="415872"/>
                      <a:pt x="89648" y="412377"/>
                    </a:cubicBezTo>
                    <a:cubicBezTo>
                      <a:pt x="95624" y="408393"/>
                      <a:pt x="101153" y="403636"/>
                      <a:pt x="107577" y="400424"/>
                    </a:cubicBezTo>
                    <a:cubicBezTo>
                      <a:pt x="113212" y="397607"/>
                      <a:pt x="125506" y="394447"/>
                      <a:pt x="125506" y="394447"/>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6"/>
              <p:cNvSpPr/>
              <p:nvPr/>
            </p:nvSpPr>
            <p:spPr>
              <a:xfrm>
                <a:off x="1127252" y="4823012"/>
                <a:ext cx="313077" cy="155394"/>
              </a:xfrm>
              <a:custGeom>
                <a:rect b="b" l="l" r="r" t="t"/>
                <a:pathLst>
                  <a:path extrusionOk="0" h="155394" w="313077">
                    <a:moveTo>
                      <a:pt x="217454" y="0"/>
                    </a:moveTo>
                    <a:cubicBezTo>
                      <a:pt x="237376" y="21914"/>
                      <a:pt x="258392" y="42880"/>
                      <a:pt x="277219" y="65741"/>
                    </a:cubicBezTo>
                    <a:cubicBezTo>
                      <a:pt x="286351" y="76830"/>
                      <a:pt x="293156" y="89647"/>
                      <a:pt x="301124" y="101600"/>
                    </a:cubicBezTo>
                    <a:lnTo>
                      <a:pt x="313077" y="119529"/>
                    </a:lnTo>
                    <a:cubicBezTo>
                      <a:pt x="307101" y="123513"/>
                      <a:pt x="301750" y="128652"/>
                      <a:pt x="295148" y="131482"/>
                    </a:cubicBezTo>
                    <a:cubicBezTo>
                      <a:pt x="272370" y="141244"/>
                      <a:pt x="208166" y="142715"/>
                      <a:pt x="199524" y="143435"/>
                    </a:cubicBezTo>
                    <a:cubicBezTo>
                      <a:pt x="191757" y="146024"/>
                      <a:pt x="164297" y="155688"/>
                      <a:pt x="157689" y="155388"/>
                    </a:cubicBezTo>
                    <a:cubicBezTo>
                      <a:pt x="121647" y="153750"/>
                      <a:pt x="85972" y="147419"/>
                      <a:pt x="50113" y="143435"/>
                    </a:cubicBezTo>
                    <a:cubicBezTo>
                      <a:pt x="-432" y="130799"/>
                      <a:pt x="-9315" y="143098"/>
                      <a:pt x="8277" y="12550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6"/>
              <p:cNvSpPr/>
              <p:nvPr/>
            </p:nvSpPr>
            <p:spPr>
              <a:xfrm>
                <a:off x="1201271" y="4817035"/>
                <a:ext cx="233082" cy="245536"/>
              </a:xfrm>
              <a:custGeom>
                <a:rect b="b" l="l" r="r" t="t"/>
                <a:pathLst>
                  <a:path extrusionOk="0" h="245536" w="233082">
                    <a:moveTo>
                      <a:pt x="95623" y="0"/>
                    </a:moveTo>
                    <a:cubicBezTo>
                      <a:pt x="85662" y="3984"/>
                      <a:pt x="72805" y="3879"/>
                      <a:pt x="65741" y="11953"/>
                    </a:cubicBezTo>
                    <a:cubicBezTo>
                      <a:pt x="57444" y="21435"/>
                      <a:pt x="60777" y="37329"/>
                      <a:pt x="53788" y="47812"/>
                    </a:cubicBezTo>
                    <a:cubicBezTo>
                      <a:pt x="49804" y="53788"/>
                      <a:pt x="45047" y="59317"/>
                      <a:pt x="41835" y="65741"/>
                    </a:cubicBezTo>
                    <a:cubicBezTo>
                      <a:pt x="39017" y="71376"/>
                      <a:pt x="39726" y="78698"/>
                      <a:pt x="35858" y="83671"/>
                    </a:cubicBezTo>
                    <a:cubicBezTo>
                      <a:pt x="25480" y="97014"/>
                      <a:pt x="0" y="119530"/>
                      <a:pt x="0" y="119530"/>
                    </a:cubicBezTo>
                    <a:cubicBezTo>
                      <a:pt x="1992" y="125506"/>
                      <a:pt x="1522" y="133004"/>
                      <a:pt x="5976" y="137459"/>
                    </a:cubicBezTo>
                    <a:cubicBezTo>
                      <a:pt x="10430" y="141914"/>
                      <a:pt x="18270" y="140619"/>
                      <a:pt x="23905" y="143436"/>
                    </a:cubicBezTo>
                    <a:cubicBezTo>
                      <a:pt x="30330" y="146648"/>
                      <a:pt x="35410" y="152177"/>
                      <a:pt x="41835" y="155389"/>
                    </a:cubicBezTo>
                    <a:cubicBezTo>
                      <a:pt x="47470" y="158206"/>
                      <a:pt x="53974" y="158884"/>
                      <a:pt x="59764" y="161365"/>
                    </a:cubicBezTo>
                    <a:cubicBezTo>
                      <a:pt x="133108" y="192798"/>
                      <a:pt x="41578" y="155261"/>
                      <a:pt x="101600" y="185271"/>
                    </a:cubicBezTo>
                    <a:cubicBezTo>
                      <a:pt x="107235" y="188088"/>
                      <a:pt x="113553" y="189255"/>
                      <a:pt x="119529" y="191247"/>
                    </a:cubicBezTo>
                    <a:lnTo>
                      <a:pt x="173317" y="227106"/>
                    </a:lnTo>
                    <a:cubicBezTo>
                      <a:pt x="186227" y="235713"/>
                      <a:pt x="193432" y="242787"/>
                      <a:pt x="209176" y="245036"/>
                    </a:cubicBezTo>
                    <a:cubicBezTo>
                      <a:pt x="217065" y="246163"/>
                      <a:pt x="225113" y="245036"/>
                      <a:pt x="233082" y="245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1" name="Google Shape;221;p6"/>
            <p:cNvSpPr/>
            <p:nvPr/>
          </p:nvSpPr>
          <p:spPr>
            <a:xfrm>
              <a:off x="532771" y="2639472"/>
              <a:ext cx="489759" cy="2293345"/>
            </a:xfrm>
            <a:custGeom>
              <a:rect b="b" l="l" r="r" t="t"/>
              <a:pathLst>
                <a:path extrusionOk="0" h="2092036" w="619008">
                  <a:moveTo>
                    <a:pt x="535880" y="0"/>
                  </a:moveTo>
                  <a:cubicBezTo>
                    <a:pt x="331525" y="137391"/>
                    <a:pt x="127171" y="274782"/>
                    <a:pt x="50971" y="512618"/>
                  </a:cubicBezTo>
                  <a:cubicBezTo>
                    <a:pt x="-25229" y="750454"/>
                    <a:pt x="-15993" y="1163782"/>
                    <a:pt x="78680" y="1427018"/>
                  </a:cubicBezTo>
                  <a:cubicBezTo>
                    <a:pt x="173353" y="1690254"/>
                    <a:pt x="396180" y="1891145"/>
                    <a:pt x="619008" y="2092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6"/>
            <p:cNvSpPr/>
            <p:nvPr/>
          </p:nvSpPr>
          <p:spPr>
            <a:xfrm>
              <a:off x="1821545" y="2743200"/>
              <a:ext cx="630710" cy="2228566"/>
            </a:xfrm>
            <a:custGeom>
              <a:rect b="b" l="l" r="r" t="t"/>
              <a:pathLst>
                <a:path extrusionOk="0" h="1801091" w="630710">
                  <a:moveTo>
                    <a:pt x="630710" y="0"/>
                  </a:moveTo>
                  <a:cubicBezTo>
                    <a:pt x="419428" y="87745"/>
                    <a:pt x="208146" y="175491"/>
                    <a:pt x="104237" y="360218"/>
                  </a:cubicBezTo>
                  <a:cubicBezTo>
                    <a:pt x="328" y="544945"/>
                    <a:pt x="-11218" y="868219"/>
                    <a:pt x="7255" y="1108364"/>
                  </a:cubicBezTo>
                  <a:cubicBezTo>
                    <a:pt x="25728" y="1348510"/>
                    <a:pt x="120400" y="1574800"/>
                    <a:pt x="215073" y="1801091"/>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6"/>
            <p:cNvSpPr/>
            <p:nvPr/>
          </p:nvSpPr>
          <p:spPr>
            <a:xfrm>
              <a:off x="2942206" y="2785999"/>
              <a:ext cx="630710" cy="2210371"/>
            </a:xfrm>
            <a:custGeom>
              <a:rect b="b" l="l" r="r" t="t"/>
              <a:pathLst>
                <a:path extrusionOk="0" h="1801091" w="630710">
                  <a:moveTo>
                    <a:pt x="630710" y="0"/>
                  </a:moveTo>
                  <a:cubicBezTo>
                    <a:pt x="419428" y="87745"/>
                    <a:pt x="208146" y="175491"/>
                    <a:pt x="104237" y="360218"/>
                  </a:cubicBezTo>
                  <a:cubicBezTo>
                    <a:pt x="328" y="544945"/>
                    <a:pt x="-11218" y="868219"/>
                    <a:pt x="7255" y="1108364"/>
                  </a:cubicBezTo>
                  <a:cubicBezTo>
                    <a:pt x="25728" y="1348510"/>
                    <a:pt x="120400" y="1574800"/>
                    <a:pt x="215073" y="1801091"/>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6"/>
            <p:cNvSpPr/>
            <p:nvPr/>
          </p:nvSpPr>
          <p:spPr>
            <a:xfrm>
              <a:off x="1205345" y="3616036"/>
              <a:ext cx="2507673" cy="1260545"/>
            </a:xfrm>
            <a:custGeom>
              <a:rect b="b" l="l" r="r" t="t"/>
              <a:pathLst>
                <a:path extrusionOk="0" h="1094509" w="2507673">
                  <a:moveTo>
                    <a:pt x="0" y="0"/>
                  </a:moveTo>
                  <a:cubicBezTo>
                    <a:pt x="248227" y="282864"/>
                    <a:pt x="496455" y="565728"/>
                    <a:pt x="914400" y="748146"/>
                  </a:cubicBezTo>
                  <a:cubicBezTo>
                    <a:pt x="1332345" y="930564"/>
                    <a:pt x="1920009" y="1012536"/>
                    <a:pt x="2507673" y="1094509"/>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6"/>
            <p:cNvSpPr/>
            <p:nvPr/>
          </p:nvSpPr>
          <p:spPr>
            <a:xfrm>
              <a:off x="2452255" y="3586907"/>
              <a:ext cx="1260763" cy="1260545"/>
            </a:xfrm>
            <a:custGeom>
              <a:rect b="b" l="l" r="r" t="t"/>
              <a:pathLst>
                <a:path extrusionOk="0" h="1094509" w="2507673">
                  <a:moveTo>
                    <a:pt x="0" y="0"/>
                  </a:moveTo>
                  <a:cubicBezTo>
                    <a:pt x="248227" y="282864"/>
                    <a:pt x="496455" y="565728"/>
                    <a:pt x="914400" y="748146"/>
                  </a:cubicBezTo>
                  <a:cubicBezTo>
                    <a:pt x="1332345" y="930564"/>
                    <a:pt x="1920009" y="1012536"/>
                    <a:pt x="2507673" y="1094509"/>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6"/>
            <p:cNvSpPr/>
            <p:nvPr/>
          </p:nvSpPr>
          <p:spPr>
            <a:xfrm>
              <a:off x="3615522" y="3585889"/>
              <a:ext cx="189576" cy="1260545"/>
            </a:xfrm>
            <a:custGeom>
              <a:rect b="b" l="l" r="r" t="t"/>
              <a:pathLst>
                <a:path extrusionOk="0" h="1094509" w="2507673">
                  <a:moveTo>
                    <a:pt x="0" y="0"/>
                  </a:moveTo>
                  <a:cubicBezTo>
                    <a:pt x="248227" y="282864"/>
                    <a:pt x="496455" y="565728"/>
                    <a:pt x="914400" y="748146"/>
                  </a:cubicBezTo>
                  <a:cubicBezTo>
                    <a:pt x="1332345" y="930564"/>
                    <a:pt x="1920009" y="1012536"/>
                    <a:pt x="2507673" y="1094509"/>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d30d088a24_0_7"/>
          <p:cNvSpPr txBox="1"/>
          <p:nvPr/>
        </p:nvSpPr>
        <p:spPr>
          <a:xfrm>
            <a:off x="6060058" y="588303"/>
            <a:ext cx="5486400" cy="5681400"/>
          </a:xfrm>
          <a:prstGeom prst="rect">
            <a:avLst/>
          </a:prstGeom>
          <a:noFill/>
          <a:ln>
            <a:noFill/>
          </a:ln>
        </p:spPr>
        <p:txBody>
          <a:bodyPr anchorCtr="0" anchor="t" bIns="45700" lIns="91425" spcFirstLastPara="1" rIns="91425" wrap="square" tIns="45700">
            <a:spAutoFit/>
          </a:bodyPr>
          <a:lstStyle/>
          <a:p>
            <a:pPr indent="0" lvl="0" marL="55562" rtl="0" algn="l">
              <a:lnSpc>
                <a:spcPct val="107000"/>
              </a:lnSpc>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Captain Pegleg’s plan is too successful. Most ships that pass his shore are robbed. </a:t>
            </a:r>
            <a:endParaRPr>
              <a:solidFill>
                <a:schemeClr val="dk1"/>
              </a:solidFill>
            </a:endParaRPr>
          </a:p>
          <a:p>
            <a:pPr indent="0" lvl="0" marL="0" rtl="0" algn="l">
              <a:lnSpc>
                <a:spcPct val="50000"/>
              </a:lnSpc>
              <a:spcBef>
                <a:spcPts val="0"/>
              </a:spcBef>
              <a:spcAft>
                <a:spcPts val="0"/>
              </a:spcAft>
              <a:buNone/>
            </a:pPr>
            <a:r>
              <a:t/>
            </a:r>
            <a:endParaRPr sz="2400">
              <a:solidFill>
                <a:schemeClr val="dk1"/>
              </a:solidFill>
              <a:latin typeface="Calibri"/>
              <a:ea typeface="Calibri"/>
              <a:cs typeface="Calibri"/>
              <a:sym typeface="Calibri"/>
            </a:endParaRPr>
          </a:p>
          <a:p>
            <a:pPr indent="0" lvl="0" marL="0" rtl="0" algn="l">
              <a:lnSpc>
                <a:spcPct val="107000"/>
              </a:lnSpc>
              <a:spcBef>
                <a:spcPts val="825"/>
              </a:spcBef>
              <a:spcAft>
                <a:spcPts val="0"/>
              </a:spcAft>
              <a:buClr>
                <a:schemeClr val="dk1"/>
              </a:buClr>
              <a:buFont typeface="Arial"/>
              <a:buNone/>
            </a:pPr>
            <a:r>
              <a:rPr lang="en-US" sz="2400">
                <a:solidFill>
                  <a:schemeClr val="dk1"/>
                </a:solidFill>
                <a:latin typeface="Calibri"/>
                <a:ea typeface="Calibri"/>
                <a:cs typeface="Calibri"/>
                <a:sym typeface="Calibri"/>
              </a:rPr>
              <a:t>Great! Well, that is not so great as it turns out. Captains start avoiding his shore and there are so few ships passing that his crew are getting restless.</a:t>
            </a:r>
            <a:endParaRPr>
              <a:solidFill>
                <a:schemeClr val="dk1"/>
              </a:solidFill>
            </a:endParaRPr>
          </a:p>
          <a:p>
            <a:pPr indent="0" lvl="0" marL="55562" rtl="0" algn="l">
              <a:lnSpc>
                <a:spcPct val="50000"/>
              </a:lnSpc>
              <a:spcBef>
                <a:spcPts val="0"/>
              </a:spcBef>
              <a:spcAft>
                <a:spcPts val="0"/>
              </a:spcAft>
              <a:buClr>
                <a:schemeClr val="dk1"/>
              </a:buClr>
              <a:buFont typeface="Arial"/>
              <a:buNone/>
            </a:pPr>
            <a:r>
              <a:t/>
            </a:r>
            <a:endParaRPr sz="2400">
              <a:solidFill>
                <a:schemeClr val="dk1"/>
              </a:solidFill>
              <a:latin typeface="Calibri"/>
              <a:ea typeface="Calibri"/>
              <a:cs typeface="Calibri"/>
              <a:sym typeface="Calibri"/>
            </a:endParaRPr>
          </a:p>
          <a:p>
            <a:pPr indent="0" lvl="0" marL="55562" rtl="0" algn="l">
              <a:lnSpc>
                <a:spcPct val="107000"/>
              </a:lnSpc>
              <a:spcBef>
                <a:spcPts val="825"/>
              </a:spcBef>
              <a:spcAft>
                <a:spcPts val="0"/>
              </a:spcAft>
              <a:buClr>
                <a:schemeClr val="dk1"/>
              </a:buClr>
              <a:buFont typeface="Arial"/>
              <a:buNone/>
            </a:pPr>
            <a:r>
              <a:rPr lang="en-US" sz="2400">
                <a:solidFill>
                  <a:schemeClr val="dk1"/>
                </a:solidFill>
                <a:latin typeface="Calibri"/>
                <a:ea typeface="Calibri"/>
                <a:cs typeface="Calibri"/>
                <a:sym typeface="Calibri"/>
              </a:rPr>
              <a:t>“I’ll reduce the equal share to two thirds of a gold bar per pirate,” he thinks, “That will be less than three quarters but better than one half.”</a:t>
            </a:r>
            <a:endParaRPr>
              <a:solidFill>
                <a:schemeClr val="dk1"/>
              </a:solidFill>
            </a:endParaRPr>
          </a:p>
          <a:p>
            <a:pPr indent="0" lvl="0" marL="55562" rtl="0" algn="l">
              <a:lnSpc>
                <a:spcPct val="50000"/>
              </a:lnSpc>
              <a:spcBef>
                <a:spcPts val="0"/>
              </a:spcBef>
              <a:spcAft>
                <a:spcPts val="0"/>
              </a:spcAft>
              <a:buClr>
                <a:schemeClr val="dk1"/>
              </a:buClr>
              <a:buFont typeface="Arial"/>
              <a:buNone/>
            </a:pPr>
            <a:r>
              <a:t/>
            </a:r>
            <a:endParaRPr sz="2400">
              <a:solidFill>
                <a:schemeClr val="dk1"/>
              </a:solidFill>
              <a:latin typeface="Calibri"/>
              <a:ea typeface="Calibri"/>
              <a:cs typeface="Calibri"/>
              <a:sym typeface="Calibri"/>
            </a:endParaRPr>
          </a:p>
          <a:p>
            <a:pPr indent="0" lvl="0" marL="55562" rtl="0" algn="l">
              <a:lnSpc>
                <a:spcPct val="107000"/>
              </a:lnSpc>
              <a:spcBef>
                <a:spcPts val="825"/>
              </a:spcBef>
              <a:spcAft>
                <a:spcPts val="0"/>
              </a:spcAft>
              <a:buClr>
                <a:schemeClr val="dk1"/>
              </a:buClr>
              <a:buFont typeface="Arial"/>
              <a:buNone/>
            </a:pPr>
            <a:r>
              <a:rPr lang="en-US" sz="2400">
                <a:solidFill>
                  <a:schemeClr val="dk1"/>
                </a:solidFill>
                <a:latin typeface="Calibri"/>
                <a:ea typeface="Calibri"/>
                <a:cs typeface="Calibri"/>
                <a:sym typeface="Calibri"/>
              </a:rPr>
              <a:t>What effect will Captain Pegleg’s plan have?</a:t>
            </a:r>
            <a:endParaRPr sz="2400">
              <a:solidFill>
                <a:schemeClr val="dk1"/>
              </a:solidFill>
              <a:latin typeface="Calibri"/>
              <a:ea typeface="Calibri"/>
              <a:cs typeface="Calibri"/>
              <a:sym typeface="Calibri"/>
            </a:endParaRPr>
          </a:p>
        </p:txBody>
      </p:sp>
      <p:pic>
        <p:nvPicPr>
          <p:cNvPr id="232" name="Google Shape;232;gd30d088a24_0_7"/>
          <p:cNvPicPr preferRelativeResize="0"/>
          <p:nvPr/>
        </p:nvPicPr>
        <p:blipFill>
          <a:blip r:embed="rId3">
            <a:alphaModFix/>
          </a:blip>
          <a:stretch>
            <a:fillRect/>
          </a:stretch>
        </p:blipFill>
        <p:spPr>
          <a:xfrm flipH="1">
            <a:off x="924300" y="443675"/>
            <a:ext cx="4290500" cy="5970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8"/>
          <p:cNvSpPr txBox="1"/>
          <p:nvPr/>
        </p:nvSpPr>
        <p:spPr>
          <a:xfrm>
            <a:off x="520504" y="371622"/>
            <a:ext cx="112683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Here are three ships the crew will attack. The numbers of gold bars expected to be on board are given under the ship name.</a:t>
            </a:r>
            <a:endParaRPr sz="2400">
              <a:solidFill>
                <a:schemeClr val="dk1"/>
              </a:solidFill>
              <a:latin typeface="Calibri"/>
              <a:ea typeface="Calibri"/>
              <a:cs typeface="Calibri"/>
              <a:sym typeface="Calibri"/>
            </a:endParaRPr>
          </a:p>
          <a:p>
            <a:pPr indent="0" lvl="0" marL="0" marR="0" rtl="0" algn="l">
              <a:lnSpc>
                <a:spcPct val="5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How many pirates should attack each ship if the equal shares are to be two thirds? </a:t>
            </a:r>
            <a:endParaRPr sz="2400">
              <a:solidFill>
                <a:schemeClr val="dk1"/>
              </a:solidFill>
              <a:latin typeface="Calibri"/>
              <a:ea typeface="Calibri"/>
              <a:cs typeface="Calibri"/>
              <a:sym typeface="Calibri"/>
            </a:endParaRPr>
          </a:p>
        </p:txBody>
      </p:sp>
      <p:sp>
        <p:nvSpPr>
          <p:cNvPr id="238" name="Google Shape;238;p8"/>
          <p:cNvSpPr txBox="1"/>
          <p:nvPr/>
        </p:nvSpPr>
        <p:spPr>
          <a:xfrm>
            <a:off x="4897864" y="4495919"/>
            <a:ext cx="25005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Santa Lucia</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8 gold bars</a:t>
            </a:r>
            <a:endParaRPr sz="1800">
              <a:solidFill>
                <a:schemeClr val="dk1"/>
              </a:solidFill>
              <a:latin typeface="Calibri"/>
              <a:ea typeface="Calibri"/>
              <a:cs typeface="Calibri"/>
              <a:sym typeface="Calibri"/>
            </a:endParaRPr>
          </a:p>
        </p:txBody>
      </p:sp>
      <p:sp>
        <p:nvSpPr>
          <p:cNvPr id="239" name="Google Shape;239;p8"/>
          <p:cNvSpPr txBox="1"/>
          <p:nvPr/>
        </p:nvSpPr>
        <p:spPr>
          <a:xfrm>
            <a:off x="1311888" y="5849350"/>
            <a:ext cx="1751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Santa Zola</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6 gold bars</a:t>
            </a:r>
            <a:endParaRPr sz="1800">
              <a:solidFill>
                <a:schemeClr val="dk1"/>
              </a:solidFill>
              <a:latin typeface="Calibri"/>
              <a:ea typeface="Calibri"/>
              <a:cs typeface="Calibri"/>
              <a:sym typeface="Calibri"/>
            </a:endParaRPr>
          </a:p>
        </p:txBody>
      </p:sp>
      <p:sp>
        <p:nvSpPr>
          <p:cNvPr id="240" name="Google Shape;240;p8"/>
          <p:cNvSpPr txBox="1"/>
          <p:nvPr/>
        </p:nvSpPr>
        <p:spPr>
          <a:xfrm>
            <a:off x="9302465" y="5730903"/>
            <a:ext cx="19002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Santa Adriana</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11 gold bars</a:t>
            </a:r>
            <a:endParaRPr sz="1800">
              <a:solidFill>
                <a:schemeClr val="dk1"/>
              </a:solidFill>
              <a:latin typeface="Calibri"/>
              <a:ea typeface="Calibri"/>
              <a:cs typeface="Calibri"/>
              <a:sym typeface="Calibri"/>
            </a:endParaRPr>
          </a:p>
        </p:txBody>
      </p:sp>
      <p:pic>
        <p:nvPicPr>
          <p:cNvPr id="241" name="Google Shape;241;p8"/>
          <p:cNvPicPr preferRelativeResize="0"/>
          <p:nvPr/>
        </p:nvPicPr>
        <p:blipFill>
          <a:blip r:embed="rId3">
            <a:alphaModFix/>
          </a:blip>
          <a:stretch>
            <a:fillRect/>
          </a:stretch>
        </p:blipFill>
        <p:spPr>
          <a:xfrm>
            <a:off x="1264963" y="2993724"/>
            <a:ext cx="1845267" cy="2855625"/>
          </a:xfrm>
          <a:prstGeom prst="rect">
            <a:avLst/>
          </a:prstGeom>
          <a:noFill/>
          <a:ln>
            <a:noFill/>
          </a:ln>
        </p:spPr>
      </p:pic>
      <p:pic>
        <p:nvPicPr>
          <p:cNvPr id="242" name="Google Shape;242;p8"/>
          <p:cNvPicPr preferRelativeResize="0"/>
          <p:nvPr/>
        </p:nvPicPr>
        <p:blipFill>
          <a:blip r:embed="rId4">
            <a:alphaModFix/>
          </a:blip>
          <a:stretch>
            <a:fillRect/>
          </a:stretch>
        </p:blipFill>
        <p:spPr>
          <a:xfrm>
            <a:off x="9186025" y="2829898"/>
            <a:ext cx="2133111" cy="2855625"/>
          </a:xfrm>
          <a:prstGeom prst="rect">
            <a:avLst/>
          </a:prstGeom>
          <a:noFill/>
          <a:ln>
            <a:noFill/>
          </a:ln>
        </p:spPr>
      </p:pic>
      <p:pic>
        <p:nvPicPr>
          <p:cNvPr id="243" name="Google Shape;243;p8"/>
          <p:cNvPicPr preferRelativeResize="0"/>
          <p:nvPr/>
        </p:nvPicPr>
        <p:blipFill>
          <a:blip r:embed="rId5">
            <a:alphaModFix/>
          </a:blip>
          <a:stretch>
            <a:fillRect/>
          </a:stretch>
        </p:blipFill>
        <p:spPr>
          <a:xfrm>
            <a:off x="4895763" y="1893975"/>
            <a:ext cx="2400475" cy="2601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9"/>
          <p:cNvPicPr preferRelativeResize="0"/>
          <p:nvPr/>
        </p:nvPicPr>
        <p:blipFill>
          <a:blip r:embed="rId3">
            <a:alphaModFix/>
          </a:blip>
          <a:stretch>
            <a:fillRect/>
          </a:stretch>
        </p:blipFill>
        <p:spPr>
          <a:xfrm>
            <a:off x="883725" y="1504375"/>
            <a:ext cx="10424550" cy="5083751"/>
          </a:xfrm>
          <a:prstGeom prst="rect">
            <a:avLst/>
          </a:prstGeom>
          <a:noFill/>
          <a:ln>
            <a:noFill/>
          </a:ln>
        </p:spPr>
      </p:pic>
      <p:sp>
        <p:nvSpPr>
          <p:cNvPr id="249" name="Google Shape;249;p9"/>
          <p:cNvSpPr txBox="1"/>
          <p:nvPr/>
        </p:nvSpPr>
        <p:spPr>
          <a:xfrm>
            <a:off x="520504" y="371622"/>
            <a:ext cx="11268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Here is diagram showing how Captain Pegleg worked out the number of pirates he needed to attack the Santa Zola. That ship held six gold bars.</a:t>
            </a:r>
            <a:endParaRPr sz="2400">
              <a:solidFill>
                <a:schemeClr val="dk1"/>
              </a:solidFill>
              <a:latin typeface="Calibri"/>
              <a:ea typeface="Calibri"/>
              <a:cs typeface="Calibri"/>
              <a:sym typeface="Calibri"/>
            </a:endParaRPr>
          </a:p>
        </p:txBody>
      </p:sp>
      <p:grpSp>
        <p:nvGrpSpPr>
          <p:cNvPr id="250" name="Google Shape;250;p9"/>
          <p:cNvGrpSpPr/>
          <p:nvPr/>
        </p:nvGrpSpPr>
        <p:grpSpPr>
          <a:xfrm>
            <a:off x="3004665" y="2240572"/>
            <a:ext cx="2301245" cy="3578841"/>
            <a:chOff x="280253" y="1827908"/>
            <a:chExt cx="2818771" cy="4383686"/>
          </a:xfrm>
        </p:grpSpPr>
        <p:sp>
          <p:nvSpPr>
            <p:cNvPr id="251" name="Google Shape;251;p9"/>
            <p:cNvSpPr/>
            <p:nvPr/>
          </p:nvSpPr>
          <p:spPr>
            <a:xfrm>
              <a:off x="636899" y="1827908"/>
              <a:ext cx="773723" cy="1814732"/>
            </a:xfrm>
            <a:custGeom>
              <a:rect b="b" l="l" r="r" t="t"/>
              <a:pathLst>
                <a:path extrusionOk="0" fill="none" h="1814732" w="773723">
                  <a:moveTo>
                    <a:pt x="0" y="0"/>
                  </a:moveTo>
                  <a:cubicBezTo>
                    <a:pt x="116594" y="-9400"/>
                    <a:pt x="205868" y="41866"/>
                    <a:pt x="363650" y="0"/>
                  </a:cubicBezTo>
                  <a:cubicBezTo>
                    <a:pt x="521432" y="-41866"/>
                    <a:pt x="639044" y="25613"/>
                    <a:pt x="773723" y="0"/>
                  </a:cubicBezTo>
                  <a:cubicBezTo>
                    <a:pt x="782566" y="214403"/>
                    <a:pt x="748730" y="338707"/>
                    <a:pt x="773723" y="453683"/>
                  </a:cubicBezTo>
                  <a:cubicBezTo>
                    <a:pt x="798716" y="568659"/>
                    <a:pt x="752344" y="787853"/>
                    <a:pt x="773723" y="907366"/>
                  </a:cubicBezTo>
                  <a:cubicBezTo>
                    <a:pt x="795102" y="1026879"/>
                    <a:pt x="745950" y="1202329"/>
                    <a:pt x="773723" y="1342902"/>
                  </a:cubicBezTo>
                  <a:cubicBezTo>
                    <a:pt x="801496" y="1483475"/>
                    <a:pt x="749881" y="1701851"/>
                    <a:pt x="773723" y="1814732"/>
                  </a:cubicBezTo>
                  <a:cubicBezTo>
                    <a:pt x="626259" y="1850712"/>
                    <a:pt x="564516" y="1787831"/>
                    <a:pt x="402336" y="1814732"/>
                  </a:cubicBezTo>
                  <a:cubicBezTo>
                    <a:pt x="240156" y="1841633"/>
                    <a:pt x="162368" y="1775077"/>
                    <a:pt x="0" y="1814732"/>
                  </a:cubicBezTo>
                  <a:cubicBezTo>
                    <a:pt x="-38523" y="1700178"/>
                    <a:pt x="14057" y="1541741"/>
                    <a:pt x="0" y="1379196"/>
                  </a:cubicBezTo>
                  <a:cubicBezTo>
                    <a:pt x="-14057" y="1216651"/>
                    <a:pt x="50184" y="1075209"/>
                    <a:pt x="0" y="925513"/>
                  </a:cubicBezTo>
                  <a:cubicBezTo>
                    <a:pt x="-50184" y="775817"/>
                    <a:pt x="46906" y="647692"/>
                    <a:pt x="0" y="489978"/>
                  </a:cubicBezTo>
                  <a:cubicBezTo>
                    <a:pt x="-46906" y="332264"/>
                    <a:pt x="24029" y="166423"/>
                    <a:pt x="0" y="0"/>
                  </a:cubicBezTo>
                  <a:close/>
                </a:path>
                <a:path extrusionOk="0" h="1814732" w="773723">
                  <a:moveTo>
                    <a:pt x="0" y="0"/>
                  </a:moveTo>
                  <a:cubicBezTo>
                    <a:pt x="129820" y="-1945"/>
                    <a:pt x="246733" y="2014"/>
                    <a:pt x="386862" y="0"/>
                  </a:cubicBezTo>
                  <a:cubicBezTo>
                    <a:pt x="526991" y="-2014"/>
                    <a:pt x="611569" y="40320"/>
                    <a:pt x="773723" y="0"/>
                  </a:cubicBezTo>
                  <a:cubicBezTo>
                    <a:pt x="815296" y="206190"/>
                    <a:pt x="717751" y="294732"/>
                    <a:pt x="773723" y="471830"/>
                  </a:cubicBezTo>
                  <a:cubicBezTo>
                    <a:pt x="829695" y="648928"/>
                    <a:pt x="773319" y="709537"/>
                    <a:pt x="773723" y="871071"/>
                  </a:cubicBezTo>
                  <a:cubicBezTo>
                    <a:pt x="774127" y="1032605"/>
                    <a:pt x="768500" y="1189612"/>
                    <a:pt x="773723" y="1342902"/>
                  </a:cubicBezTo>
                  <a:cubicBezTo>
                    <a:pt x="778946" y="1496192"/>
                    <a:pt x="764199" y="1626019"/>
                    <a:pt x="773723" y="1814732"/>
                  </a:cubicBezTo>
                  <a:cubicBezTo>
                    <a:pt x="649398" y="1822401"/>
                    <a:pt x="452906" y="1784370"/>
                    <a:pt x="371387" y="1814732"/>
                  </a:cubicBezTo>
                  <a:cubicBezTo>
                    <a:pt x="289868" y="1845094"/>
                    <a:pt x="157937" y="1808331"/>
                    <a:pt x="0" y="1814732"/>
                  </a:cubicBezTo>
                  <a:cubicBezTo>
                    <a:pt x="-43660" y="1696212"/>
                    <a:pt x="55071" y="1425559"/>
                    <a:pt x="0" y="1324754"/>
                  </a:cubicBezTo>
                  <a:cubicBezTo>
                    <a:pt x="-55071" y="1223949"/>
                    <a:pt x="34859" y="968853"/>
                    <a:pt x="0" y="871071"/>
                  </a:cubicBezTo>
                  <a:cubicBezTo>
                    <a:pt x="-34859" y="773289"/>
                    <a:pt x="95298" y="294594"/>
                    <a:pt x="0" y="0"/>
                  </a:cubicBezTo>
                  <a:close/>
                </a:path>
              </a:pathLst>
            </a:custGeom>
            <a:solidFill>
              <a:srgbClr val="FFC00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9"/>
            <p:cNvSpPr/>
            <p:nvPr/>
          </p:nvSpPr>
          <p:spPr>
            <a:xfrm>
              <a:off x="1976470" y="1842062"/>
              <a:ext cx="773723" cy="1814732"/>
            </a:xfrm>
            <a:custGeom>
              <a:rect b="b" l="l" r="r" t="t"/>
              <a:pathLst>
                <a:path extrusionOk="0" fill="none" h="1814732" w="773723">
                  <a:moveTo>
                    <a:pt x="0" y="0"/>
                  </a:moveTo>
                  <a:cubicBezTo>
                    <a:pt x="116594" y="-9400"/>
                    <a:pt x="205868" y="41866"/>
                    <a:pt x="363650" y="0"/>
                  </a:cubicBezTo>
                  <a:cubicBezTo>
                    <a:pt x="521432" y="-41866"/>
                    <a:pt x="639044" y="25613"/>
                    <a:pt x="773723" y="0"/>
                  </a:cubicBezTo>
                  <a:cubicBezTo>
                    <a:pt x="782566" y="214403"/>
                    <a:pt x="748730" y="338707"/>
                    <a:pt x="773723" y="453683"/>
                  </a:cubicBezTo>
                  <a:cubicBezTo>
                    <a:pt x="798716" y="568659"/>
                    <a:pt x="752344" y="787853"/>
                    <a:pt x="773723" y="907366"/>
                  </a:cubicBezTo>
                  <a:cubicBezTo>
                    <a:pt x="795102" y="1026879"/>
                    <a:pt x="745950" y="1202329"/>
                    <a:pt x="773723" y="1342902"/>
                  </a:cubicBezTo>
                  <a:cubicBezTo>
                    <a:pt x="801496" y="1483475"/>
                    <a:pt x="749881" y="1701851"/>
                    <a:pt x="773723" y="1814732"/>
                  </a:cubicBezTo>
                  <a:cubicBezTo>
                    <a:pt x="626259" y="1850712"/>
                    <a:pt x="564516" y="1787831"/>
                    <a:pt x="402336" y="1814732"/>
                  </a:cubicBezTo>
                  <a:cubicBezTo>
                    <a:pt x="240156" y="1841633"/>
                    <a:pt x="162368" y="1775077"/>
                    <a:pt x="0" y="1814732"/>
                  </a:cubicBezTo>
                  <a:cubicBezTo>
                    <a:pt x="-38523" y="1700178"/>
                    <a:pt x="14057" y="1541741"/>
                    <a:pt x="0" y="1379196"/>
                  </a:cubicBezTo>
                  <a:cubicBezTo>
                    <a:pt x="-14057" y="1216651"/>
                    <a:pt x="50184" y="1075209"/>
                    <a:pt x="0" y="925513"/>
                  </a:cubicBezTo>
                  <a:cubicBezTo>
                    <a:pt x="-50184" y="775817"/>
                    <a:pt x="46906" y="647692"/>
                    <a:pt x="0" y="489978"/>
                  </a:cubicBezTo>
                  <a:cubicBezTo>
                    <a:pt x="-46906" y="332264"/>
                    <a:pt x="24029" y="166423"/>
                    <a:pt x="0" y="0"/>
                  </a:cubicBezTo>
                  <a:close/>
                </a:path>
                <a:path extrusionOk="0" h="1814732" w="773723">
                  <a:moveTo>
                    <a:pt x="0" y="0"/>
                  </a:moveTo>
                  <a:cubicBezTo>
                    <a:pt x="129820" y="-1945"/>
                    <a:pt x="246733" y="2014"/>
                    <a:pt x="386862" y="0"/>
                  </a:cubicBezTo>
                  <a:cubicBezTo>
                    <a:pt x="526991" y="-2014"/>
                    <a:pt x="611569" y="40320"/>
                    <a:pt x="773723" y="0"/>
                  </a:cubicBezTo>
                  <a:cubicBezTo>
                    <a:pt x="815296" y="206190"/>
                    <a:pt x="717751" y="294732"/>
                    <a:pt x="773723" y="471830"/>
                  </a:cubicBezTo>
                  <a:cubicBezTo>
                    <a:pt x="829695" y="648928"/>
                    <a:pt x="773319" y="709537"/>
                    <a:pt x="773723" y="871071"/>
                  </a:cubicBezTo>
                  <a:cubicBezTo>
                    <a:pt x="774127" y="1032605"/>
                    <a:pt x="768500" y="1189612"/>
                    <a:pt x="773723" y="1342902"/>
                  </a:cubicBezTo>
                  <a:cubicBezTo>
                    <a:pt x="778946" y="1496192"/>
                    <a:pt x="764199" y="1626019"/>
                    <a:pt x="773723" y="1814732"/>
                  </a:cubicBezTo>
                  <a:cubicBezTo>
                    <a:pt x="649398" y="1822401"/>
                    <a:pt x="452906" y="1784370"/>
                    <a:pt x="371387" y="1814732"/>
                  </a:cubicBezTo>
                  <a:cubicBezTo>
                    <a:pt x="289868" y="1845094"/>
                    <a:pt x="157937" y="1808331"/>
                    <a:pt x="0" y="1814732"/>
                  </a:cubicBezTo>
                  <a:cubicBezTo>
                    <a:pt x="-43660" y="1696212"/>
                    <a:pt x="55071" y="1425559"/>
                    <a:pt x="0" y="1324754"/>
                  </a:cubicBezTo>
                  <a:cubicBezTo>
                    <a:pt x="-55071" y="1223949"/>
                    <a:pt x="34859" y="968853"/>
                    <a:pt x="0" y="871071"/>
                  </a:cubicBezTo>
                  <a:cubicBezTo>
                    <a:pt x="-34859" y="773289"/>
                    <a:pt x="95298" y="294594"/>
                    <a:pt x="0" y="0"/>
                  </a:cubicBezTo>
                  <a:close/>
                </a:path>
              </a:pathLst>
            </a:custGeom>
            <a:solidFill>
              <a:srgbClr val="FFC00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3" name="Google Shape;253;p9"/>
            <p:cNvGrpSpPr/>
            <p:nvPr/>
          </p:nvGrpSpPr>
          <p:grpSpPr>
            <a:xfrm>
              <a:off x="690836" y="4943084"/>
              <a:ext cx="442459" cy="1267825"/>
              <a:chOff x="1105647" y="4248457"/>
              <a:chExt cx="442459" cy="1267825"/>
            </a:xfrm>
          </p:grpSpPr>
          <p:sp>
            <p:nvSpPr>
              <p:cNvPr id="254" name="Google Shape;254;p9"/>
              <p:cNvSpPr/>
              <p:nvPr/>
            </p:nvSpPr>
            <p:spPr>
              <a:xfrm>
                <a:off x="1209822" y="4431323"/>
                <a:ext cx="281353" cy="26728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9"/>
              <p:cNvSpPr/>
              <p:nvPr/>
            </p:nvSpPr>
            <p:spPr>
              <a:xfrm>
                <a:off x="1308286" y="4698609"/>
                <a:ext cx="42212" cy="337625"/>
              </a:xfrm>
              <a:custGeom>
                <a:rect b="b" l="l" r="r" t="t"/>
                <a:pathLst>
                  <a:path extrusionOk="0" h="337625" w="42212">
                    <a:moveTo>
                      <a:pt x="42212" y="0"/>
                    </a:moveTo>
                    <a:cubicBezTo>
                      <a:pt x="32834" y="23446"/>
                      <a:pt x="17648" y="45340"/>
                      <a:pt x="14077" y="70339"/>
                    </a:cubicBezTo>
                    <a:cubicBezTo>
                      <a:pt x="-869" y="174958"/>
                      <a:pt x="9" y="245418"/>
                      <a:pt x="9" y="33762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9"/>
              <p:cNvSpPr/>
              <p:nvPr/>
            </p:nvSpPr>
            <p:spPr>
              <a:xfrm>
                <a:off x="1105647" y="4248457"/>
                <a:ext cx="442459" cy="341472"/>
              </a:xfrm>
              <a:custGeom>
                <a:rect b="b" l="l" r="r" t="t"/>
                <a:pathLst>
                  <a:path extrusionOk="0" h="341472" w="442459">
                    <a:moveTo>
                      <a:pt x="35859" y="251825"/>
                    </a:moveTo>
                    <a:cubicBezTo>
                      <a:pt x="49804" y="250829"/>
                      <a:pt x="71423" y="257654"/>
                      <a:pt x="83671" y="263778"/>
                    </a:cubicBezTo>
                    <a:cubicBezTo>
                      <a:pt x="90095" y="266990"/>
                      <a:pt x="95036" y="272814"/>
                      <a:pt x="101600" y="275731"/>
                    </a:cubicBezTo>
                    <a:cubicBezTo>
                      <a:pt x="113114" y="280848"/>
                      <a:pt x="125506" y="283700"/>
                      <a:pt x="137459" y="287684"/>
                    </a:cubicBezTo>
                    <a:cubicBezTo>
                      <a:pt x="143435" y="289676"/>
                      <a:pt x="149211" y="292426"/>
                      <a:pt x="155388" y="293661"/>
                    </a:cubicBezTo>
                    <a:cubicBezTo>
                      <a:pt x="165349" y="295653"/>
                      <a:pt x="175416" y="297173"/>
                      <a:pt x="185271" y="299637"/>
                    </a:cubicBezTo>
                    <a:cubicBezTo>
                      <a:pt x="191383" y="301165"/>
                      <a:pt x="196935" y="304955"/>
                      <a:pt x="203200" y="305614"/>
                    </a:cubicBezTo>
                    <a:cubicBezTo>
                      <a:pt x="234961" y="308957"/>
                      <a:pt x="266949" y="309598"/>
                      <a:pt x="298824" y="311590"/>
                    </a:cubicBezTo>
                    <a:cubicBezTo>
                      <a:pt x="353030" y="325143"/>
                      <a:pt x="286068" y="309272"/>
                      <a:pt x="364565" y="323543"/>
                    </a:cubicBezTo>
                    <a:cubicBezTo>
                      <a:pt x="405569" y="330998"/>
                      <a:pt x="372253" y="326959"/>
                      <a:pt x="406400" y="335496"/>
                    </a:cubicBezTo>
                    <a:cubicBezTo>
                      <a:pt x="416255" y="337960"/>
                      <a:pt x="426321" y="339480"/>
                      <a:pt x="436282" y="341472"/>
                    </a:cubicBezTo>
                    <a:cubicBezTo>
                      <a:pt x="446802" y="309915"/>
                      <a:pt x="445754" y="328784"/>
                      <a:pt x="418353" y="287684"/>
                    </a:cubicBezTo>
                    <a:lnTo>
                      <a:pt x="406400" y="269755"/>
                    </a:lnTo>
                    <a:cubicBezTo>
                      <a:pt x="402416" y="263778"/>
                      <a:pt x="399526" y="256904"/>
                      <a:pt x="394447" y="251825"/>
                    </a:cubicBezTo>
                    <a:cubicBezTo>
                      <a:pt x="381230" y="238608"/>
                      <a:pt x="372885" y="232607"/>
                      <a:pt x="364565" y="215967"/>
                    </a:cubicBezTo>
                    <a:cubicBezTo>
                      <a:pt x="337177" y="161193"/>
                      <a:pt x="391239" y="246390"/>
                      <a:pt x="340659" y="174131"/>
                    </a:cubicBezTo>
                    <a:cubicBezTo>
                      <a:pt x="332421" y="162362"/>
                      <a:pt x="316753" y="138272"/>
                      <a:pt x="316753" y="138272"/>
                    </a:cubicBezTo>
                    <a:cubicBezTo>
                      <a:pt x="301732" y="93208"/>
                      <a:pt x="323742" y="147008"/>
                      <a:pt x="292847" y="108390"/>
                    </a:cubicBezTo>
                    <a:cubicBezTo>
                      <a:pt x="288912" y="103471"/>
                      <a:pt x="289688" y="96096"/>
                      <a:pt x="286871" y="90461"/>
                    </a:cubicBezTo>
                    <a:cubicBezTo>
                      <a:pt x="283659" y="84036"/>
                      <a:pt x="278130" y="78956"/>
                      <a:pt x="274918" y="72531"/>
                    </a:cubicBezTo>
                    <a:cubicBezTo>
                      <a:pt x="272101" y="66896"/>
                      <a:pt x="272000" y="60109"/>
                      <a:pt x="268941" y="54602"/>
                    </a:cubicBezTo>
                    <a:cubicBezTo>
                      <a:pt x="261964" y="42044"/>
                      <a:pt x="245035" y="18743"/>
                      <a:pt x="245035" y="18743"/>
                    </a:cubicBezTo>
                    <a:cubicBezTo>
                      <a:pt x="243043" y="12767"/>
                      <a:pt x="244694" y="3631"/>
                      <a:pt x="239059" y="814"/>
                    </a:cubicBezTo>
                    <a:cubicBezTo>
                      <a:pt x="227526" y="-4953"/>
                      <a:pt x="206245" y="21674"/>
                      <a:pt x="203200" y="24719"/>
                    </a:cubicBezTo>
                    <a:cubicBezTo>
                      <a:pt x="201208" y="30696"/>
                      <a:pt x="200041" y="37014"/>
                      <a:pt x="197224" y="42649"/>
                    </a:cubicBezTo>
                    <a:cubicBezTo>
                      <a:pt x="194012" y="49073"/>
                      <a:pt x="188188" y="54014"/>
                      <a:pt x="185271" y="60578"/>
                    </a:cubicBezTo>
                    <a:cubicBezTo>
                      <a:pt x="156820" y="124591"/>
                      <a:pt x="188417" y="73788"/>
                      <a:pt x="161365" y="114367"/>
                    </a:cubicBezTo>
                    <a:cubicBezTo>
                      <a:pt x="159373" y="122335"/>
                      <a:pt x="158624" y="130723"/>
                      <a:pt x="155388" y="138272"/>
                    </a:cubicBezTo>
                    <a:cubicBezTo>
                      <a:pt x="148202" y="155039"/>
                      <a:pt x="115231" y="186959"/>
                      <a:pt x="107577" y="192061"/>
                    </a:cubicBezTo>
                    <a:cubicBezTo>
                      <a:pt x="101600" y="196045"/>
                      <a:pt x="95165" y="199416"/>
                      <a:pt x="89647" y="204014"/>
                    </a:cubicBezTo>
                    <a:cubicBezTo>
                      <a:pt x="59802" y="228885"/>
                      <a:pt x="85298" y="217417"/>
                      <a:pt x="53788" y="227919"/>
                    </a:cubicBezTo>
                    <a:cubicBezTo>
                      <a:pt x="49804" y="233896"/>
                      <a:pt x="46914" y="240770"/>
                      <a:pt x="41835" y="245849"/>
                    </a:cubicBezTo>
                    <a:cubicBezTo>
                      <a:pt x="23745" y="263939"/>
                      <a:pt x="20512" y="262917"/>
                      <a:pt x="0" y="269755"/>
                    </a:cubicBezTo>
                    <a:cubicBezTo>
                      <a:pt x="19819" y="276361"/>
                      <a:pt x="21914" y="252821"/>
                      <a:pt x="35859" y="251825"/>
                    </a:cubicBezTo>
                    <a:close/>
                  </a:path>
                </a:pathLst>
              </a:custGeom>
              <a:solidFill>
                <a:schemeClr val="dk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9"/>
              <p:cNvSpPr/>
              <p:nvPr/>
            </p:nvSpPr>
            <p:spPr>
              <a:xfrm>
                <a:off x="1302871" y="5044141"/>
                <a:ext cx="155941" cy="461720"/>
              </a:xfrm>
              <a:custGeom>
                <a:rect b="b" l="l" r="r" t="t"/>
                <a:pathLst>
                  <a:path extrusionOk="0" h="461720" w="155941">
                    <a:moveTo>
                      <a:pt x="0" y="0"/>
                    </a:moveTo>
                    <a:cubicBezTo>
                      <a:pt x="1992" y="11953"/>
                      <a:pt x="3437" y="24010"/>
                      <a:pt x="5976" y="35859"/>
                    </a:cubicBezTo>
                    <a:cubicBezTo>
                      <a:pt x="9418" y="51922"/>
                      <a:pt x="15229" y="67467"/>
                      <a:pt x="17929" y="83671"/>
                    </a:cubicBezTo>
                    <a:cubicBezTo>
                      <a:pt x="19921" y="95624"/>
                      <a:pt x="21276" y="107701"/>
                      <a:pt x="23905" y="119530"/>
                    </a:cubicBezTo>
                    <a:cubicBezTo>
                      <a:pt x="25272" y="125680"/>
                      <a:pt x="28151" y="131402"/>
                      <a:pt x="29882" y="137459"/>
                    </a:cubicBezTo>
                    <a:cubicBezTo>
                      <a:pt x="32139" y="145357"/>
                      <a:pt x="33866" y="153396"/>
                      <a:pt x="35858" y="161365"/>
                    </a:cubicBezTo>
                    <a:cubicBezTo>
                      <a:pt x="33866" y="211169"/>
                      <a:pt x="29882" y="260933"/>
                      <a:pt x="29882" y="310777"/>
                    </a:cubicBezTo>
                    <a:cubicBezTo>
                      <a:pt x="29882" y="330798"/>
                      <a:pt x="27727" y="352246"/>
                      <a:pt x="35858" y="370541"/>
                    </a:cubicBezTo>
                    <a:cubicBezTo>
                      <a:pt x="38417" y="376298"/>
                      <a:pt x="47638" y="365932"/>
                      <a:pt x="53788" y="364565"/>
                    </a:cubicBezTo>
                    <a:cubicBezTo>
                      <a:pt x="65617" y="361936"/>
                      <a:pt x="77694" y="360580"/>
                      <a:pt x="89647" y="358588"/>
                    </a:cubicBezTo>
                    <a:cubicBezTo>
                      <a:pt x="119772" y="368631"/>
                      <a:pt x="99453" y="358077"/>
                      <a:pt x="125505" y="388471"/>
                    </a:cubicBezTo>
                    <a:cubicBezTo>
                      <a:pt x="160020" y="428738"/>
                      <a:pt x="128969" y="384700"/>
                      <a:pt x="155388" y="424330"/>
                    </a:cubicBezTo>
                    <a:cubicBezTo>
                      <a:pt x="153396" y="436283"/>
                      <a:pt x="160799" y="456047"/>
                      <a:pt x="149411" y="460188"/>
                    </a:cubicBezTo>
                    <a:cubicBezTo>
                      <a:pt x="130318" y="467131"/>
                      <a:pt x="89647" y="448235"/>
                      <a:pt x="89647" y="448235"/>
                    </a:cubicBezTo>
                    <a:cubicBezTo>
                      <a:pt x="83670" y="444251"/>
                      <a:pt x="78142" y="439495"/>
                      <a:pt x="71717" y="436283"/>
                    </a:cubicBezTo>
                    <a:cubicBezTo>
                      <a:pt x="66082" y="433466"/>
                      <a:pt x="58243" y="434761"/>
                      <a:pt x="53788" y="430306"/>
                    </a:cubicBezTo>
                    <a:cubicBezTo>
                      <a:pt x="49333" y="425851"/>
                      <a:pt x="50293" y="418167"/>
                      <a:pt x="47811" y="412377"/>
                    </a:cubicBezTo>
                    <a:cubicBezTo>
                      <a:pt x="41193" y="396936"/>
                      <a:pt x="33909" y="383879"/>
                      <a:pt x="23905" y="370541"/>
                    </a:cubicBezTo>
                    <a:cubicBezTo>
                      <a:pt x="22215" y="368287"/>
                      <a:pt x="19921" y="366557"/>
                      <a:pt x="17929" y="36456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9"/>
              <p:cNvSpPr/>
              <p:nvPr/>
            </p:nvSpPr>
            <p:spPr>
              <a:xfrm>
                <a:off x="1123576" y="5044141"/>
                <a:ext cx="161365" cy="472141"/>
              </a:xfrm>
              <a:custGeom>
                <a:rect b="b" l="l" r="r" t="t"/>
                <a:pathLst>
                  <a:path extrusionOk="0" h="472141" w="161365">
                    <a:moveTo>
                      <a:pt x="161365" y="0"/>
                    </a:moveTo>
                    <a:cubicBezTo>
                      <a:pt x="159373" y="51796"/>
                      <a:pt x="158955" y="103677"/>
                      <a:pt x="155389" y="155388"/>
                    </a:cubicBezTo>
                    <a:cubicBezTo>
                      <a:pt x="154956" y="161673"/>
                      <a:pt x="150779" y="167168"/>
                      <a:pt x="149412" y="173318"/>
                    </a:cubicBezTo>
                    <a:cubicBezTo>
                      <a:pt x="146783" y="185147"/>
                      <a:pt x="144774" y="197133"/>
                      <a:pt x="143436" y="209177"/>
                    </a:cubicBezTo>
                    <a:cubicBezTo>
                      <a:pt x="138910" y="249911"/>
                      <a:pt x="139312" y="283585"/>
                      <a:pt x="131483" y="322730"/>
                    </a:cubicBezTo>
                    <a:cubicBezTo>
                      <a:pt x="130248" y="328907"/>
                      <a:pt x="127164" y="334581"/>
                      <a:pt x="125506" y="340659"/>
                    </a:cubicBezTo>
                    <a:cubicBezTo>
                      <a:pt x="121183" y="356508"/>
                      <a:pt x="129899" y="386836"/>
                      <a:pt x="113553" y="388471"/>
                    </a:cubicBezTo>
                    <a:lnTo>
                      <a:pt x="53789" y="394447"/>
                    </a:lnTo>
                    <a:cubicBezTo>
                      <a:pt x="47812" y="398431"/>
                      <a:pt x="41377" y="401802"/>
                      <a:pt x="35859" y="406400"/>
                    </a:cubicBezTo>
                    <a:cubicBezTo>
                      <a:pt x="24531" y="415840"/>
                      <a:pt x="12692" y="428829"/>
                      <a:pt x="5977" y="442259"/>
                    </a:cubicBezTo>
                    <a:cubicBezTo>
                      <a:pt x="3160" y="447894"/>
                      <a:pt x="1992" y="454212"/>
                      <a:pt x="0" y="460188"/>
                    </a:cubicBezTo>
                    <a:cubicBezTo>
                      <a:pt x="18491" y="466352"/>
                      <a:pt x="32749" y="472141"/>
                      <a:pt x="53789" y="472141"/>
                    </a:cubicBezTo>
                    <a:cubicBezTo>
                      <a:pt x="60089" y="472141"/>
                      <a:pt x="65742" y="468157"/>
                      <a:pt x="71718" y="466165"/>
                    </a:cubicBezTo>
                    <a:lnTo>
                      <a:pt x="83671" y="430306"/>
                    </a:lnTo>
                    <a:cubicBezTo>
                      <a:pt x="85663" y="424330"/>
                      <a:pt x="84406" y="415872"/>
                      <a:pt x="89648" y="412377"/>
                    </a:cubicBezTo>
                    <a:cubicBezTo>
                      <a:pt x="95624" y="408393"/>
                      <a:pt x="101153" y="403636"/>
                      <a:pt x="107577" y="400424"/>
                    </a:cubicBezTo>
                    <a:cubicBezTo>
                      <a:pt x="113212" y="397607"/>
                      <a:pt x="125506" y="394447"/>
                      <a:pt x="125506" y="394447"/>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9"/>
              <p:cNvSpPr/>
              <p:nvPr/>
            </p:nvSpPr>
            <p:spPr>
              <a:xfrm>
                <a:off x="1127252" y="4823012"/>
                <a:ext cx="313077" cy="155394"/>
              </a:xfrm>
              <a:custGeom>
                <a:rect b="b" l="l" r="r" t="t"/>
                <a:pathLst>
                  <a:path extrusionOk="0" h="155394" w="313077">
                    <a:moveTo>
                      <a:pt x="217454" y="0"/>
                    </a:moveTo>
                    <a:cubicBezTo>
                      <a:pt x="237376" y="21914"/>
                      <a:pt x="258392" y="42880"/>
                      <a:pt x="277219" y="65741"/>
                    </a:cubicBezTo>
                    <a:cubicBezTo>
                      <a:pt x="286351" y="76830"/>
                      <a:pt x="293156" y="89647"/>
                      <a:pt x="301124" y="101600"/>
                    </a:cubicBezTo>
                    <a:lnTo>
                      <a:pt x="313077" y="119529"/>
                    </a:lnTo>
                    <a:cubicBezTo>
                      <a:pt x="307101" y="123513"/>
                      <a:pt x="301750" y="128652"/>
                      <a:pt x="295148" y="131482"/>
                    </a:cubicBezTo>
                    <a:cubicBezTo>
                      <a:pt x="272370" y="141244"/>
                      <a:pt x="208166" y="142715"/>
                      <a:pt x="199524" y="143435"/>
                    </a:cubicBezTo>
                    <a:cubicBezTo>
                      <a:pt x="191757" y="146024"/>
                      <a:pt x="164297" y="155688"/>
                      <a:pt x="157689" y="155388"/>
                    </a:cubicBezTo>
                    <a:cubicBezTo>
                      <a:pt x="121647" y="153750"/>
                      <a:pt x="85972" y="147419"/>
                      <a:pt x="50113" y="143435"/>
                    </a:cubicBezTo>
                    <a:cubicBezTo>
                      <a:pt x="-432" y="130799"/>
                      <a:pt x="-9315" y="143098"/>
                      <a:pt x="8277" y="12550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9"/>
              <p:cNvSpPr/>
              <p:nvPr/>
            </p:nvSpPr>
            <p:spPr>
              <a:xfrm>
                <a:off x="1201271" y="4817035"/>
                <a:ext cx="233082" cy="245536"/>
              </a:xfrm>
              <a:custGeom>
                <a:rect b="b" l="l" r="r" t="t"/>
                <a:pathLst>
                  <a:path extrusionOk="0" h="245536" w="233082">
                    <a:moveTo>
                      <a:pt x="95623" y="0"/>
                    </a:moveTo>
                    <a:cubicBezTo>
                      <a:pt x="85662" y="3984"/>
                      <a:pt x="72805" y="3879"/>
                      <a:pt x="65741" y="11953"/>
                    </a:cubicBezTo>
                    <a:cubicBezTo>
                      <a:pt x="57444" y="21435"/>
                      <a:pt x="60777" y="37329"/>
                      <a:pt x="53788" y="47812"/>
                    </a:cubicBezTo>
                    <a:cubicBezTo>
                      <a:pt x="49804" y="53788"/>
                      <a:pt x="45047" y="59317"/>
                      <a:pt x="41835" y="65741"/>
                    </a:cubicBezTo>
                    <a:cubicBezTo>
                      <a:pt x="39017" y="71376"/>
                      <a:pt x="39726" y="78698"/>
                      <a:pt x="35858" y="83671"/>
                    </a:cubicBezTo>
                    <a:cubicBezTo>
                      <a:pt x="25480" y="97014"/>
                      <a:pt x="0" y="119530"/>
                      <a:pt x="0" y="119530"/>
                    </a:cubicBezTo>
                    <a:cubicBezTo>
                      <a:pt x="1992" y="125506"/>
                      <a:pt x="1522" y="133004"/>
                      <a:pt x="5976" y="137459"/>
                    </a:cubicBezTo>
                    <a:cubicBezTo>
                      <a:pt x="10430" y="141914"/>
                      <a:pt x="18270" y="140619"/>
                      <a:pt x="23905" y="143436"/>
                    </a:cubicBezTo>
                    <a:cubicBezTo>
                      <a:pt x="30330" y="146648"/>
                      <a:pt x="35410" y="152177"/>
                      <a:pt x="41835" y="155389"/>
                    </a:cubicBezTo>
                    <a:cubicBezTo>
                      <a:pt x="47470" y="158206"/>
                      <a:pt x="53974" y="158884"/>
                      <a:pt x="59764" y="161365"/>
                    </a:cubicBezTo>
                    <a:cubicBezTo>
                      <a:pt x="133108" y="192798"/>
                      <a:pt x="41578" y="155261"/>
                      <a:pt x="101600" y="185271"/>
                    </a:cubicBezTo>
                    <a:cubicBezTo>
                      <a:pt x="107235" y="188088"/>
                      <a:pt x="113553" y="189255"/>
                      <a:pt x="119529" y="191247"/>
                    </a:cubicBezTo>
                    <a:lnTo>
                      <a:pt x="173317" y="227106"/>
                    </a:lnTo>
                    <a:cubicBezTo>
                      <a:pt x="186227" y="235713"/>
                      <a:pt x="193432" y="242787"/>
                      <a:pt x="209176" y="245036"/>
                    </a:cubicBezTo>
                    <a:cubicBezTo>
                      <a:pt x="217065" y="246163"/>
                      <a:pt x="225113" y="245036"/>
                      <a:pt x="233082" y="245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261" name="Google Shape;261;p9"/>
            <p:cNvCxnSpPr/>
            <p:nvPr/>
          </p:nvCxnSpPr>
          <p:spPr>
            <a:xfrm>
              <a:off x="498043" y="3045660"/>
              <a:ext cx="1080654" cy="0"/>
            </a:xfrm>
            <a:prstGeom prst="straightConnector1">
              <a:avLst/>
            </a:prstGeom>
            <a:noFill/>
            <a:ln cap="flat" cmpd="sng" w="38100">
              <a:solidFill>
                <a:schemeClr val="dk1"/>
              </a:solidFill>
              <a:prstDash val="dash"/>
              <a:miter lim="800000"/>
              <a:headEnd len="sm" w="sm" type="none"/>
              <a:tailEnd len="sm" w="sm" type="none"/>
            </a:ln>
          </p:spPr>
        </p:cxnSp>
        <p:grpSp>
          <p:nvGrpSpPr>
            <p:cNvPr id="262" name="Google Shape;262;p9"/>
            <p:cNvGrpSpPr/>
            <p:nvPr/>
          </p:nvGrpSpPr>
          <p:grpSpPr>
            <a:xfrm>
              <a:off x="1716507" y="4943769"/>
              <a:ext cx="442459" cy="1267825"/>
              <a:chOff x="1105647" y="4248457"/>
              <a:chExt cx="442459" cy="1267825"/>
            </a:xfrm>
          </p:grpSpPr>
          <p:sp>
            <p:nvSpPr>
              <p:cNvPr id="263" name="Google Shape;263;p9"/>
              <p:cNvSpPr/>
              <p:nvPr/>
            </p:nvSpPr>
            <p:spPr>
              <a:xfrm>
                <a:off x="1209822" y="4431323"/>
                <a:ext cx="281353" cy="26728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9"/>
              <p:cNvSpPr/>
              <p:nvPr/>
            </p:nvSpPr>
            <p:spPr>
              <a:xfrm>
                <a:off x="1308286" y="4698609"/>
                <a:ext cx="42212" cy="337625"/>
              </a:xfrm>
              <a:custGeom>
                <a:rect b="b" l="l" r="r" t="t"/>
                <a:pathLst>
                  <a:path extrusionOk="0" h="337625" w="42212">
                    <a:moveTo>
                      <a:pt x="42212" y="0"/>
                    </a:moveTo>
                    <a:cubicBezTo>
                      <a:pt x="32834" y="23446"/>
                      <a:pt x="17648" y="45340"/>
                      <a:pt x="14077" y="70339"/>
                    </a:cubicBezTo>
                    <a:cubicBezTo>
                      <a:pt x="-869" y="174958"/>
                      <a:pt x="9" y="245418"/>
                      <a:pt x="9" y="33762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9"/>
              <p:cNvSpPr/>
              <p:nvPr/>
            </p:nvSpPr>
            <p:spPr>
              <a:xfrm>
                <a:off x="1105647" y="4248457"/>
                <a:ext cx="442459" cy="341472"/>
              </a:xfrm>
              <a:custGeom>
                <a:rect b="b" l="l" r="r" t="t"/>
                <a:pathLst>
                  <a:path extrusionOk="0" h="341472" w="442459">
                    <a:moveTo>
                      <a:pt x="35859" y="251825"/>
                    </a:moveTo>
                    <a:cubicBezTo>
                      <a:pt x="49804" y="250829"/>
                      <a:pt x="71423" y="257654"/>
                      <a:pt x="83671" y="263778"/>
                    </a:cubicBezTo>
                    <a:cubicBezTo>
                      <a:pt x="90095" y="266990"/>
                      <a:pt x="95036" y="272814"/>
                      <a:pt x="101600" y="275731"/>
                    </a:cubicBezTo>
                    <a:cubicBezTo>
                      <a:pt x="113114" y="280848"/>
                      <a:pt x="125506" y="283700"/>
                      <a:pt x="137459" y="287684"/>
                    </a:cubicBezTo>
                    <a:cubicBezTo>
                      <a:pt x="143435" y="289676"/>
                      <a:pt x="149211" y="292426"/>
                      <a:pt x="155388" y="293661"/>
                    </a:cubicBezTo>
                    <a:cubicBezTo>
                      <a:pt x="165349" y="295653"/>
                      <a:pt x="175416" y="297173"/>
                      <a:pt x="185271" y="299637"/>
                    </a:cubicBezTo>
                    <a:cubicBezTo>
                      <a:pt x="191383" y="301165"/>
                      <a:pt x="196935" y="304955"/>
                      <a:pt x="203200" y="305614"/>
                    </a:cubicBezTo>
                    <a:cubicBezTo>
                      <a:pt x="234961" y="308957"/>
                      <a:pt x="266949" y="309598"/>
                      <a:pt x="298824" y="311590"/>
                    </a:cubicBezTo>
                    <a:cubicBezTo>
                      <a:pt x="353030" y="325143"/>
                      <a:pt x="286068" y="309272"/>
                      <a:pt x="364565" y="323543"/>
                    </a:cubicBezTo>
                    <a:cubicBezTo>
                      <a:pt x="405569" y="330998"/>
                      <a:pt x="372253" y="326959"/>
                      <a:pt x="406400" y="335496"/>
                    </a:cubicBezTo>
                    <a:cubicBezTo>
                      <a:pt x="416255" y="337960"/>
                      <a:pt x="426321" y="339480"/>
                      <a:pt x="436282" y="341472"/>
                    </a:cubicBezTo>
                    <a:cubicBezTo>
                      <a:pt x="446802" y="309915"/>
                      <a:pt x="445754" y="328784"/>
                      <a:pt x="418353" y="287684"/>
                    </a:cubicBezTo>
                    <a:lnTo>
                      <a:pt x="406400" y="269755"/>
                    </a:lnTo>
                    <a:cubicBezTo>
                      <a:pt x="402416" y="263778"/>
                      <a:pt x="399526" y="256904"/>
                      <a:pt x="394447" y="251825"/>
                    </a:cubicBezTo>
                    <a:cubicBezTo>
                      <a:pt x="381230" y="238608"/>
                      <a:pt x="372885" y="232607"/>
                      <a:pt x="364565" y="215967"/>
                    </a:cubicBezTo>
                    <a:cubicBezTo>
                      <a:pt x="337177" y="161193"/>
                      <a:pt x="391239" y="246390"/>
                      <a:pt x="340659" y="174131"/>
                    </a:cubicBezTo>
                    <a:cubicBezTo>
                      <a:pt x="332421" y="162362"/>
                      <a:pt x="316753" y="138272"/>
                      <a:pt x="316753" y="138272"/>
                    </a:cubicBezTo>
                    <a:cubicBezTo>
                      <a:pt x="301732" y="93208"/>
                      <a:pt x="323742" y="147008"/>
                      <a:pt x="292847" y="108390"/>
                    </a:cubicBezTo>
                    <a:cubicBezTo>
                      <a:pt x="288912" y="103471"/>
                      <a:pt x="289688" y="96096"/>
                      <a:pt x="286871" y="90461"/>
                    </a:cubicBezTo>
                    <a:cubicBezTo>
                      <a:pt x="283659" y="84036"/>
                      <a:pt x="278130" y="78956"/>
                      <a:pt x="274918" y="72531"/>
                    </a:cubicBezTo>
                    <a:cubicBezTo>
                      <a:pt x="272101" y="66896"/>
                      <a:pt x="272000" y="60109"/>
                      <a:pt x="268941" y="54602"/>
                    </a:cubicBezTo>
                    <a:cubicBezTo>
                      <a:pt x="261964" y="42044"/>
                      <a:pt x="245035" y="18743"/>
                      <a:pt x="245035" y="18743"/>
                    </a:cubicBezTo>
                    <a:cubicBezTo>
                      <a:pt x="243043" y="12767"/>
                      <a:pt x="244694" y="3631"/>
                      <a:pt x="239059" y="814"/>
                    </a:cubicBezTo>
                    <a:cubicBezTo>
                      <a:pt x="227526" y="-4953"/>
                      <a:pt x="206245" y="21674"/>
                      <a:pt x="203200" y="24719"/>
                    </a:cubicBezTo>
                    <a:cubicBezTo>
                      <a:pt x="201208" y="30696"/>
                      <a:pt x="200041" y="37014"/>
                      <a:pt x="197224" y="42649"/>
                    </a:cubicBezTo>
                    <a:cubicBezTo>
                      <a:pt x="194012" y="49073"/>
                      <a:pt x="188188" y="54014"/>
                      <a:pt x="185271" y="60578"/>
                    </a:cubicBezTo>
                    <a:cubicBezTo>
                      <a:pt x="156820" y="124591"/>
                      <a:pt x="188417" y="73788"/>
                      <a:pt x="161365" y="114367"/>
                    </a:cubicBezTo>
                    <a:cubicBezTo>
                      <a:pt x="159373" y="122335"/>
                      <a:pt x="158624" y="130723"/>
                      <a:pt x="155388" y="138272"/>
                    </a:cubicBezTo>
                    <a:cubicBezTo>
                      <a:pt x="148202" y="155039"/>
                      <a:pt x="115231" y="186959"/>
                      <a:pt x="107577" y="192061"/>
                    </a:cubicBezTo>
                    <a:cubicBezTo>
                      <a:pt x="101600" y="196045"/>
                      <a:pt x="95165" y="199416"/>
                      <a:pt x="89647" y="204014"/>
                    </a:cubicBezTo>
                    <a:cubicBezTo>
                      <a:pt x="59802" y="228885"/>
                      <a:pt x="85298" y="217417"/>
                      <a:pt x="53788" y="227919"/>
                    </a:cubicBezTo>
                    <a:cubicBezTo>
                      <a:pt x="49804" y="233896"/>
                      <a:pt x="46914" y="240770"/>
                      <a:pt x="41835" y="245849"/>
                    </a:cubicBezTo>
                    <a:cubicBezTo>
                      <a:pt x="23745" y="263939"/>
                      <a:pt x="20512" y="262917"/>
                      <a:pt x="0" y="269755"/>
                    </a:cubicBezTo>
                    <a:cubicBezTo>
                      <a:pt x="19819" y="276361"/>
                      <a:pt x="21914" y="252821"/>
                      <a:pt x="35859" y="251825"/>
                    </a:cubicBezTo>
                    <a:close/>
                  </a:path>
                </a:pathLst>
              </a:custGeom>
              <a:solidFill>
                <a:schemeClr val="dk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9"/>
              <p:cNvSpPr/>
              <p:nvPr/>
            </p:nvSpPr>
            <p:spPr>
              <a:xfrm>
                <a:off x="1302871" y="5044141"/>
                <a:ext cx="155941" cy="461720"/>
              </a:xfrm>
              <a:custGeom>
                <a:rect b="b" l="l" r="r" t="t"/>
                <a:pathLst>
                  <a:path extrusionOk="0" h="461720" w="155941">
                    <a:moveTo>
                      <a:pt x="0" y="0"/>
                    </a:moveTo>
                    <a:cubicBezTo>
                      <a:pt x="1992" y="11953"/>
                      <a:pt x="3437" y="24010"/>
                      <a:pt x="5976" y="35859"/>
                    </a:cubicBezTo>
                    <a:cubicBezTo>
                      <a:pt x="9418" y="51922"/>
                      <a:pt x="15229" y="67467"/>
                      <a:pt x="17929" y="83671"/>
                    </a:cubicBezTo>
                    <a:cubicBezTo>
                      <a:pt x="19921" y="95624"/>
                      <a:pt x="21276" y="107701"/>
                      <a:pt x="23905" y="119530"/>
                    </a:cubicBezTo>
                    <a:cubicBezTo>
                      <a:pt x="25272" y="125680"/>
                      <a:pt x="28151" y="131402"/>
                      <a:pt x="29882" y="137459"/>
                    </a:cubicBezTo>
                    <a:cubicBezTo>
                      <a:pt x="32139" y="145357"/>
                      <a:pt x="33866" y="153396"/>
                      <a:pt x="35858" y="161365"/>
                    </a:cubicBezTo>
                    <a:cubicBezTo>
                      <a:pt x="33866" y="211169"/>
                      <a:pt x="29882" y="260933"/>
                      <a:pt x="29882" y="310777"/>
                    </a:cubicBezTo>
                    <a:cubicBezTo>
                      <a:pt x="29882" y="330798"/>
                      <a:pt x="27727" y="352246"/>
                      <a:pt x="35858" y="370541"/>
                    </a:cubicBezTo>
                    <a:cubicBezTo>
                      <a:pt x="38417" y="376298"/>
                      <a:pt x="47638" y="365932"/>
                      <a:pt x="53788" y="364565"/>
                    </a:cubicBezTo>
                    <a:cubicBezTo>
                      <a:pt x="65617" y="361936"/>
                      <a:pt x="77694" y="360580"/>
                      <a:pt x="89647" y="358588"/>
                    </a:cubicBezTo>
                    <a:cubicBezTo>
                      <a:pt x="119772" y="368631"/>
                      <a:pt x="99453" y="358077"/>
                      <a:pt x="125505" y="388471"/>
                    </a:cubicBezTo>
                    <a:cubicBezTo>
                      <a:pt x="160020" y="428738"/>
                      <a:pt x="128969" y="384700"/>
                      <a:pt x="155388" y="424330"/>
                    </a:cubicBezTo>
                    <a:cubicBezTo>
                      <a:pt x="153396" y="436283"/>
                      <a:pt x="160799" y="456047"/>
                      <a:pt x="149411" y="460188"/>
                    </a:cubicBezTo>
                    <a:cubicBezTo>
                      <a:pt x="130318" y="467131"/>
                      <a:pt x="89647" y="448235"/>
                      <a:pt x="89647" y="448235"/>
                    </a:cubicBezTo>
                    <a:cubicBezTo>
                      <a:pt x="83670" y="444251"/>
                      <a:pt x="78142" y="439495"/>
                      <a:pt x="71717" y="436283"/>
                    </a:cubicBezTo>
                    <a:cubicBezTo>
                      <a:pt x="66082" y="433466"/>
                      <a:pt x="58243" y="434761"/>
                      <a:pt x="53788" y="430306"/>
                    </a:cubicBezTo>
                    <a:cubicBezTo>
                      <a:pt x="49333" y="425851"/>
                      <a:pt x="50293" y="418167"/>
                      <a:pt x="47811" y="412377"/>
                    </a:cubicBezTo>
                    <a:cubicBezTo>
                      <a:pt x="41193" y="396936"/>
                      <a:pt x="33909" y="383879"/>
                      <a:pt x="23905" y="370541"/>
                    </a:cubicBezTo>
                    <a:cubicBezTo>
                      <a:pt x="22215" y="368287"/>
                      <a:pt x="19921" y="366557"/>
                      <a:pt x="17929" y="36456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9"/>
              <p:cNvSpPr/>
              <p:nvPr/>
            </p:nvSpPr>
            <p:spPr>
              <a:xfrm>
                <a:off x="1123576" y="5044141"/>
                <a:ext cx="161365" cy="472141"/>
              </a:xfrm>
              <a:custGeom>
                <a:rect b="b" l="l" r="r" t="t"/>
                <a:pathLst>
                  <a:path extrusionOk="0" h="472141" w="161365">
                    <a:moveTo>
                      <a:pt x="161365" y="0"/>
                    </a:moveTo>
                    <a:cubicBezTo>
                      <a:pt x="159373" y="51796"/>
                      <a:pt x="158955" y="103677"/>
                      <a:pt x="155389" y="155388"/>
                    </a:cubicBezTo>
                    <a:cubicBezTo>
                      <a:pt x="154956" y="161673"/>
                      <a:pt x="150779" y="167168"/>
                      <a:pt x="149412" y="173318"/>
                    </a:cubicBezTo>
                    <a:cubicBezTo>
                      <a:pt x="146783" y="185147"/>
                      <a:pt x="144774" y="197133"/>
                      <a:pt x="143436" y="209177"/>
                    </a:cubicBezTo>
                    <a:cubicBezTo>
                      <a:pt x="138910" y="249911"/>
                      <a:pt x="139312" y="283585"/>
                      <a:pt x="131483" y="322730"/>
                    </a:cubicBezTo>
                    <a:cubicBezTo>
                      <a:pt x="130248" y="328907"/>
                      <a:pt x="127164" y="334581"/>
                      <a:pt x="125506" y="340659"/>
                    </a:cubicBezTo>
                    <a:cubicBezTo>
                      <a:pt x="121183" y="356508"/>
                      <a:pt x="129899" y="386836"/>
                      <a:pt x="113553" y="388471"/>
                    </a:cubicBezTo>
                    <a:lnTo>
                      <a:pt x="53789" y="394447"/>
                    </a:lnTo>
                    <a:cubicBezTo>
                      <a:pt x="47812" y="398431"/>
                      <a:pt x="41377" y="401802"/>
                      <a:pt x="35859" y="406400"/>
                    </a:cubicBezTo>
                    <a:cubicBezTo>
                      <a:pt x="24531" y="415840"/>
                      <a:pt x="12692" y="428829"/>
                      <a:pt x="5977" y="442259"/>
                    </a:cubicBezTo>
                    <a:cubicBezTo>
                      <a:pt x="3160" y="447894"/>
                      <a:pt x="1992" y="454212"/>
                      <a:pt x="0" y="460188"/>
                    </a:cubicBezTo>
                    <a:cubicBezTo>
                      <a:pt x="18491" y="466352"/>
                      <a:pt x="32749" y="472141"/>
                      <a:pt x="53789" y="472141"/>
                    </a:cubicBezTo>
                    <a:cubicBezTo>
                      <a:pt x="60089" y="472141"/>
                      <a:pt x="65742" y="468157"/>
                      <a:pt x="71718" y="466165"/>
                    </a:cubicBezTo>
                    <a:lnTo>
                      <a:pt x="83671" y="430306"/>
                    </a:lnTo>
                    <a:cubicBezTo>
                      <a:pt x="85663" y="424330"/>
                      <a:pt x="84406" y="415872"/>
                      <a:pt x="89648" y="412377"/>
                    </a:cubicBezTo>
                    <a:cubicBezTo>
                      <a:pt x="95624" y="408393"/>
                      <a:pt x="101153" y="403636"/>
                      <a:pt x="107577" y="400424"/>
                    </a:cubicBezTo>
                    <a:cubicBezTo>
                      <a:pt x="113212" y="397607"/>
                      <a:pt x="125506" y="394447"/>
                      <a:pt x="125506" y="394447"/>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9"/>
              <p:cNvSpPr/>
              <p:nvPr/>
            </p:nvSpPr>
            <p:spPr>
              <a:xfrm>
                <a:off x="1127252" y="4823012"/>
                <a:ext cx="313077" cy="155394"/>
              </a:xfrm>
              <a:custGeom>
                <a:rect b="b" l="l" r="r" t="t"/>
                <a:pathLst>
                  <a:path extrusionOk="0" h="155394" w="313077">
                    <a:moveTo>
                      <a:pt x="217454" y="0"/>
                    </a:moveTo>
                    <a:cubicBezTo>
                      <a:pt x="237376" y="21914"/>
                      <a:pt x="258392" y="42880"/>
                      <a:pt x="277219" y="65741"/>
                    </a:cubicBezTo>
                    <a:cubicBezTo>
                      <a:pt x="286351" y="76830"/>
                      <a:pt x="293156" y="89647"/>
                      <a:pt x="301124" y="101600"/>
                    </a:cubicBezTo>
                    <a:lnTo>
                      <a:pt x="313077" y="119529"/>
                    </a:lnTo>
                    <a:cubicBezTo>
                      <a:pt x="307101" y="123513"/>
                      <a:pt x="301750" y="128652"/>
                      <a:pt x="295148" y="131482"/>
                    </a:cubicBezTo>
                    <a:cubicBezTo>
                      <a:pt x="272370" y="141244"/>
                      <a:pt x="208166" y="142715"/>
                      <a:pt x="199524" y="143435"/>
                    </a:cubicBezTo>
                    <a:cubicBezTo>
                      <a:pt x="191757" y="146024"/>
                      <a:pt x="164297" y="155688"/>
                      <a:pt x="157689" y="155388"/>
                    </a:cubicBezTo>
                    <a:cubicBezTo>
                      <a:pt x="121647" y="153750"/>
                      <a:pt x="85972" y="147419"/>
                      <a:pt x="50113" y="143435"/>
                    </a:cubicBezTo>
                    <a:cubicBezTo>
                      <a:pt x="-432" y="130799"/>
                      <a:pt x="-9315" y="143098"/>
                      <a:pt x="8277" y="12550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9"/>
              <p:cNvSpPr/>
              <p:nvPr/>
            </p:nvSpPr>
            <p:spPr>
              <a:xfrm>
                <a:off x="1201271" y="4817035"/>
                <a:ext cx="233082" cy="245536"/>
              </a:xfrm>
              <a:custGeom>
                <a:rect b="b" l="l" r="r" t="t"/>
                <a:pathLst>
                  <a:path extrusionOk="0" h="245536" w="233082">
                    <a:moveTo>
                      <a:pt x="95623" y="0"/>
                    </a:moveTo>
                    <a:cubicBezTo>
                      <a:pt x="85662" y="3984"/>
                      <a:pt x="72805" y="3879"/>
                      <a:pt x="65741" y="11953"/>
                    </a:cubicBezTo>
                    <a:cubicBezTo>
                      <a:pt x="57444" y="21435"/>
                      <a:pt x="60777" y="37329"/>
                      <a:pt x="53788" y="47812"/>
                    </a:cubicBezTo>
                    <a:cubicBezTo>
                      <a:pt x="49804" y="53788"/>
                      <a:pt x="45047" y="59317"/>
                      <a:pt x="41835" y="65741"/>
                    </a:cubicBezTo>
                    <a:cubicBezTo>
                      <a:pt x="39017" y="71376"/>
                      <a:pt x="39726" y="78698"/>
                      <a:pt x="35858" y="83671"/>
                    </a:cubicBezTo>
                    <a:cubicBezTo>
                      <a:pt x="25480" y="97014"/>
                      <a:pt x="0" y="119530"/>
                      <a:pt x="0" y="119530"/>
                    </a:cubicBezTo>
                    <a:cubicBezTo>
                      <a:pt x="1992" y="125506"/>
                      <a:pt x="1522" y="133004"/>
                      <a:pt x="5976" y="137459"/>
                    </a:cubicBezTo>
                    <a:cubicBezTo>
                      <a:pt x="10430" y="141914"/>
                      <a:pt x="18270" y="140619"/>
                      <a:pt x="23905" y="143436"/>
                    </a:cubicBezTo>
                    <a:cubicBezTo>
                      <a:pt x="30330" y="146648"/>
                      <a:pt x="35410" y="152177"/>
                      <a:pt x="41835" y="155389"/>
                    </a:cubicBezTo>
                    <a:cubicBezTo>
                      <a:pt x="47470" y="158206"/>
                      <a:pt x="53974" y="158884"/>
                      <a:pt x="59764" y="161365"/>
                    </a:cubicBezTo>
                    <a:cubicBezTo>
                      <a:pt x="133108" y="192798"/>
                      <a:pt x="41578" y="155261"/>
                      <a:pt x="101600" y="185271"/>
                    </a:cubicBezTo>
                    <a:cubicBezTo>
                      <a:pt x="107235" y="188088"/>
                      <a:pt x="113553" y="189255"/>
                      <a:pt x="119529" y="191247"/>
                    </a:cubicBezTo>
                    <a:lnTo>
                      <a:pt x="173317" y="227106"/>
                    </a:lnTo>
                    <a:cubicBezTo>
                      <a:pt x="186227" y="235713"/>
                      <a:pt x="193432" y="242787"/>
                      <a:pt x="209176" y="245036"/>
                    </a:cubicBezTo>
                    <a:cubicBezTo>
                      <a:pt x="217065" y="246163"/>
                      <a:pt x="225113" y="245036"/>
                      <a:pt x="233082" y="245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70" name="Google Shape;270;p9"/>
            <p:cNvGrpSpPr/>
            <p:nvPr/>
          </p:nvGrpSpPr>
          <p:grpSpPr>
            <a:xfrm>
              <a:off x="2656565" y="4928135"/>
              <a:ext cx="442459" cy="1267825"/>
              <a:chOff x="1105647" y="4248457"/>
              <a:chExt cx="442459" cy="1267825"/>
            </a:xfrm>
          </p:grpSpPr>
          <p:sp>
            <p:nvSpPr>
              <p:cNvPr id="271" name="Google Shape;271;p9"/>
              <p:cNvSpPr/>
              <p:nvPr/>
            </p:nvSpPr>
            <p:spPr>
              <a:xfrm>
                <a:off x="1209822" y="4431323"/>
                <a:ext cx="281353" cy="26728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9"/>
              <p:cNvSpPr/>
              <p:nvPr/>
            </p:nvSpPr>
            <p:spPr>
              <a:xfrm>
                <a:off x="1308286" y="4698609"/>
                <a:ext cx="42212" cy="337625"/>
              </a:xfrm>
              <a:custGeom>
                <a:rect b="b" l="l" r="r" t="t"/>
                <a:pathLst>
                  <a:path extrusionOk="0" h="337625" w="42212">
                    <a:moveTo>
                      <a:pt x="42212" y="0"/>
                    </a:moveTo>
                    <a:cubicBezTo>
                      <a:pt x="32834" y="23446"/>
                      <a:pt x="17648" y="45340"/>
                      <a:pt x="14077" y="70339"/>
                    </a:cubicBezTo>
                    <a:cubicBezTo>
                      <a:pt x="-869" y="174958"/>
                      <a:pt x="9" y="245418"/>
                      <a:pt x="9" y="33762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9"/>
              <p:cNvSpPr/>
              <p:nvPr/>
            </p:nvSpPr>
            <p:spPr>
              <a:xfrm>
                <a:off x="1105647" y="4248457"/>
                <a:ext cx="442459" cy="341472"/>
              </a:xfrm>
              <a:custGeom>
                <a:rect b="b" l="l" r="r" t="t"/>
                <a:pathLst>
                  <a:path extrusionOk="0" h="341472" w="442459">
                    <a:moveTo>
                      <a:pt x="35859" y="251825"/>
                    </a:moveTo>
                    <a:cubicBezTo>
                      <a:pt x="49804" y="250829"/>
                      <a:pt x="71423" y="257654"/>
                      <a:pt x="83671" y="263778"/>
                    </a:cubicBezTo>
                    <a:cubicBezTo>
                      <a:pt x="90095" y="266990"/>
                      <a:pt x="95036" y="272814"/>
                      <a:pt x="101600" y="275731"/>
                    </a:cubicBezTo>
                    <a:cubicBezTo>
                      <a:pt x="113114" y="280848"/>
                      <a:pt x="125506" y="283700"/>
                      <a:pt x="137459" y="287684"/>
                    </a:cubicBezTo>
                    <a:cubicBezTo>
                      <a:pt x="143435" y="289676"/>
                      <a:pt x="149211" y="292426"/>
                      <a:pt x="155388" y="293661"/>
                    </a:cubicBezTo>
                    <a:cubicBezTo>
                      <a:pt x="165349" y="295653"/>
                      <a:pt x="175416" y="297173"/>
                      <a:pt x="185271" y="299637"/>
                    </a:cubicBezTo>
                    <a:cubicBezTo>
                      <a:pt x="191383" y="301165"/>
                      <a:pt x="196935" y="304955"/>
                      <a:pt x="203200" y="305614"/>
                    </a:cubicBezTo>
                    <a:cubicBezTo>
                      <a:pt x="234961" y="308957"/>
                      <a:pt x="266949" y="309598"/>
                      <a:pt x="298824" y="311590"/>
                    </a:cubicBezTo>
                    <a:cubicBezTo>
                      <a:pt x="353030" y="325143"/>
                      <a:pt x="286068" y="309272"/>
                      <a:pt x="364565" y="323543"/>
                    </a:cubicBezTo>
                    <a:cubicBezTo>
                      <a:pt x="405569" y="330998"/>
                      <a:pt x="372253" y="326959"/>
                      <a:pt x="406400" y="335496"/>
                    </a:cubicBezTo>
                    <a:cubicBezTo>
                      <a:pt x="416255" y="337960"/>
                      <a:pt x="426321" y="339480"/>
                      <a:pt x="436282" y="341472"/>
                    </a:cubicBezTo>
                    <a:cubicBezTo>
                      <a:pt x="446802" y="309915"/>
                      <a:pt x="445754" y="328784"/>
                      <a:pt x="418353" y="287684"/>
                    </a:cubicBezTo>
                    <a:lnTo>
                      <a:pt x="406400" y="269755"/>
                    </a:lnTo>
                    <a:cubicBezTo>
                      <a:pt x="402416" y="263778"/>
                      <a:pt x="399526" y="256904"/>
                      <a:pt x="394447" y="251825"/>
                    </a:cubicBezTo>
                    <a:cubicBezTo>
                      <a:pt x="381230" y="238608"/>
                      <a:pt x="372885" y="232607"/>
                      <a:pt x="364565" y="215967"/>
                    </a:cubicBezTo>
                    <a:cubicBezTo>
                      <a:pt x="337177" y="161193"/>
                      <a:pt x="391239" y="246390"/>
                      <a:pt x="340659" y="174131"/>
                    </a:cubicBezTo>
                    <a:cubicBezTo>
                      <a:pt x="332421" y="162362"/>
                      <a:pt x="316753" y="138272"/>
                      <a:pt x="316753" y="138272"/>
                    </a:cubicBezTo>
                    <a:cubicBezTo>
                      <a:pt x="301732" y="93208"/>
                      <a:pt x="323742" y="147008"/>
                      <a:pt x="292847" y="108390"/>
                    </a:cubicBezTo>
                    <a:cubicBezTo>
                      <a:pt x="288912" y="103471"/>
                      <a:pt x="289688" y="96096"/>
                      <a:pt x="286871" y="90461"/>
                    </a:cubicBezTo>
                    <a:cubicBezTo>
                      <a:pt x="283659" y="84036"/>
                      <a:pt x="278130" y="78956"/>
                      <a:pt x="274918" y="72531"/>
                    </a:cubicBezTo>
                    <a:cubicBezTo>
                      <a:pt x="272101" y="66896"/>
                      <a:pt x="272000" y="60109"/>
                      <a:pt x="268941" y="54602"/>
                    </a:cubicBezTo>
                    <a:cubicBezTo>
                      <a:pt x="261964" y="42044"/>
                      <a:pt x="245035" y="18743"/>
                      <a:pt x="245035" y="18743"/>
                    </a:cubicBezTo>
                    <a:cubicBezTo>
                      <a:pt x="243043" y="12767"/>
                      <a:pt x="244694" y="3631"/>
                      <a:pt x="239059" y="814"/>
                    </a:cubicBezTo>
                    <a:cubicBezTo>
                      <a:pt x="227526" y="-4953"/>
                      <a:pt x="206245" y="21674"/>
                      <a:pt x="203200" y="24719"/>
                    </a:cubicBezTo>
                    <a:cubicBezTo>
                      <a:pt x="201208" y="30696"/>
                      <a:pt x="200041" y="37014"/>
                      <a:pt x="197224" y="42649"/>
                    </a:cubicBezTo>
                    <a:cubicBezTo>
                      <a:pt x="194012" y="49073"/>
                      <a:pt x="188188" y="54014"/>
                      <a:pt x="185271" y="60578"/>
                    </a:cubicBezTo>
                    <a:cubicBezTo>
                      <a:pt x="156820" y="124591"/>
                      <a:pt x="188417" y="73788"/>
                      <a:pt x="161365" y="114367"/>
                    </a:cubicBezTo>
                    <a:cubicBezTo>
                      <a:pt x="159373" y="122335"/>
                      <a:pt x="158624" y="130723"/>
                      <a:pt x="155388" y="138272"/>
                    </a:cubicBezTo>
                    <a:cubicBezTo>
                      <a:pt x="148202" y="155039"/>
                      <a:pt x="115231" y="186959"/>
                      <a:pt x="107577" y="192061"/>
                    </a:cubicBezTo>
                    <a:cubicBezTo>
                      <a:pt x="101600" y="196045"/>
                      <a:pt x="95165" y="199416"/>
                      <a:pt x="89647" y="204014"/>
                    </a:cubicBezTo>
                    <a:cubicBezTo>
                      <a:pt x="59802" y="228885"/>
                      <a:pt x="85298" y="217417"/>
                      <a:pt x="53788" y="227919"/>
                    </a:cubicBezTo>
                    <a:cubicBezTo>
                      <a:pt x="49804" y="233896"/>
                      <a:pt x="46914" y="240770"/>
                      <a:pt x="41835" y="245849"/>
                    </a:cubicBezTo>
                    <a:cubicBezTo>
                      <a:pt x="23745" y="263939"/>
                      <a:pt x="20512" y="262917"/>
                      <a:pt x="0" y="269755"/>
                    </a:cubicBezTo>
                    <a:cubicBezTo>
                      <a:pt x="19819" y="276361"/>
                      <a:pt x="21914" y="252821"/>
                      <a:pt x="35859" y="251825"/>
                    </a:cubicBezTo>
                    <a:close/>
                  </a:path>
                </a:pathLst>
              </a:custGeom>
              <a:solidFill>
                <a:schemeClr val="dk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9"/>
              <p:cNvSpPr/>
              <p:nvPr/>
            </p:nvSpPr>
            <p:spPr>
              <a:xfrm>
                <a:off x="1302871" y="5044141"/>
                <a:ext cx="155941" cy="461720"/>
              </a:xfrm>
              <a:custGeom>
                <a:rect b="b" l="l" r="r" t="t"/>
                <a:pathLst>
                  <a:path extrusionOk="0" h="461720" w="155941">
                    <a:moveTo>
                      <a:pt x="0" y="0"/>
                    </a:moveTo>
                    <a:cubicBezTo>
                      <a:pt x="1992" y="11953"/>
                      <a:pt x="3437" y="24010"/>
                      <a:pt x="5976" y="35859"/>
                    </a:cubicBezTo>
                    <a:cubicBezTo>
                      <a:pt x="9418" y="51922"/>
                      <a:pt x="15229" y="67467"/>
                      <a:pt x="17929" y="83671"/>
                    </a:cubicBezTo>
                    <a:cubicBezTo>
                      <a:pt x="19921" y="95624"/>
                      <a:pt x="21276" y="107701"/>
                      <a:pt x="23905" y="119530"/>
                    </a:cubicBezTo>
                    <a:cubicBezTo>
                      <a:pt x="25272" y="125680"/>
                      <a:pt x="28151" y="131402"/>
                      <a:pt x="29882" y="137459"/>
                    </a:cubicBezTo>
                    <a:cubicBezTo>
                      <a:pt x="32139" y="145357"/>
                      <a:pt x="33866" y="153396"/>
                      <a:pt x="35858" y="161365"/>
                    </a:cubicBezTo>
                    <a:cubicBezTo>
                      <a:pt x="33866" y="211169"/>
                      <a:pt x="29882" y="260933"/>
                      <a:pt x="29882" y="310777"/>
                    </a:cubicBezTo>
                    <a:cubicBezTo>
                      <a:pt x="29882" y="330798"/>
                      <a:pt x="27727" y="352246"/>
                      <a:pt x="35858" y="370541"/>
                    </a:cubicBezTo>
                    <a:cubicBezTo>
                      <a:pt x="38417" y="376298"/>
                      <a:pt x="47638" y="365932"/>
                      <a:pt x="53788" y="364565"/>
                    </a:cubicBezTo>
                    <a:cubicBezTo>
                      <a:pt x="65617" y="361936"/>
                      <a:pt x="77694" y="360580"/>
                      <a:pt x="89647" y="358588"/>
                    </a:cubicBezTo>
                    <a:cubicBezTo>
                      <a:pt x="119772" y="368631"/>
                      <a:pt x="99453" y="358077"/>
                      <a:pt x="125505" y="388471"/>
                    </a:cubicBezTo>
                    <a:cubicBezTo>
                      <a:pt x="160020" y="428738"/>
                      <a:pt x="128969" y="384700"/>
                      <a:pt x="155388" y="424330"/>
                    </a:cubicBezTo>
                    <a:cubicBezTo>
                      <a:pt x="153396" y="436283"/>
                      <a:pt x="160799" y="456047"/>
                      <a:pt x="149411" y="460188"/>
                    </a:cubicBezTo>
                    <a:cubicBezTo>
                      <a:pt x="130318" y="467131"/>
                      <a:pt x="89647" y="448235"/>
                      <a:pt x="89647" y="448235"/>
                    </a:cubicBezTo>
                    <a:cubicBezTo>
                      <a:pt x="83670" y="444251"/>
                      <a:pt x="78142" y="439495"/>
                      <a:pt x="71717" y="436283"/>
                    </a:cubicBezTo>
                    <a:cubicBezTo>
                      <a:pt x="66082" y="433466"/>
                      <a:pt x="58243" y="434761"/>
                      <a:pt x="53788" y="430306"/>
                    </a:cubicBezTo>
                    <a:cubicBezTo>
                      <a:pt x="49333" y="425851"/>
                      <a:pt x="50293" y="418167"/>
                      <a:pt x="47811" y="412377"/>
                    </a:cubicBezTo>
                    <a:cubicBezTo>
                      <a:pt x="41193" y="396936"/>
                      <a:pt x="33909" y="383879"/>
                      <a:pt x="23905" y="370541"/>
                    </a:cubicBezTo>
                    <a:cubicBezTo>
                      <a:pt x="22215" y="368287"/>
                      <a:pt x="19921" y="366557"/>
                      <a:pt x="17929" y="36456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9"/>
              <p:cNvSpPr/>
              <p:nvPr/>
            </p:nvSpPr>
            <p:spPr>
              <a:xfrm>
                <a:off x="1123576" y="5044141"/>
                <a:ext cx="161365" cy="472141"/>
              </a:xfrm>
              <a:custGeom>
                <a:rect b="b" l="l" r="r" t="t"/>
                <a:pathLst>
                  <a:path extrusionOk="0" h="472141" w="161365">
                    <a:moveTo>
                      <a:pt x="161365" y="0"/>
                    </a:moveTo>
                    <a:cubicBezTo>
                      <a:pt x="159373" y="51796"/>
                      <a:pt x="158955" y="103677"/>
                      <a:pt x="155389" y="155388"/>
                    </a:cubicBezTo>
                    <a:cubicBezTo>
                      <a:pt x="154956" y="161673"/>
                      <a:pt x="150779" y="167168"/>
                      <a:pt x="149412" y="173318"/>
                    </a:cubicBezTo>
                    <a:cubicBezTo>
                      <a:pt x="146783" y="185147"/>
                      <a:pt x="144774" y="197133"/>
                      <a:pt x="143436" y="209177"/>
                    </a:cubicBezTo>
                    <a:cubicBezTo>
                      <a:pt x="138910" y="249911"/>
                      <a:pt x="139312" y="283585"/>
                      <a:pt x="131483" y="322730"/>
                    </a:cubicBezTo>
                    <a:cubicBezTo>
                      <a:pt x="130248" y="328907"/>
                      <a:pt x="127164" y="334581"/>
                      <a:pt x="125506" y="340659"/>
                    </a:cubicBezTo>
                    <a:cubicBezTo>
                      <a:pt x="121183" y="356508"/>
                      <a:pt x="129899" y="386836"/>
                      <a:pt x="113553" y="388471"/>
                    </a:cubicBezTo>
                    <a:lnTo>
                      <a:pt x="53789" y="394447"/>
                    </a:lnTo>
                    <a:cubicBezTo>
                      <a:pt x="47812" y="398431"/>
                      <a:pt x="41377" y="401802"/>
                      <a:pt x="35859" y="406400"/>
                    </a:cubicBezTo>
                    <a:cubicBezTo>
                      <a:pt x="24531" y="415840"/>
                      <a:pt x="12692" y="428829"/>
                      <a:pt x="5977" y="442259"/>
                    </a:cubicBezTo>
                    <a:cubicBezTo>
                      <a:pt x="3160" y="447894"/>
                      <a:pt x="1992" y="454212"/>
                      <a:pt x="0" y="460188"/>
                    </a:cubicBezTo>
                    <a:cubicBezTo>
                      <a:pt x="18491" y="466352"/>
                      <a:pt x="32749" y="472141"/>
                      <a:pt x="53789" y="472141"/>
                    </a:cubicBezTo>
                    <a:cubicBezTo>
                      <a:pt x="60089" y="472141"/>
                      <a:pt x="65742" y="468157"/>
                      <a:pt x="71718" y="466165"/>
                    </a:cubicBezTo>
                    <a:lnTo>
                      <a:pt x="83671" y="430306"/>
                    </a:lnTo>
                    <a:cubicBezTo>
                      <a:pt x="85663" y="424330"/>
                      <a:pt x="84406" y="415872"/>
                      <a:pt x="89648" y="412377"/>
                    </a:cubicBezTo>
                    <a:cubicBezTo>
                      <a:pt x="95624" y="408393"/>
                      <a:pt x="101153" y="403636"/>
                      <a:pt x="107577" y="400424"/>
                    </a:cubicBezTo>
                    <a:cubicBezTo>
                      <a:pt x="113212" y="397607"/>
                      <a:pt x="125506" y="394447"/>
                      <a:pt x="125506" y="394447"/>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9"/>
              <p:cNvSpPr/>
              <p:nvPr/>
            </p:nvSpPr>
            <p:spPr>
              <a:xfrm>
                <a:off x="1127252" y="4823012"/>
                <a:ext cx="313077" cy="155394"/>
              </a:xfrm>
              <a:custGeom>
                <a:rect b="b" l="l" r="r" t="t"/>
                <a:pathLst>
                  <a:path extrusionOk="0" h="155394" w="313077">
                    <a:moveTo>
                      <a:pt x="217454" y="0"/>
                    </a:moveTo>
                    <a:cubicBezTo>
                      <a:pt x="237376" y="21914"/>
                      <a:pt x="258392" y="42880"/>
                      <a:pt x="277219" y="65741"/>
                    </a:cubicBezTo>
                    <a:cubicBezTo>
                      <a:pt x="286351" y="76830"/>
                      <a:pt x="293156" y="89647"/>
                      <a:pt x="301124" y="101600"/>
                    </a:cubicBezTo>
                    <a:lnTo>
                      <a:pt x="313077" y="119529"/>
                    </a:lnTo>
                    <a:cubicBezTo>
                      <a:pt x="307101" y="123513"/>
                      <a:pt x="301750" y="128652"/>
                      <a:pt x="295148" y="131482"/>
                    </a:cubicBezTo>
                    <a:cubicBezTo>
                      <a:pt x="272370" y="141244"/>
                      <a:pt x="208166" y="142715"/>
                      <a:pt x="199524" y="143435"/>
                    </a:cubicBezTo>
                    <a:cubicBezTo>
                      <a:pt x="191757" y="146024"/>
                      <a:pt x="164297" y="155688"/>
                      <a:pt x="157689" y="155388"/>
                    </a:cubicBezTo>
                    <a:cubicBezTo>
                      <a:pt x="121647" y="153750"/>
                      <a:pt x="85972" y="147419"/>
                      <a:pt x="50113" y="143435"/>
                    </a:cubicBezTo>
                    <a:cubicBezTo>
                      <a:pt x="-432" y="130799"/>
                      <a:pt x="-9315" y="143098"/>
                      <a:pt x="8277" y="12550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9"/>
              <p:cNvSpPr/>
              <p:nvPr/>
            </p:nvSpPr>
            <p:spPr>
              <a:xfrm>
                <a:off x="1201271" y="4817035"/>
                <a:ext cx="233082" cy="245536"/>
              </a:xfrm>
              <a:custGeom>
                <a:rect b="b" l="l" r="r" t="t"/>
                <a:pathLst>
                  <a:path extrusionOk="0" h="245536" w="233082">
                    <a:moveTo>
                      <a:pt x="95623" y="0"/>
                    </a:moveTo>
                    <a:cubicBezTo>
                      <a:pt x="85662" y="3984"/>
                      <a:pt x="72805" y="3879"/>
                      <a:pt x="65741" y="11953"/>
                    </a:cubicBezTo>
                    <a:cubicBezTo>
                      <a:pt x="57444" y="21435"/>
                      <a:pt x="60777" y="37329"/>
                      <a:pt x="53788" y="47812"/>
                    </a:cubicBezTo>
                    <a:cubicBezTo>
                      <a:pt x="49804" y="53788"/>
                      <a:pt x="45047" y="59317"/>
                      <a:pt x="41835" y="65741"/>
                    </a:cubicBezTo>
                    <a:cubicBezTo>
                      <a:pt x="39017" y="71376"/>
                      <a:pt x="39726" y="78698"/>
                      <a:pt x="35858" y="83671"/>
                    </a:cubicBezTo>
                    <a:cubicBezTo>
                      <a:pt x="25480" y="97014"/>
                      <a:pt x="0" y="119530"/>
                      <a:pt x="0" y="119530"/>
                    </a:cubicBezTo>
                    <a:cubicBezTo>
                      <a:pt x="1992" y="125506"/>
                      <a:pt x="1522" y="133004"/>
                      <a:pt x="5976" y="137459"/>
                    </a:cubicBezTo>
                    <a:cubicBezTo>
                      <a:pt x="10430" y="141914"/>
                      <a:pt x="18270" y="140619"/>
                      <a:pt x="23905" y="143436"/>
                    </a:cubicBezTo>
                    <a:cubicBezTo>
                      <a:pt x="30330" y="146648"/>
                      <a:pt x="35410" y="152177"/>
                      <a:pt x="41835" y="155389"/>
                    </a:cubicBezTo>
                    <a:cubicBezTo>
                      <a:pt x="47470" y="158206"/>
                      <a:pt x="53974" y="158884"/>
                      <a:pt x="59764" y="161365"/>
                    </a:cubicBezTo>
                    <a:cubicBezTo>
                      <a:pt x="133108" y="192798"/>
                      <a:pt x="41578" y="155261"/>
                      <a:pt x="101600" y="185271"/>
                    </a:cubicBezTo>
                    <a:cubicBezTo>
                      <a:pt x="107235" y="188088"/>
                      <a:pt x="113553" y="189255"/>
                      <a:pt x="119529" y="191247"/>
                    </a:cubicBezTo>
                    <a:lnTo>
                      <a:pt x="173317" y="227106"/>
                    </a:lnTo>
                    <a:cubicBezTo>
                      <a:pt x="186227" y="235713"/>
                      <a:pt x="193432" y="242787"/>
                      <a:pt x="209176" y="245036"/>
                    </a:cubicBezTo>
                    <a:cubicBezTo>
                      <a:pt x="217065" y="246163"/>
                      <a:pt x="225113" y="245036"/>
                      <a:pt x="233082" y="245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278" name="Google Shape;278;p9"/>
            <p:cNvCxnSpPr/>
            <p:nvPr/>
          </p:nvCxnSpPr>
          <p:spPr>
            <a:xfrm>
              <a:off x="1849582" y="3045660"/>
              <a:ext cx="1080654" cy="0"/>
            </a:xfrm>
            <a:prstGeom prst="straightConnector1">
              <a:avLst/>
            </a:prstGeom>
            <a:noFill/>
            <a:ln cap="flat" cmpd="sng" w="38100">
              <a:solidFill>
                <a:schemeClr val="dk1"/>
              </a:solidFill>
              <a:prstDash val="dash"/>
              <a:miter lim="800000"/>
              <a:headEnd len="sm" w="sm" type="none"/>
              <a:tailEnd len="sm" w="sm" type="none"/>
            </a:ln>
          </p:spPr>
        </p:cxnSp>
        <p:sp>
          <p:nvSpPr>
            <p:cNvPr id="279" name="Google Shape;279;p9"/>
            <p:cNvSpPr/>
            <p:nvPr/>
          </p:nvSpPr>
          <p:spPr>
            <a:xfrm>
              <a:off x="280253" y="2530619"/>
              <a:ext cx="489759" cy="2293345"/>
            </a:xfrm>
            <a:custGeom>
              <a:rect b="b" l="l" r="r" t="t"/>
              <a:pathLst>
                <a:path extrusionOk="0" h="2092036" w="619008">
                  <a:moveTo>
                    <a:pt x="535880" y="0"/>
                  </a:moveTo>
                  <a:cubicBezTo>
                    <a:pt x="331525" y="137391"/>
                    <a:pt x="127171" y="274782"/>
                    <a:pt x="50971" y="512618"/>
                  </a:cubicBezTo>
                  <a:cubicBezTo>
                    <a:pt x="-25229" y="750454"/>
                    <a:pt x="-15993" y="1163782"/>
                    <a:pt x="78680" y="1427018"/>
                  </a:cubicBezTo>
                  <a:cubicBezTo>
                    <a:pt x="173353" y="1690254"/>
                    <a:pt x="396180" y="1891145"/>
                    <a:pt x="619008" y="2092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9"/>
            <p:cNvSpPr/>
            <p:nvPr/>
          </p:nvSpPr>
          <p:spPr>
            <a:xfrm>
              <a:off x="1669145" y="2590800"/>
              <a:ext cx="630710" cy="2228566"/>
            </a:xfrm>
            <a:custGeom>
              <a:rect b="b" l="l" r="r" t="t"/>
              <a:pathLst>
                <a:path extrusionOk="0" h="1801091" w="630710">
                  <a:moveTo>
                    <a:pt x="630710" y="0"/>
                  </a:moveTo>
                  <a:cubicBezTo>
                    <a:pt x="419428" y="87745"/>
                    <a:pt x="208146" y="175491"/>
                    <a:pt x="104237" y="360218"/>
                  </a:cubicBezTo>
                  <a:cubicBezTo>
                    <a:pt x="328" y="544945"/>
                    <a:pt x="-11218" y="868219"/>
                    <a:pt x="7255" y="1108364"/>
                  </a:cubicBezTo>
                  <a:cubicBezTo>
                    <a:pt x="25728" y="1348510"/>
                    <a:pt x="120400" y="1574800"/>
                    <a:pt x="215073" y="1801091"/>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9"/>
            <p:cNvSpPr/>
            <p:nvPr/>
          </p:nvSpPr>
          <p:spPr>
            <a:xfrm>
              <a:off x="1052945" y="3463636"/>
              <a:ext cx="1644781" cy="1347959"/>
            </a:xfrm>
            <a:custGeom>
              <a:rect b="b" l="l" r="r" t="t"/>
              <a:pathLst>
                <a:path extrusionOk="0" h="1094509" w="2507673">
                  <a:moveTo>
                    <a:pt x="0" y="0"/>
                  </a:moveTo>
                  <a:cubicBezTo>
                    <a:pt x="248227" y="282864"/>
                    <a:pt x="496455" y="565728"/>
                    <a:pt x="914400" y="748146"/>
                  </a:cubicBezTo>
                  <a:cubicBezTo>
                    <a:pt x="1332345" y="930564"/>
                    <a:pt x="1920009" y="1012536"/>
                    <a:pt x="2507673" y="1094509"/>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9"/>
            <p:cNvSpPr/>
            <p:nvPr/>
          </p:nvSpPr>
          <p:spPr>
            <a:xfrm>
              <a:off x="2299856" y="3434507"/>
              <a:ext cx="487038" cy="1347959"/>
            </a:xfrm>
            <a:custGeom>
              <a:rect b="b" l="l" r="r" t="t"/>
              <a:pathLst>
                <a:path extrusionOk="0" h="1094509" w="2507673">
                  <a:moveTo>
                    <a:pt x="0" y="0"/>
                  </a:moveTo>
                  <a:cubicBezTo>
                    <a:pt x="248227" y="282864"/>
                    <a:pt x="496455" y="565728"/>
                    <a:pt x="914400" y="748146"/>
                  </a:cubicBezTo>
                  <a:cubicBezTo>
                    <a:pt x="1332345" y="930564"/>
                    <a:pt x="1920009" y="1012536"/>
                    <a:pt x="2507673" y="1094509"/>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83" name="Google Shape;283;p9"/>
          <p:cNvGrpSpPr/>
          <p:nvPr/>
        </p:nvGrpSpPr>
        <p:grpSpPr>
          <a:xfrm>
            <a:off x="5221616" y="2252128"/>
            <a:ext cx="2301245" cy="3578841"/>
            <a:chOff x="280253" y="1827908"/>
            <a:chExt cx="2818771" cy="4383686"/>
          </a:xfrm>
        </p:grpSpPr>
        <p:sp>
          <p:nvSpPr>
            <p:cNvPr id="284" name="Google Shape;284;p9"/>
            <p:cNvSpPr/>
            <p:nvPr/>
          </p:nvSpPr>
          <p:spPr>
            <a:xfrm>
              <a:off x="636899" y="1827908"/>
              <a:ext cx="773723" cy="1814732"/>
            </a:xfrm>
            <a:custGeom>
              <a:rect b="b" l="l" r="r" t="t"/>
              <a:pathLst>
                <a:path extrusionOk="0" fill="none" h="1814732" w="773723">
                  <a:moveTo>
                    <a:pt x="0" y="0"/>
                  </a:moveTo>
                  <a:cubicBezTo>
                    <a:pt x="116594" y="-9400"/>
                    <a:pt x="205868" y="41866"/>
                    <a:pt x="363650" y="0"/>
                  </a:cubicBezTo>
                  <a:cubicBezTo>
                    <a:pt x="521432" y="-41866"/>
                    <a:pt x="639044" y="25613"/>
                    <a:pt x="773723" y="0"/>
                  </a:cubicBezTo>
                  <a:cubicBezTo>
                    <a:pt x="782566" y="214403"/>
                    <a:pt x="748730" y="338707"/>
                    <a:pt x="773723" y="453683"/>
                  </a:cubicBezTo>
                  <a:cubicBezTo>
                    <a:pt x="798716" y="568659"/>
                    <a:pt x="752344" y="787853"/>
                    <a:pt x="773723" y="907366"/>
                  </a:cubicBezTo>
                  <a:cubicBezTo>
                    <a:pt x="795102" y="1026879"/>
                    <a:pt x="745950" y="1202329"/>
                    <a:pt x="773723" y="1342902"/>
                  </a:cubicBezTo>
                  <a:cubicBezTo>
                    <a:pt x="801496" y="1483475"/>
                    <a:pt x="749881" y="1701851"/>
                    <a:pt x="773723" y="1814732"/>
                  </a:cubicBezTo>
                  <a:cubicBezTo>
                    <a:pt x="626259" y="1850712"/>
                    <a:pt x="564516" y="1787831"/>
                    <a:pt x="402336" y="1814732"/>
                  </a:cubicBezTo>
                  <a:cubicBezTo>
                    <a:pt x="240156" y="1841633"/>
                    <a:pt x="162368" y="1775077"/>
                    <a:pt x="0" y="1814732"/>
                  </a:cubicBezTo>
                  <a:cubicBezTo>
                    <a:pt x="-38523" y="1700178"/>
                    <a:pt x="14057" y="1541741"/>
                    <a:pt x="0" y="1379196"/>
                  </a:cubicBezTo>
                  <a:cubicBezTo>
                    <a:pt x="-14057" y="1216651"/>
                    <a:pt x="50184" y="1075209"/>
                    <a:pt x="0" y="925513"/>
                  </a:cubicBezTo>
                  <a:cubicBezTo>
                    <a:pt x="-50184" y="775817"/>
                    <a:pt x="46906" y="647692"/>
                    <a:pt x="0" y="489978"/>
                  </a:cubicBezTo>
                  <a:cubicBezTo>
                    <a:pt x="-46906" y="332264"/>
                    <a:pt x="24029" y="166423"/>
                    <a:pt x="0" y="0"/>
                  </a:cubicBezTo>
                  <a:close/>
                </a:path>
                <a:path extrusionOk="0" h="1814732" w="773723">
                  <a:moveTo>
                    <a:pt x="0" y="0"/>
                  </a:moveTo>
                  <a:cubicBezTo>
                    <a:pt x="129820" y="-1945"/>
                    <a:pt x="246733" y="2014"/>
                    <a:pt x="386862" y="0"/>
                  </a:cubicBezTo>
                  <a:cubicBezTo>
                    <a:pt x="526991" y="-2014"/>
                    <a:pt x="611569" y="40320"/>
                    <a:pt x="773723" y="0"/>
                  </a:cubicBezTo>
                  <a:cubicBezTo>
                    <a:pt x="815296" y="206190"/>
                    <a:pt x="717751" y="294732"/>
                    <a:pt x="773723" y="471830"/>
                  </a:cubicBezTo>
                  <a:cubicBezTo>
                    <a:pt x="829695" y="648928"/>
                    <a:pt x="773319" y="709537"/>
                    <a:pt x="773723" y="871071"/>
                  </a:cubicBezTo>
                  <a:cubicBezTo>
                    <a:pt x="774127" y="1032605"/>
                    <a:pt x="768500" y="1189612"/>
                    <a:pt x="773723" y="1342902"/>
                  </a:cubicBezTo>
                  <a:cubicBezTo>
                    <a:pt x="778946" y="1496192"/>
                    <a:pt x="764199" y="1626019"/>
                    <a:pt x="773723" y="1814732"/>
                  </a:cubicBezTo>
                  <a:cubicBezTo>
                    <a:pt x="649398" y="1822401"/>
                    <a:pt x="452906" y="1784370"/>
                    <a:pt x="371387" y="1814732"/>
                  </a:cubicBezTo>
                  <a:cubicBezTo>
                    <a:pt x="289868" y="1845094"/>
                    <a:pt x="157937" y="1808331"/>
                    <a:pt x="0" y="1814732"/>
                  </a:cubicBezTo>
                  <a:cubicBezTo>
                    <a:pt x="-43660" y="1696212"/>
                    <a:pt x="55071" y="1425559"/>
                    <a:pt x="0" y="1324754"/>
                  </a:cubicBezTo>
                  <a:cubicBezTo>
                    <a:pt x="-55071" y="1223949"/>
                    <a:pt x="34859" y="968853"/>
                    <a:pt x="0" y="871071"/>
                  </a:cubicBezTo>
                  <a:cubicBezTo>
                    <a:pt x="-34859" y="773289"/>
                    <a:pt x="95298" y="294594"/>
                    <a:pt x="0" y="0"/>
                  </a:cubicBezTo>
                  <a:close/>
                </a:path>
              </a:pathLst>
            </a:custGeom>
            <a:solidFill>
              <a:srgbClr val="FFC00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9"/>
            <p:cNvSpPr/>
            <p:nvPr/>
          </p:nvSpPr>
          <p:spPr>
            <a:xfrm>
              <a:off x="1976470" y="1842062"/>
              <a:ext cx="773723" cy="1814732"/>
            </a:xfrm>
            <a:custGeom>
              <a:rect b="b" l="l" r="r" t="t"/>
              <a:pathLst>
                <a:path extrusionOk="0" fill="none" h="1814732" w="773723">
                  <a:moveTo>
                    <a:pt x="0" y="0"/>
                  </a:moveTo>
                  <a:cubicBezTo>
                    <a:pt x="116594" y="-9400"/>
                    <a:pt x="205868" y="41866"/>
                    <a:pt x="363650" y="0"/>
                  </a:cubicBezTo>
                  <a:cubicBezTo>
                    <a:pt x="521432" y="-41866"/>
                    <a:pt x="639044" y="25613"/>
                    <a:pt x="773723" y="0"/>
                  </a:cubicBezTo>
                  <a:cubicBezTo>
                    <a:pt x="782566" y="214403"/>
                    <a:pt x="748730" y="338707"/>
                    <a:pt x="773723" y="453683"/>
                  </a:cubicBezTo>
                  <a:cubicBezTo>
                    <a:pt x="798716" y="568659"/>
                    <a:pt x="752344" y="787853"/>
                    <a:pt x="773723" y="907366"/>
                  </a:cubicBezTo>
                  <a:cubicBezTo>
                    <a:pt x="795102" y="1026879"/>
                    <a:pt x="745950" y="1202329"/>
                    <a:pt x="773723" y="1342902"/>
                  </a:cubicBezTo>
                  <a:cubicBezTo>
                    <a:pt x="801496" y="1483475"/>
                    <a:pt x="749881" y="1701851"/>
                    <a:pt x="773723" y="1814732"/>
                  </a:cubicBezTo>
                  <a:cubicBezTo>
                    <a:pt x="626259" y="1850712"/>
                    <a:pt x="564516" y="1787831"/>
                    <a:pt x="402336" y="1814732"/>
                  </a:cubicBezTo>
                  <a:cubicBezTo>
                    <a:pt x="240156" y="1841633"/>
                    <a:pt x="162368" y="1775077"/>
                    <a:pt x="0" y="1814732"/>
                  </a:cubicBezTo>
                  <a:cubicBezTo>
                    <a:pt x="-38523" y="1700178"/>
                    <a:pt x="14057" y="1541741"/>
                    <a:pt x="0" y="1379196"/>
                  </a:cubicBezTo>
                  <a:cubicBezTo>
                    <a:pt x="-14057" y="1216651"/>
                    <a:pt x="50184" y="1075209"/>
                    <a:pt x="0" y="925513"/>
                  </a:cubicBezTo>
                  <a:cubicBezTo>
                    <a:pt x="-50184" y="775817"/>
                    <a:pt x="46906" y="647692"/>
                    <a:pt x="0" y="489978"/>
                  </a:cubicBezTo>
                  <a:cubicBezTo>
                    <a:pt x="-46906" y="332264"/>
                    <a:pt x="24029" y="166423"/>
                    <a:pt x="0" y="0"/>
                  </a:cubicBezTo>
                  <a:close/>
                </a:path>
                <a:path extrusionOk="0" h="1814732" w="773723">
                  <a:moveTo>
                    <a:pt x="0" y="0"/>
                  </a:moveTo>
                  <a:cubicBezTo>
                    <a:pt x="129820" y="-1945"/>
                    <a:pt x="246733" y="2014"/>
                    <a:pt x="386862" y="0"/>
                  </a:cubicBezTo>
                  <a:cubicBezTo>
                    <a:pt x="526991" y="-2014"/>
                    <a:pt x="611569" y="40320"/>
                    <a:pt x="773723" y="0"/>
                  </a:cubicBezTo>
                  <a:cubicBezTo>
                    <a:pt x="815296" y="206190"/>
                    <a:pt x="717751" y="294732"/>
                    <a:pt x="773723" y="471830"/>
                  </a:cubicBezTo>
                  <a:cubicBezTo>
                    <a:pt x="829695" y="648928"/>
                    <a:pt x="773319" y="709537"/>
                    <a:pt x="773723" y="871071"/>
                  </a:cubicBezTo>
                  <a:cubicBezTo>
                    <a:pt x="774127" y="1032605"/>
                    <a:pt x="768500" y="1189612"/>
                    <a:pt x="773723" y="1342902"/>
                  </a:cubicBezTo>
                  <a:cubicBezTo>
                    <a:pt x="778946" y="1496192"/>
                    <a:pt x="764199" y="1626019"/>
                    <a:pt x="773723" y="1814732"/>
                  </a:cubicBezTo>
                  <a:cubicBezTo>
                    <a:pt x="649398" y="1822401"/>
                    <a:pt x="452906" y="1784370"/>
                    <a:pt x="371387" y="1814732"/>
                  </a:cubicBezTo>
                  <a:cubicBezTo>
                    <a:pt x="289868" y="1845094"/>
                    <a:pt x="157937" y="1808331"/>
                    <a:pt x="0" y="1814732"/>
                  </a:cubicBezTo>
                  <a:cubicBezTo>
                    <a:pt x="-43660" y="1696212"/>
                    <a:pt x="55071" y="1425559"/>
                    <a:pt x="0" y="1324754"/>
                  </a:cubicBezTo>
                  <a:cubicBezTo>
                    <a:pt x="-55071" y="1223949"/>
                    <a:pt x="34859" y="968853"/>
                    <a:pt x="0" y="871071"/>
                  </a:cubicBezTo>
                  <a:cubicBezTo>
                    <a:pt x="-34859" y="773289"/>
                    <a:pt x="95298" y="294594"/>
                    <a:pt x="0" y="0"/>
                  </a:cubicBezTo>
                  <a:close/>
                </a:path>
              </a:pathLst>
            </a:custGeom>
            <a:solidFill>
              <a:srgbClr val="FFC00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6" name="Google Shape;286;p9"/>
            <p:cNvGrpSpPr/>
            <p:nvPr/>
          </p:nvGrpSpPr>
          <p:grpSpPr>
            <a:xfrm>
              <a:off x="690836" y="4943084"/>
              <a:ext cx="442459" cy="1267825"/>
              <a:chOff x="1105647" y="4248457"/>
              <a:chExt cx="442459" cy="1267825"/>
            </a:xfrm>
          </p:grpSpPr>
          <p:sp>
            <p:nvSpPr>
              <p:cNvPr id="287" name="Google Shape;287;p9"/>
              <p:cNvSpPr/>
              <p:nvPr/>
            </p:nvSpPr>
            <p:spPr>
              <a:xfrm>
                <a:off x="1209822" y="4431323"/>
                <a:ext cx="281353" cy="26728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9"/>
              <p:cNvSpPr/>
              <p:nvPr/>
            </p:nvSpPr>
            <p:spPr>
              <a:xfrm>
                <a:off x="1308286" y="4698609"/>
                <a:ext cx="42212" cy="337625"/>
              </a:xfrm>
              <a:custGeom>
                <a:rect b="b" l="l" r="r" t="t"/>
                <a:pathLst>
                  <a:path extrusionOk="0" h="337625" w="42212">
                    <a:moveTo>
                      <a:pt x="42212" y="0"/>
                    </a:moveTo>
                    <a:cubicBezTo>
                      <a:pt x="32834" y="23446"/>
                      <a:pt x="17648" y="45340"/>
                      <a:pt x="14077" y="70339"/>
                    </a:cubicBezTo>
                    <a:cubicBezTo>
                      <a:pt x="-869" y="174958"/>
                      <a:pt x="9" y="245418"/>
                      <a:pt x="9" y="33762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9"/>
              <p:cNvSpPr/>
              <p:nvPr/>
            </p:nvSpPr>
            <p:spPr>
              <a:xfrm>
                <a:off x="1105647" y="4248457"/>
                <a:ext cx="442459" cy="341472"/>
              </a:xfrm>
              <a:custGeom>
                <a:rect b="b" l="l" r="r" t="t"/>
                <a:pathLst>
                  <a:path extrusionOk="0" h="341472" w="442459">
                    <a:moveTo>
                      <a:pt x="35859" y="251825"/>
                    </a:moveTo>
                    <a:cubicBezTo>
                      <a:pt x="49804" y="250829"/>
                      <a:pt x="71423" y="257654"/>
                      <a:pt x="83671" y="263778"/>
                    </a:cubicBezTo>
                    <a:cubicBezTo>
                      <a:pt x="90095" y="266990"/>
                      <a:pt x="95036" y="272814"/>
                      <a:pt x="101600" y="275731"/>
                    </a:cubicBezTo>
                    <a:cubicBezTo>
                      <a:pt x="113114" y="280848"/>
                      <a:pt x="125506" y="283700"/>
                      <a:pt x="137459" y="287684"/>
                    </a:cubicBezTo>
                    <a:cubicBezTo>
                      <a:pt x="143435" y="289676"/>
                      <a:pt x="149211" y="292426"/>
                      <a:pt x="155388" y="293661"/>
                    </a:cubicBezTo>
                    <a:cubicBezTo>
                      <a:pt x="165349" y="295653"/>
                      <a:pt x="175416" y="297173"/>
                      <a:pt x="185271" y="299637"/>
                    </a:cubicBezTo>
                    <a:cubicBezTo>
                      <a:pt x="191383" y="301165"/>
                      <a:pt x="196935" y="304955"/>
                      <a:pt x="203200" y="305614"/>
                    </a:cubicBezTo>
                    <a:cubicBezTo>
                      <a:pt x="234961" y="308957"/>
                      <a:pt x="266949" y="309598"/>
                      <a:pt x="298824" y="311590"/>
                    </a:cubicBezTo>
                    <a:cubicBezTo>
                      <a:pt x="353030" y="325143"/>
                      <a:pt x="286068" y="309272"/>
                      <a:pt x="364565" y="323543"/>
                    </a:cubicBezTo>
                    <a:cubicBezTo>
                      <a:pt x="405569" y="330998"/>
                      <a:pt x="372253" y="326959"/>
                      <a:pt x="406400" y="335496"/>
                    </a:cubicBezTo>
                    <a:cubicBezTo>
                      <a:pt x="416255" y="337960"/>
                      <a:pt x="426321" y="339480"/>
                      <a:pt x="436282" y="341472"/>
                    </a:cubicBezTo>
                    <a:cubicBezTo>
                      <a:pt x="446802" y="309915"/>
                      <a:pt x="445754" y="328784"/>
                      <a:pt x="418353" y="287684"/>
                    </a:cubicBezTo>
                    <a:lnTo>
                      <a:pt x="406400" y="269755"/>
                    </a:lnTo>
                    <a:cubicBezTo>
                      <a:pt x="402416" y="263778"/>
                      <a:pt x="399526" y="256904"/>
                      <a:pt x="394447" y="251825"/>
                    </a:cubicBezTo>
                    <a:cubicBezTo>
                      <a:pt x="381230" y="238608"/>
                      <a:pt x="372885" y="232607"/>
                      <a:pt x="364565" y="215967"/>
                    </a:cubicBezTo>
                    <a:cubicBezTo>
                      <a:pt x="337177" y="161193"/>
                      <a:pt x="391239" y="246390"/>
                      <a:pt x="340659" y="174131"/>
                    </a:cubicBezTo>
                    <a:cubicBezTo>
                      <a:pt x="332421" y="162362"/>
                      <a:pt x="316753" y="138272"/>
                      <a:pt x="316753" y="138272"/>
                    </a:cubicBezTo>
                    <a:cubicBezTo>
                      <a:pt x="301732" y="93208"/>
                      <a:pt x="323742" y="147008"/>
                      <a:pt x="292847" y="108390"/>
                    </a:cubicBezTo>
                    <a:cubicBezTo>
                      <a:pt x="288912" y="103471"/>
                      <a:pt x="289688" y="96096"/>
                      <a:pt x="286871" y="90461"/>
                    </a:cubicBezTo>
                    <a:cubicBezTo>
                      <a:pt x="283659" y="84036"/>
                      <a:pt x="278130" y="78956"/>
                      <a:pt x="274918" y="72531"/>
                    </a:cubicBezTo>
                    <a:cubicBezTo>
                      <a:pt x="272101" y="66896"/>
                      <a:pt x="272000" y="60109"/>
                      <a:pt x="268941" y="54602"/>
                    </a:cubicBezTo>
                    <a:cubicBezTo>
                      <a:pt x="261964" y="42044"/>
                      <a:pt x="245035" y="18743"/>
                      <a:pt x="245035" y="18743"/>
                    </a:cubicBezTo>
                    <a:cubicBezTo>
                      <a:pt x="243043" y="12767"/>
                      <a:pt x="244694" y="3631"/>
                      <a:pt x="239059" y="814"/>
                    </a:cubicBezTo>
                    <a:cubicBezTo>
                      <a:pt x="227526" y="-4953"/>
                      <a:pt x="206245" y="21674"/>
                      <a:pt x="203200" y="24719"/>
                    </a:cubicBezTo>
                    <a:cubicBezTo>
                      <a:pt x="201208" y="30696"/>
                      <a:pt x="200041" y="37014"/>
                      <a:pt x="197224" y="42649"/>
                    </a:cubicBezTo>
                    <a:cubicBezTo>
                      <a:pt x="194012" y="49073"/>
                      <a:pt x="188188" y="54014"/>
                      <a:pt x="185271" y="60578"/>
                    </a:cubicBezTo>
                    <a:cubicBezTo>
                      <a:pt x="156820" y="124591"/>
                      <a:pt x="188417" y="73788"/>
                      <a:pt x="161365" y="114367"/>
                    </a:cubicBezTo>
                    <a:cubicBezTo>
                      <a:pt x="159373" y="122335"/>
                      <a:pt x="158624" y="130723"/>
                      <a:pt x="155388" y="138272"/>
                    </a:cubicBezTo>
                    <a:cubicBezTo>
                      <a:pt x="148202" y="155039"/>
                      <a:pt x="115231" y="186959"/>
                      <a:pt x="107577" y="192061"/>
                    </a:cubicBezTo>
                    <a:cubicBezTo>
                      <a:pt x="101600" y="196045"/>
                      <a:pt x="95165" y="199416"/>
                      <a:pt x="89647" y="204014"/>
                    </a:cubicBezTo>
                    <a:cubicBezTo>
                      <a:pt x="59802" y="228885"/>
                      <a:pt x="85298" y="217417"/>
                      <a:pt x="53788" y="227919"/>
                    </a:cubicBezTo>
                    <a:cubicBezTo>
                      <a:pt x="49804" y="233896"/>
                      <a:pt x="46914" y="240770"/>
                      <a:pt x="41835" y="245849"/>
                    </a:cubicBezTo>
                    <a:cubicBezTo>
                      <a:pt x="23745" y="263939"/>
                      <a:pt x="20512" y="262917"/>
                      <a:pt x="0" y="269755"/>
                    </a:cubicBezTo>
                    <a:cubicBezTo>
                      <a:pt x="19819" y="276361"/>
                      <a:pt x="21914" y="252821"/>
                      <a:pt x="35859" y="251825"/>
                    </a:cubicBezTo>
                    <a:close/>
                  </a:path>
                </a:pathLst>
              </a:custGeom>
              <a:solidFill>
                <a:schemeClr val="dk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9"/>
              <p:cNvSpPr/>
              <p:nvPr/>
            </p:nvSpPr>
            <p:spPr>
              <a:xfrm>
                <a:off x="1302871" y="5044141"/>
                <a:ext cx="155941" cy="461720"/>
              </a:xfrm>
              <a:custGeom>
                <a:rect b="b" l="l" r="r" t="t"/>
                <a:pathLst>
                  <a:path extrusionOk="0" h="461720" w="155941">
                    <a:moveTo>
                      <a:pt x="0" y="0"/>
                    </a:moveTo>
                    <a:cubicBezTo>
                      <a:pt x="1992" y="11953"/>
                      <a:pt x="3437" y="24010"/>
                      <a:pt x="5976" y="35859"/>
                    </a:cubicBezTo>
                    <a:cubicBezTo>
                      <a:pt x="9418" y="51922"/>
                      <a:pt x="15229" y="67467"/>
                      <a:pt x="17929" y="83671"/>
                    </a:cubicBezTo>
                    <a:cubicBezTo>
                      <a:pt x="19921" y="95624"/>
                      <a:pt x="21276" y="107701"/>
                      <a:pt x="23905" y="119530"/>
                    </a:cubicBezTo>
                    <a:cubicBezTo>
                      <a:pt x="25272" y="125680"/>
                      <a:pt x="28151" y="131402"/>
                      <a:pt x="29882" y="137459"/>
                    </a:cubicBezTo>
                    <a:cubicBezTo>
                      <a:pt x="32139" y="145357"/>
                      <a:pt x="33866" y="153396"/>
                      <a:pt x="35858" y="161365"/>
                    </a:cubicBezTo>
                    <a:cubicBezTo>
                      <a:pt x="33866" y="211169"/>
                      <a:pt x="29882" y="260933"/>
                      <a:pt x="29882" y="310777"/>
                    </a:cubicBezTo>
                    <a:cubicBezTo>
                      <a:pt x="29882" y="330798"/>
                      <a:pt x="27727" y="352246"/>
                      <a:pt x="35858" y="370541"/>
                    </a:cubicBezTo>
                    <a:cubicBezTo>
                      <a:pt x="38417" y="376298"/>
                      <a:pt x="47638" y="365932"/>
                      <a:pt x="53788" y="364565"/>
                    </a:cubicBezTo>
                    <a:cubicBezTo>
                      <a:pt x="65617" y="361936"/>
                      <a:pt x="77694" y="360580"/>
                      <a:pt x="89647" y="358588"/>
                    </a:cubicBezTo>
                    <a:cubicBezTo>
                      <a:pt x="119772" y="368631"/>
                      <a:pt x="99453" y="358077"/>
                      <a:pt x="125505" y="388471"/>
                    </a:cubicBezTo>
                    <a:cubicBezTo>
                      <a:pt x="160020" y="428738"/>
                      <a:pt x="128969" y="384700"/>
                      <a:pt x="155388" y="424330"/>
                    </a:cubicBezTo>
                    <a:cubicBezTo>
                      <a:pt x="153396" y="436283"/>
                      <a:pt x="160799" y="456047"/>
                      <a:pt x="149411" y="460188"/>
                    </a:cubicBezTo>
                    <a:cubicBezTo>
                      <a:pt x="130318" y="467131"/>
                      <a:pt x="89647" y="448235"/>
                      <a:pt x="89647" y="448235"/>
                    </a:cubicBezTo>
                    <a:cubicBezTo>
                      <a:pt x="83670" y="444251"/>
                      <a:pt x="78142" y="439495"/>
                      <a:pt x="71717" y="436283"/>
                    </a:cubicBezTo>
                    <a:cubicBezTo>
                      <a:pt x="66082" y="433466"/>
                      <a:pt x="58243" y="434761"/>
                      <a:pt x="53788" y="430306"/>
                    </a:cubicBezTo>
                    <a:cubicBezTo>
                      <a:pt x="49333" y="425851"/>
                      <a:pt x="50293" y="418167"/>
                      <a:pt x="47811" y="412377"/>
                    </a:cubicBezTo>
                    <a:cubicBezTo>
                      <a:pt x="41193" y="396936"/>
                      <a:pt x="33909" y="383879"/>
                      <a:pt x="23905" y="370541"/>
                    </a:cubicBezTo>
                    <a:cubicBezTo>
                      <a:pt x="22215" y="368287"/>
                      <a:pt x="19921" y="366557"/>
                      <a:pt x="17929" y="36456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9"/>
              <p:cNvSpPr/>
              <p:nvPr/>
            </p:nvSpPr>
            <p:spPr>
              <a:xfrm>
                <a:off x="1123576" y="5044141"/>
                <a:ext cx="161365" cy="472141"/>
              </a:xfrm>
              <a:custGeom>
                <a:rect b="b" l="l" r="r" t="t"/>
                <a:pathLst>
                  <a:path extrusionOk="0" h="472141" w="161365">
                    <a:moveTo>
                      <a:pt x="161365" y="0"/>
                    </a:moveTo>
                    <a:cubicBezTo>
                      <a:pt x="159373" y="51796"/>
                      <a:pt x="158955" y="103677"/>
                      <a:pt x="155389" y="155388"/>
                    </a:cubicBezTo>
                    <a:cubicBezTo>
                      <a:pt x="154956" y="161673"/>
                      <a:pt x="150779" y="167168"/>
                      <a:pt x="149412" y="173318"/>
                    </a:cubicBezTo>
                    <a:cubicBezTo>
                      <a:pt x="146783" y="185147"/>
                      <a:pt x="144774" y="197133"/>
                      <a:pt x="143436" y="209177"/>
                    </a:cubicBezTo>
                    <a:cubicBezTo>
                      <a:pt x="138910" y="249911"/>
                      <a:pt x="139312" y="283585"/>
                      <a:pt x="131483" y="322730"/>
                    </a:cubicBezTo>
                    <a:cubicBezTo>
                      <a:pt x="130248" y="328907"/>
                      <a:pt x="127164" y="334581"/>
                      <a:pt x="125506" y="340659"/>
                    </a:cubicBezTo>
                    <a:cubicBezTo>
                      <a:pt x="121183" y="356508"/>
                      <a:pt x="129899" y="386836"/>
                      <a:pt x="113553" y="388471"/>
                    </a:cubicBezTo>
                    <a:lnTo>
                      <a:pt x="53789" y="394447"/>
                    </a:lnTo>
                    <a:cubicBezTo>
                      <a:pt x="47812" y="398431"/>
                      <a:pt x="41377" y="401802"/>
                      <a:pt x="35859" y="406400"/>
                    </a:cubicBezTo>
                    <a:cubicBezTo>
                      <a:pt x="24531" y="415840"/>
                      <a:pt x="12692" y="428829"/>
                      <a:pt x="5977" y="442259"/>
                    </a:cubicBezTo>
                    <a:cubicBezTo>
                      <a:pt x="3160" y="447894"/>
                      <a:pt x="1992" y="454212"/>
                      <a:pt x="0" y="460188"/>
                    </a:cubicBezTo>
                    <a:cubicBezTo>
                      <a:pt x="18491" y="466352"/>
                      <a:pt x="32749" y="472141"/>
                      <a:pt x="53789" y="472141"/>
                    </a:cubicBezTo>
                    <a:cubicBezTo>
                      <a:pt x="60089" y="472141"/>
                      <a:pt x="65742" y="468157"/>
                      <a:pt x="71718" y="466165"/>
                    </a:cubicBezTo>
                    <a:lnTo>
                      <a:pt x="83671" y="430306"/>
                    </a:lnTo>
                    <a:cubicBezTo>
                      <a:pt x="85663" y="424330"/>
                      <a:pt x="84406" y="415872"/>
                      <a:pt x="89648" y="412377"/>
                    </a:cubicBezTo>
                    <a:cubicBezTo>
                      <a:pt x="95624" y="408393"/>
                      <a:pt x="101153" y="403636"/>
                      <a:pt x="107577" y="400424"/>
                    </a:cubicBezTo>
                    <a:cubicBezTo>
                      <a:pt x="113212" y="397607"/>
                      <a:pt x="125506" y="394447"/>
                      <a:pt x="125506" y="394447"/>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9"/>
              <p:cNvSpPr/>
              <p:nvPr/>
            </p:nvSpPr>
            <p:spPr>
              <a:xfrm>
                <a:off x="1127252" y="4823012"/>
                <a:ext cx="313077" cy="155394"/>
              </a:xfrm>
              <a:custGeom>
                <a:rect b="b" l="l" r="r" t="t"/>
                <a:pathLst>
                  <a:path extrusionOk="0" h="155394" w="313077">
                    <a:moveTo>
                      <a:pt x="217454" y="0"/>
                    </a:moveTo>
                    <a:cubicBezTo>
                      <a:pt x="237376" y="21914"/>
                      <a:pt x="258392" y="42880"/>
                      <a:pt x="277219" y="65741"/>
                    </a:cubicBezTo>
                    <a:cubicBezTo>
                      <a:pt x="286351" y="76830"/>
                      <a:pt x="293156" y="89647"/>
                      <a:pt x="301124" y="101600"/>
                    </a:cubicBezTo>
                    <a:lnTo>
                      <a:pt x="313077" y="119529"/>
                    </a:lnTo>
                    <a:cubicBezTo>
                      <a:pt x="307101" y="123513"/>
                      <a:pt x="301750" y="128652"/>
                      <a:pt x="295148" y="131482"/>
                    </a:cubicBezTo>
                    <a:cubicBezTo>
                      <a:pt x="272370" y="141244"/>
                      <a:pt x="208166" y="142715"/>
                      <a:pt x="199524" y="143435"/>
                    </a:cubicBezTo>
                    <a:cubicBezTo>
                      <a:pt x="191757" y="146024"/>
                      <a:pt x="164297" y="155688"/>
                      <a:pt x="157689" y="155388"/>
                    </a:cubicBezTo>
                    <a:cubicBezTo>
                      <a:pt x="121647" y="153750"/>
                      <a:pt x="85972" y="147419"/>
                      <a:pt x="50113" y="143435"/>
                    </a:cubicBezTo>
                    <a:cubicBezTo>
                      <a:pt x="-432" y="130799"/>
                      <a:pt x="-9315" y="143098"/>
                      <a:pt x="8277" y="12550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9"/>
              <p:cNvSpPr/>
              <p:nvPr/>
            </p:nvSpPr>
            <p:spPr>
              <a:xfrm>
                <a:off x="1201271" y="4817035"/>
                <a:ext cx="233082" cy="245536"/>
              </a:xfrm>
              <a:custGeom>
                <a:rect b="b" l="l" r="r" t="t"/>
                <a:pathLst>
                  <a:path extrusionOk="0" h="245536" w="233082">
                    <a:moveTo>
                      <a:pt x="95623" y="0"/>
                    </a:moveTo>
                    <a:cubicBezTo>
                      <a:pt x="85662" y="3984"/>
                      <a:pt x="72805" y="3879"/>
                      <a:pt x="65741" y="11953"/>
                    </a:cubicBezTo>
                    <a:cubicBezTo>
                      <a:pt x="57444" y="21435"/>
                      <a:pt x="60777" y="37329"/>
                      <a:pt x="53788" y="47812"/>
                    </a:cubicBezTo>
                    <a:cubicBezTo>
                      <a:pt x="49804" y="53788"/>
                      <a:pt x="45047" y="59317"/>
                      <a:pt x="41835" y="65741"/>
                    </a:cubicBezTo>
                    <a:cubicBezTo>
                      <a:pt x="39017" y="71376"/>
                      <a:pt x="39726" y="78698"/>
                      <a:pt x="35858" y="83671"/>
                    </a:cubicBezTo>
                    <a:cubicBezTo>
                      <a:pt x="25480" y="97014"/>
                      <a:pt x="0" y="119530"/>
                      <a:pt x="0" y="119530"/>
                    </a:cubicBezTo>
                    <a:cubicBezTo>
                      <a:pt x="1992" y="125506"/>
                      <a:pt x="1522" y="133004"/>
                      <a:pt x="5976" y="137459"/>
                    </a:cubicBezTo>
                    <a:cubicBezTo>
                      <a:pt x="10430" y="141914"/>
                      <a:pt x="18270" y="140619"/>
                      <a:pt x="23905" y="143436"/>
                    </a:cubicBezTo>
                    <a:cubicBezTo>
                      <a:pt x="30330" y="146648"/>
                      <a:pt x="35410" y="152177"/>
                      <a:pt x="41835" y="155389"/>
                    </a:cubicBezTo>
                    <a:cubicBezTo>
                      <a:pt x="47470" y="158206"/>
                      <a:pt x="53974" y="158884"/>
                      <a:pt x="59764" y="161365"/>
                    </a:cubicBezTo>
                    <a:cubicBezTo>
                      <a:pt x="133108" y="192798"/>
                      <a:pt x="41578" y="155261"/>
                      <a:pt x="101600" y="185271"/>
                    </a:cubicBezTo>
                    <a:cubicBezTo>
                      <a:pt x="107235" y="188088"/>
                      <a:pt x="113553" y="189255"/>
                      <a:pt x="119529" y="191247"/>
                    </a:cubicBezTo>
                    <a:lnTo>
                      <a:pt x="173317" y="227106"/>
                    </a:lnTo>
                    <a:cubicBezTo>
                      <a:pt x="186227" y="235713"/>
                      <a:pt x="193432" y="242787"/>
                      <a:pt x="209176" y="245036"/>
                    </a:cubicBezTo>
                    <a:cubicBezTo>
                      <a:pt x="217065" y="246163"/>
                      <a:pt x="225113" y="245036"/>
                      <a:pt x="233082" y="245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294" name="Google Shape;294;p9"/>
            <p:cNvCxnSpPr/>
            <p:nvPr/>
          </p:nvCxnSpPr>
          <p:spPr>
            <a:xfrm>
              <a:off x="498043" y="3045660"/>
              <a:ext cx="1080654" cy="0"/>
            </a:xfrm>
            <a:prstGeom prst="straightConnector1">
              <a:avLst/>
            </a:prstGeom>
            <a:noFill/>
            <a:ln cap="flat" cmpd="sng" w="38100">
              <a:solidFill>
                <a:schemeClr val="dk1"/>
              </a:solidFill>
              <a:prstDash val="dash"/>
              <a:miter lim="800000"/>
              <a:headEnd len="sm" w="sm" type="none"/>
              <a:tailEnd len="sm" w="sm" type="none"/>
            </a:ln>
          </p:spPr>
        </p:cxnSp>
        <p:grpSp>
          <p:nvGrpSpPr>
            <p:cNvPr id="295" name="Google Shape;295;p9"/>
            <p:cNvGrpSpPr/>
            <p:nvPr/>
          </p:nvGrpSpPr>
          <p:grpSpPr>
            <a:xfrm>
              <a:off x="1716507" y="4943769"/>
              <a:ext cx="442459" cy="1267825"/>
              <a:chOff x="1105647" y="4248457"/>
              <a:chExt cx="442459" cy="1267825"/>
            </a:xfrm>
          </p:grpSpPr>
          <p:sp>
            <p:nvSpPr>
              <p:cNvPr id="296" name="Google Shape;296;p9"/>
              <p:cNvSpPr/>
              <p:nvPr/>
            </p:nvSpPr>
            <p:spPr>
              <a:xfrm>
                <a:off x="1209822" y="4431323"/>
                <a:ext cx="281353" cy="26728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9"/>
              <p:cNvSpPr/>
              <p:nvPr/>
            </p:nvSpPr>
            <p:spPr>
              <a:xfrm>
                <a:off x="1308286" y="4698609"/>
                <a:ext cx="42212" cy="337625"/>
              </a:xfrm>
              <a:custGeom>
                <a:rect b="b" l="l" r="r" t="t"/>
                <a:pathLst>
                  <a:path extrusionOk="0" h="337625" w="42212">
                    <a:moveTo>
                      <a:pt x="42212" y="0"/>
                    </a:moveTo>
                    <a:cubicBezTo>
                      <a:pt x="32834" y="23446"/>
                      <a:pt x="17648" y="45340"/>
                      <a:pt x="14077" y="70339"/>
                    </a:cubicBezTo>
                    <a:cubicBezTo>
                      <a:pt x="-869" y="174958"/>
                      <a:pt x="9" y="245418"/>
                      <a:pt x="9" y="33762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9"/>
              <p:cNvSpPr/>
              <p:nvPr/>
            </p:nvSpPr>
            <p:spPr>
              <a:xfrm>
                <a:off x="1105647" y="4248457"/>
                <a:ext cx="442459" cy="341472"/>
              </a:xfrm>
              <a:custGeom>
                <a:rect b="b" l="l" r="r" t="t"/>
                <a:pathLst>
                  <a:path extrusionOk="0" h="341472" w="442459">
                    <a:moveTo>
                      <a:pt x="35859" y="251825"/>
                    </a:moveTo>
                    <a:cubicBezTo>
                      <a:pt x="49804" y="250829"/>
                      <a:pt x="71423" y="257654"/>
                      <a:pt x="83671" y="263778"/>
                    </a:cubicBezTo>
                    <a:cubicBezTo>
                      <a:pt x="90095" y="266990"/>
                      <a:pt x="95036" y="272814"/>
                      <a:pt x="101600" y="275731"/>
                    </a:cubicBezTo>
                    <a:cubicBezTo>
                      <a:pt x="113114" y="280848"/>
                      <a:pt x="125506" y="283700"/>
                      <a:pt x="137459" y="287684"/>
                    </a:cubicBezTo>
                    <a:cubicBezTo>
                      <a:pt x="143435" y="289676"/>
                      <a:pt x="149211" y="292426"/>
                      <a:pt x="155388" y="293661"/>
                    </a:cubicBezTo>
                    <a:cubicBezTo>
                      <a:pt x="165349" y="295653"/>
                      <a:pt x="175416" y="297173"/>
                      <a:pt x="185271" y="299637"/>
                    </a:cubicBezTo>
                    <a:cubicBezTo>
                      <a:pt x="191383" y="301165"/>
                      <a:pt x="196935" y="304955"/>
                      <a:pt x="203200" y="305614"/>
                    </a:cubicBezTo>
                    <a:cubicBezTo>
                      <a:pt x="234961" y="308957"/>
                      <a:pt x="266949" y="309598"/>
                      <a:pt x="298824" y="311590"/>
                    </a:cubicBezTo>
                    <a:cubicBezTo>
                      <a:pt x="353030" y="325143"/>
                      <a:pt x="286068" y="309272"/>
                      <a:pt x="364565" y="323543"/>
                    </a:cubicBezTo>
                    <a:cubicBezTo>
                      <a:pt x="405569" y="330998"/>
                      <a:pt x="372253" y="326959"/>
                      <a:pt x="406400" y="335496"/>
                    </a:cubicBezTo>
                    <a:cubicBezTo>
                      <a:pt x="416255" y="337960"/>
                      <a:pt x="426321" y="339480"/>
                      <a:pt x="436282" y="341472"/>
                    </a:cubicBezTo>
                    <a:cubicBezTo>
                      <a:pt x="446802" y="309915"/>
                      <a:pt x="445754" y="328784"/>
                      <a:pt x="418353" y="287684"/>
                    </a:cubicBezTo>
                    <a:lnTo>
                      <a:pt x="406400" y="269755"/>
                    </a:lnTo>
                    <a:cubicBezTo>
                      <a:pt x="402416" y="263778"/>
                      <a:pt x="399526" y="256904"/>
                      <a:pt x="394447" y="251825"/>
                    </a:cubicBezTo>
                    <a:cubicBezTo>
                      <a:pt x="381230" y="238608"/>
                      <a:pt x="372885" y="232607"/>
                      <a:pt x="364565" y="215967"/>
                    </a:cubicBezTo>
                    <a:cubicBezTo>
                      <a:pt x="337177" y="161193"/>
                      <a:pt x="391239" y="246390"/>
                      <a:pt x="340659" y="174131"/>
                    </a:cubicBezTo>
                    <a:cubicBezTo>
                      <a:pt x="332421" y="162362"/>
                      <a:pt x="316753" y="138272"/>
                      <a:pt x="316753" y="138272"/>
                    </a:cubicBezTo>
                    <a:cubicBezTo>
                      <a:pt x="301732" y="93208"/>
                      <a:pt x="323742" y="147008"/>
                      <a:pt x="292847" y="108390"/>
                    </a:cubicBezTo>
                    <a:cubicBezTo>
                      <a:pt x="288912" y="103471"/>
                      <a:pt x="289688" y="96096"/>
                      <a:pt x="286871" y="90461"/>
                    </a:cubicBezTo>
                    <a:cubicBezTo>
                      <a:pt x="283659" y="84036"/>
                      <a:pt x="278130" y="78956"/>
                      <a:pt x="274918" y="72531"/>
                    </a:cubicBezTo>
                    <a:cubicBezTo>
                      <a:pt x="272101" y="66896"/>
                      <a:pt x="272000" y="60109"/>
                      <a:pt x="268941" y="54602"/>
                    </a:cubicBezTo>
                    <a:cubicBezTo>
                      <a:pt x="261964" y="42044"/>
                      <a:pt x="245035" y="18743"/>
                      <a:pt x="245035" y="18743"/>
                    </a:cubicBezTo>
                    <a:cubicBezTo>
                      <a:pt x="243043" y="12767"/>
                      <a:pt x="244694" y="3631"/>
                      <a:pt x="239059" y="814"/>
                    </a:cubicBezTo>
                    <a:cubicBezTo>
                      <a:pt x="227526" y="-4953"/>
                      <a:pt x="206245" y="21674"/>
                      <a:pt x="203200" y="24719"/>
                    </a:cubicBezTo>
                    <a:cubicBezTo>
                      <a:pt x="201208" y="30696"/>
                      <a:pt x="200041" y="37014"/>
                      <a:pt x="197224" y="42649"/>
                    </a:cubicBezTo>
                    <a:cubicBezTo>
                      <a:pt x="194012" y="49073"/>
                      <a:pt x="188188" y="54014"/>
                      <a:pt x="185271" y="60578"/>
                    </a:cubicBezTo>
                    <a:cubicBezTo>
                      <a:pt x="156820" y="124591"/>
                      <a:pt x="188417" y="73788"/>
                      <a:pt x="161365" y="114367"/>
                    </a:cubicBezTo>
                    <a:cubicBezTo>
                      <a:pt x="159373" y="122335"/>
                      <a:pt x="158624" y="130723"/>
                      <a:pt x="155388" y="138272"/>
                    </a:cubicBezTo>
                    <a:cubicBezTo>
                      <a:pt x="148202" y="155039"/>
                      <a:pt x="115231" y="186959"/>
                      <a:pt x="107577" y="192061"/>
                    </a:cubicBezTo>
                    <a:cubicBezTo>
                      <a:pt x="101600" y="196045"/>
                      <a:pt x="95165" y="199416"/>
                      <a:pt x="89647" y="204014"/>
                    </a:cubicBezTo>
                    <a:cubicBezTo>
                      <a:pt x="59802" y="228885"/>
                      <a:pt x="85298" y="217417"/>
                      <a:pt x="53788" y="227919"/>
                    </a:cubicBezTo>
                    <a:cubicBezTo>
                      <a:pt x="49804" y="233896"/>
                      <a:pt x="46914" y="240770"/>
                      <a:pt x="41835" y="245849"/>
                    </a:cubicBezTo>
                    <a:cubicBezTo>
                      <a:pt x="23745" y="263939"/>
                      <a:pt x="20512" y="262917"/>
                      <a:pt x="0" y="269755"/>
                    </a:cubicBezTo>
                    <a:cubicBezTo>
                      <a:pt x="19819" y="276361"/>
                      <a:pt x="21914" y="252821"/>
                      <a:pt x="35859" y="251825"/>
                    </a:cubicBezTo>
                    <a:close/>
                  </a:path>
                </a:pathLst>
              </a:custGeom>
              <a:solidFill>
                <a:schemeClr val="dk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9"/>
              <p:cNvSpPr/>
              <p:nvPr/>
            </p:nvSpPr>
            <p:spPr>
              <a:xfrm>
                <a:off x="1302871" y="5044141"/>
                <a:ext cx="155941" cy="461720"/>
              </a:xfrm>
              <a:custGeom>
                <a:rect b="b" l="l" r="r" t="t"/>
                <a:pathLst>
                  <a:path extrusionOk="0" h="461720" w="155941">
                    <a:moveTo>
                      <a:pt x="0" y="0"/>
                    </a:moveTo>
                    <a:cubicBezTo>
                      <a:pt x="1992" y="11953"/>
                      <a:pt x="3437" y="24010"/>
                      <a:pt x="5976" y="35859"/>
                    </a:cubicBezTo>
                    <a:cubicBezTo>
                      <a:pt x="9418" y="51922"/>
                      <a:pt x="15229" y="67467"/>
                      <a:pt x="17929" y="83671"/>
                    </a:cubicBezTo>
                    <a:cubicBezTo>
                      <a:pt x="19921" y="95624"/>
                      <a:pt x="21276" y="107701"/>
                      <a:pt x="23905" y="119530"/>
                    </a:cubicBezTo>
                    <a:cubicBezTo>
                      <a:pt x="25272" y="125680"/>
                      <a:pt x="28151" y="131402"/>
                      <a:pt x="29882" y="137459"/>
                    </a:cubicBezTo>
                    <a:cubicBezTo>
                      <a:pt x="32139" y="145357"/>
                      <a:pt x="33866" y="153396"/>
                      <a:pt x="35858" y="161365"/>
                    </a:cubicBezTo>
                    <a:cubicBezTo>
                      <a:pt x="33866" y="211169"/>
                      <a:pt x="29882" y="260933"/>
                      <a:pt x="29882" y="310777"/>
                    </a:cubicBezTo>
                    <a:cubicBezTo>
                      <a:pt x="29882" y="330798"/>
                      <a:pt x="27727" y="352246"/>
                      <a:pt x="35858" y="370541"/>
                    </a:cubicBezTo>
                    <a:cubicBezTo>
                      <a:pt x="38417" y="376298"/>
                      <a:pt x="47638" y="365932"/>
                      <a:pt x="53788" y="364565"/>
                    </a:cubicBezTo>
                    <a:cubicBezTo>
                      <a:pt x="65617" y="361936"/>
                      <a:pt x="77694" y="360580"/>
                      <a:pt x="89647" y="358588"/>
                    </a:cubicBezTo>
                    <a:cubicBezTo>
                      <a:pt x="119772" y="368631"/>
                      <a:pt x="99453" y="358077"/>
                      <a:pt x="125505" y="388471"/>
                    </a:cubicBezTo>
                    <a:cubicBezTo>
                      <a:pt x="160020" y="428738"/>
                      <a:pt x="128969" y="384700"/>
                      <a:pt x="155388" y="424330"/>
                    </a:cubicBezTo>
                    <a:cubicBezTo>
                      <a:pt x="153396" y="436283"/>
                      <a:pt x="160799" y="456047"/>
                      <a:pt x="149411" y="460188"/>
                    </a:cubicBezTo>
                    <a:cubicBezTo>
                      <a:pt x="130318" y="467131"/>
                      <a:pt x="89647" y="448235"/>
                      <a:pt x="89647" y="448235"/>
                    </a:cubicBezTo>
                    <a:cubicBezTo>
                      <a:pt x="83670" y="444251"/>
                      <a:pt x="78142" y="439495"/>
                      <a:pt x="71717" y="436283"/>
                    </a:cubicBezTo>
                    <a:cubicBezTo>
                      <a:pt x="66082" y="433466"/>
                      <a:pt x="58243" y="434761"/>
                      <a:pt x="53788" y="430306"/>
                    </a:cubicBezTo>
                    <a:cubicBezTo>
                      <a:pt x="49333" y="425851"/>
                      <a:pt x="50293" y="418167"/>
                      <a:pt x="47811" y="412377"/>
                    </a:cubicBezTo>
                    <a:cubicBezTo>
                      <a:pt x="41193" y="396936"/>
                      <a:pt x="33909" y="383879"/>
                      <a:pt x="23905" y="370541"/>
                    </a:cubicBezTo>
                    <a:cubicBezTo>
                      <a:pt x="22215" y="368287"/>
                      <a:pt x="19921" y="366557"/>
                      <a:pt x="17929" y="36456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9"/>
              <p:cNvSpPr/>
              <p:nvPr/>
            </p:nvSpPr>
            <p:spPr>
              <a:xfrm>
                <a:off x="1123576" y="5044141"/>
                <a:ext cx="161365" cy="472141"/>
              </a:xfrm>
              <a:custGeom>
                <a:rect b="b" l="l" r="r" t="t"/>
                <a:pathLst>
                  <a:path extrusionOk="0" h="472141" w="161365">
                    <a:moveTo>
                      <a:pt x="161365" y="0"/>
                    </a:moveTo>
                    <a:cubicBezTo>
                      <a:pt x="159373" y="51796"/>
                      <a:pt x="158955" y="103677"/>
                      <a:pt x="155389" y="155388"/>
                    </a:cubicBezTo>
                    <a:cubicBezTo>
                      <a:pt x="154956" y="161673"/>
                      <a:pt x="150779" y="167168"/>
                      <a:pt x="149412" y="173318"/>
                    </a:cubicBezTo>
                    <a:cubicBezTo>
                      <a:pt x="146783" y="185147"/>
                      <a:pt x="144774" y="197133"/>
                      <a:pt x="143436" y="209177"/>
                    </a:cubicBezTo>
                    <a:cubicBezTo>
                      <a:pt x="138910" y="249911"/>
                      <a:pt x="139312" y="283585"/>
                      <a:pt x="131483" y="322730"/>
                    </a:cubicBezTo>
                    <a:cubicBezTo>
                      <a:pt x="130248" y="328907"/>
                      <a:pt x="127164" y="334581"/>
                      <a:pt x="125506" y="340659"/>
                    </a:cubicBezTo>
                    <a:cubicBezTo>
                      <a:pt x="121183" y="356508"/>
                      <a:pt x="129899" y="386836"/>
                      <a:pt x="113553" y="388471"/>
                    </a:cubicBezTo>
                    <a:lnTo>
                      <a:pt x="53789" y="394447"/>
                    </a:lnTo>
                    <a:cubicBezTo>
                      <a:pt x="47812" y="398431"/>
                      <a:pt x="41377" y="401802"/>
                      <a:pt x="35859" y="406400"/>
                    </a:cubicBezTo>
                    <a:cubicBezTo>
                      <a:pt x="24531" y="415840"/>
                      <a:pt x="12692" y="428829"/>
                      <a:pt x="5977" y="442259"/>
                    </a:cubicBezTo>
                    <a:cubicBezTo>
                      <a:pt x="3160" y="447894"/>
                      <a:pt x="1992" y="454212"/>
                      <a:pt x="0" y="460188"/>
                    </a:cubicBezTo>
                    <a:cubicBezTo>
                      <a:pt x="18491" y="466352"/>
                      <a:pt x="32749" y="472141"/>
                      <a:pt x="53789" y="472141"/>
                    </a:cubicBezTo>
                    <a:cubicBezTo>
                      <a:pt x="60089" y="472141"/>
                      <a:pt x="65742" y="468157"/>
                      <a:pt x="71718" y="466165"/>
                    </a:cubicBezTo>
                    <a:lnTo>
                      <a:pt x="83671" y="430306"/>
                    </a:lnTo>
                    <a:cubicBezTo>
                      <a:pt x="85663" y="424330"/>
                      <a:pt x="84406" y="415872"/>
                      <a:pt x="89648" y="412377"/>
                    </a:cubicBezTo>
                    <a:cubicBezTo>
                      <a:pt x="95624" y="408393"/>
                      <a:pt x="101153" y="403636"/>
                      <a:pt x="107577" y="400424"/>
                    </a:cubicBezTo>
                    <a:cubicBezTo>
                      <a:pt x="113212" y="397607"/>
                      <a:pt x="125506" y="394447"/>
                      <a:pt x="125506" y="394447"/>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9"/>
              <p:cNvSpPr/>
              <p:nvPr/>
            </p:nvSpPr>
            <p:spPr>
              <a:xfrm>
                <a:off x="1127252" y="4823012"/>
                <a:ext cx="313077" cy="155394"/>
              </a:xfrm>
              <a:custGeom>
                <a:rect b="b" l="l" r="r" t="t"/>
                <a:pathLst>
                  <a:path extrusionOk="0" h="155394" w="313077">
                    <a:moveTo>
                      <a:pt x="217454" y="0"/>
                    </a:moveTo>
                    <a:cubicBezTo>
                      <a:pt x="237376" y="21914"/>
                      <a:pt x="258392" y="42880"/>
                      <a:pt x="277219" y="65741"/>
                    </a:cubicBezTo>
                    <a:cubicBezTo>
                      <a:pt x="286351" y="76830"/>
                      <a:pt x="293156" y="89647"/>
                      <a:pt x="301124" y="101600"/>
                    </a:cubicBezTo>
                    <a:lnTo>
                      <a:pt x="313077" y="119529"/>
                    </a:lnTo>
                    <a:cubicBezTo>
                      <a:pt x="307101" y="123513"/>
                      <a:pt x="301750" y="128652"/>
                      <a:pt x="295148" y="131482"/>
                    </a:cubicBezTo>
                    <a:cubicBezTo>
                      <a:pt x="272370" y="141244"/>
                      <a:pt x="208166" y="142715"/>
                      <a:pt x="199524" y="143435"/>
                    </a:cubicBezTo>
                    <a:cubicBezTo>
                      <a:pt x="191757" y="146024"/>
                      <a:pt x="164297" y="155688"/>
                      <a:pt x="157689" y="155388"/>
                    </a:cubicBezTo>
                    <a:cubicBezTo>
                      <a:pt x="121647" y="153750"/>
                      <a:pt x="85972" y="147419"/>
                      <a:pt x="50113" y="143435"/>
                    </a:cubicBezTo>
                    <a:cubicBezTo>
                      <a:pt x="-432" y="130799"/>
                      <a:pt x="-9315" y="143098"/>
                      <a:pt x="8277" y="12550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9"/>
              <p:cNvSpPr/>
              <p:nvPr/>
            </p:nvSpPr>
            <p:spPr>
              <a:xfrm>
                <a:off x="1201271" y="4817035"/>
                <a:ext cx="233082" cy="245536"/>
              </a:xfrm>
              <a:custGeom>
                <a:rect b="b" l="l" r="r" t="t"/>
                <a:pathLst>
                  <a:path extrusionOk="0" h="245536" w="233082">
                    <a:moveTo>
                      <a:pt x="95623" y="0"/>
                    </a:moveTo>
                    <a:cubicBezTo>
                      <a:pt x="85662" y="3984"/>
                      <a:pt x="72805" y="3879"/>
                      <a:pt x="65741" y="11953"/>
                    </a:cubicBezTo>
                    <a:cubicBezTo>
                      <a:pt x="57444" y="21435"/>
                      <a:pt x="60777" y="37329"/>
                      <a:pt x="53788" y="47812"/>
                    </a:cubicBezTo>
                    <a:cubicBezTo>
                      <a:pt x="49804" y="53788"/>
                      <a:pt x="45047" y="59317"/>
                      <a:pt x="41835" y="65741"/>
                    </a:cubicBezTo>
                    <a:cubicBezTo>
                      <a:pt x="39017" y="71376"/>
                      <a:pt x="39726" y="78698"/>
                      <a:pt x="35858" y="83671"/>
                    </a:cubicBezTo>
                    <a:cubicBezTo>
                      <a:pt x="25480" y="97014"/>
                      <a:pt x="0" y="119530"/>
                      <a:pt x="0" y="119530"/>
                    </a:cubicBezTo>
                    <a:cubicBezTo>
                      <a:pt x="1992" y="125506"/>
                      <a:pt x="1522" y="133004"/>
                      <a:pt x="5976" y="137459"/>
                    </a:cubicBezTo>
                    <a:cubicBezTo>
                      <a:pt x="10430" y="141914"/>
                      <a:pt x="18270" y="140619"/>
                      <a:pt x="23905" y="143436"/>
                    </a:cubicBezTo>
                    <a:cubicBezTo>
                      <a:pt x="30330" y="146648"/>
                      <a:pt x="35410" y="152177"/>
                      <a:pt x="41835" y="155389"/>
                    </a:cubicBezTo>
                    <a:cubicBezTo>
                      <a:pt x="47470" y="158206"/>
                      <a:pt x="53974" y="158884"/>
                      <a:pt x="59764" y="161365"/>
                    </a:cubicBezTo>
                    <a:cubicBezTo>
                      <a:pt x="133108" y="192798"/>
                      <a:pt x="41578" y="155261"/>
                      <a:pt x="101600" y="185271"/>
                    </a:cubicBezTo>
                    <a:cubicBezTo>
                      <a:pt x="107235" y="188088"/>
                      <a:pt x="113553" y="189255"/>
                      <a:pt x="119529" y="191247"/>
                    </a:cubicBezTo>
                    <a:lnTo>
                      <a:pt x="173317" y="227106"/>
                    </a:lnTo>
                    <a:cubicBezTo>
                      <a:pt x="186227" y="235713"/>
                      <a:pt x="193432" y="242787"/>
                      <a:pt x="209176" y="245036"/>
                    </a:cubicBezTo>
                    <a:cubicBezTo>
                      <a:pt x="217065" y="246163"/>
                      <a:pt x="225113" y="245036"/>
                      <a:pt x="233082" y="245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03" name="Google Shape;303;p9"/>
            <p:cNvGrpSpPr/>
            <p:nvPr/>
          </p:nvGrpSpPr>
          <p:grpSpPr>
            <a:xfrm>
              <a:off x="2656565" y="4928135"/>
              <a:ext cx="442459" cy="1267825"/>
              <a:chOff x="1105647" y="4248457"/>
              <a:chExt cx="442459" cy="1267825"/>
            </a:xfrm>
          </p:grpSpPr>
          <p:sp>
            <p:nvSpPr>
              <p:cNvPr id="304" name="Google Shape;304;p9"/>
              <p:cNvSpPr/>
              <p:nvPr/>
            </p:nvSpPr>
            <p:spPr>
              <a:xfrm>
                <a:off x="1209822" y="4431323"/>
                <a:ext cx="281353" cy="26728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9"/>
              <p:cNvSpPr/>
              <p:nvPr/>
            </p:nvSpPr>
            <p:spPr>
              <a:xfrm>
                <a:off x="1308286" y="4698609"/>
                <a:ext cx="42212" cy="337625"/>
              </a:xfrm>
              <a:custGeom>
                <a:rect b="b" l="l" r="r" t="t"/>
                <a:pathLst>
                  <a:path extrusionOk="0" h="337625" w="42212">
                    <a:moveTo>
                      <a:pt x="42212" y="0"/>
                    </a:moveTo>
                    <a:cubicBezTo>
                      <a:pt x="32834" y="23446"/>
                      <a:pt x="17648" y="45340"/>
                      <a:pt x="14077" y="70339"/>
                    </a:cubicBezTo>
                    <a:cubicBezTo>
                      <a:pt x="-869" y="174958"/>
                      <a:pt x="9" y="245418"/>
                      <a:pt x="9" y="33762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9"/>
              <p:cNvSpPr/>
              <p:nvPr/>
            </p:nvSpPr>
            <p:spPr>
              <a:xfrm>
                <a:off x="1105647" y="4248457"/>
                <a:ext cx="442459" cy="341472"/>
              </a:xfrm>
              <a:custGeom>
                <a:rect b="b" l="l" r="r" t="t"/>
                <a:pathLst>
                  <a:path extrusionOk="0" h="341472" w="442459">
                    <a:moveTo>
                      <a:pt x="35859" y="251825"/>
                    </a:moveTo>
                    <a:cubicBezTo>
                      <a:pt x="49804" y="250829"/>
                      <a:pt x="71423" y="257654"/>
                      <a:pt x="83671" y="263778"/>
                    </a:cubicBezTo>
                    <a:cubicBezTo>
                      <a:pt x="90095" y="266990"/>
                      <a:pt x="95036" y="272814"/>
                      <a:pt x="101600" y="275731"/>
                    </a:cubicBezTo>
                    <a:cubicBezTo>
                      <a:pt x="113114" y="280848"/>
                      <a:pt x="125506" y="283700"/>
                      <a:pt x="137459" y="287684"/>
                    </a:cubicBezTo>
                    <a:cubicBezTo>
                      <a:pt x="143435" y="289676"/>
                      <a:pt x="149211" y="292426"/>
                      <a:pt x="155388" y="293661"/>
                    </a:cubicBezTo>
                    <a:cubicBezTo>
                      <a:pt x="165349" y="295653"/>
                      <a:pt x="175416" y="297173"/>
                      <a:pt x="185271" y="299637"/>
                    </a:cubicBezTo>
                    <a:cubicBezTo>
                      <a:pt x="191383" y="301165"/>
                      <a:pt x="196935" y="304955"/>
                      <a:pt x="203200" y="305614"/>
                    </a:cubicBezTo>
                    <a:cubicBezTo>
                      <a:pt x="234961" y="308957"/>
                      <a:pt x="266949" y="309598"/>
                      <a:pt x="298824" y="311590"/>
                    </a:cubicBezTo>
                    <a:cubicBezTo>
                      <a:pt x="353030" y="325143"/>
                      <a:pt x="286068" y="309272"/>
                      <a:pt x="364565" y="323543"/>
                    </a:cubicBezTo>
                    <a:cubicBezTo>
                      <a:pt x="405569" y="330998"/>
                      <a:pt x="372253" y="326959"/>
                      <a:pt x="406400" y="335496"/>
                    </a:cubicBezTo>
                    <a:cubicBezTo>
                      <a:pt x="416255" y="337960"/>
                      <a:pt x="426321" y="339480"/>
                      <a:pt x="436282" y="341472"/>
                    </a:cubicBezTo>
                    <a:cubicBezTo>
                      <a:pt x="446802" y="309915"/>
                      <a:pt x="445754" y="328784"/>
                      <a:pt x="418353" y="287684"/>
                    </a:cubicBezTo>
                    <a:lnTo>
                      <a:pt x="406400" y="269755"/>
                    </a:lnTo>
                    <a:cubicBezTo>
                      <a:pt x="402416" y="263778"/>
                      <a:pt x="399526" y="256904"/>
                      <a:pt x="394447" y="251825"/>
                    </a:cubicBezTo>
                    <a:cubicBezTo>
                      <a:pt x="381230" y="238608"/>
                      <a:pt x="372885" y="232607"/>
                      <a:pt x="364565" y="215967"/>
                    </a:cubicBezTo>
                    <a:cubicBezTo>
                      <a:pt x="337177" y="161193"/>
                      <a:pt x="391239" y="246390"/>
                      <a:pt x="340659" y="174131"/>
                    </a:cubicBezTo>
                    <a:cubicBezTo>
                      <a:pt x="332421" y="162362"/>
                      <a:pt x="316753" y="138272"/>
                      <a:pt x="316753" y="138272"/>
                    </a:cubicBezTo>
                    <a:cubicBezTo>
                      <a:pt x="301732" y="93208"/>
                      <a:pt x="323742" y="147008"/>
                      <a:pt x="292847" y="108390"/>
                    </a:cubicBezTo>
                    <a:cubicBezTo>
                      <a:pt x="288912" y="103471"/>
                      <a:pt x="289688" y="96096"/>
                      <a:pt x="286871" y="90461"/>
                    </a:cubicBezTo>
                    <a:cubicBezTo>
                      <a:pt x="283659" y="84036"/>
                      <a:pt x="278130" y="78956"/>
                      <a:pt x="274918" y="72531"/>
                    </a:cubicBezTo>
                    <a:cubicBezTo>
                      <a:pt x="272101" y="66896"/>
                      <a:pt x="272000" y="60109"/>
                      <a:pt x="268941" y="54602"/>
                    </a:cubicBezTo>
                    <a:cubicBezTo>
                      <a:pt x="261964" y="42044"/>
                      <a:pt x="245035" y="18743"/>
                      <a:pt x="245035" y="18743"/>
                    </a:cubicBezTo>
                    <a:cubicBezTo>
                      <a:pt x="243043" y="12767"/>
                      <a:pt x="244694" y="3631"/>
                      <a:pt x="239059" y="814"/>
                    </a:cubicBezTo>
                    <a:cubicBezTo>
                      <a:pt x="227526" y="-4953"/>
                      <a:pt x="206245" y="21674"/>
                      <a:pt x="203200" y="24719"/>
                    </a:cubicBezTo>
                    <a:cubicBezTo>
                      <a:pt x="201208" y="30696"/>
                      <a:pt x="200041" y="37014"/>
                      <a:pt x="197224" y="42649"/>
                    </a:cubicBezTo>
                    <a:cubicBezTo>
                      <a:pt x="194012" y="49073"/>
                      <a:pt x="188188" y="54014"/>
                      <a:pt x="185271" y="60578"/>
                    </a:cubicBezTo>
                    <a:cubicBezTo>
                      <a:pt x="156820" y="124591"/>
                      <a:pt x="188417" y="73788"/>
                      <a:pt x="161365" y="114367"/>
                    </a:cubicBezTo>
                    <a:cubicBezTo>
                      <a:pt x="159373" y="122335"/>
                      <a:pt x="158624" y="130723"/>
                      <a:pt x="155388" y="138272"/>
                    </a:cubicBezTo>
                    <a:cubicBezTo>
                      <a:pt x="148202" y="155039"/>
                      <a:pt x="115231" y="186959"/>
                      <a:pt x="107577" y="192061"/>
                    </a:cubicBezTo>
                    <a:cubicBezTo>
                      <a:pt x="101600" y="196045"/>
                      <a:pt x="95165" y="199416"/>
                      <a:pt x="89647" y="204014"/>
                    </a:cubicBezTo>
                    <a:cubicBezTo>
                      <a:pt x="59802" y="228885"/>
                      <a:pt x="85298" y="217417"/>
                      <a:pt x="53788" y="227919"/>
                    </a:cubicBezTo>
                    <a:cubicBezTo>
                      <a:pt x="49804" y="233896"/>
                      <a:pt x="46914" y="240770"/>
                      <a:pt x="41835" y="245849"/>
                    </a:cubicBezTo>
                    <a:cubicBezTo>
                      <a:pt x="23745" y="263939"/>
                      <a:pt x="20512" y="262917"/>
                      <a:pt x="0" y="269755"/>
                    </a:cubicBezTo>
                    <a:cubicBezTo>
                      <a:pt x="19819" y="276361"/>
                      <a:pt x="21914" y="252821"/>
                      <a:pt x="35859" y="251825"/>
                    </a:cubicBezTo>
                    <a:close/>
                  </a:path>
                </a:pathLst>
              </a:custGeom>
              <a:solidFill>
                <a:schemeClr val="dk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9"/>
              <p:cNvSpPr/>
              <p:nvPr/>
            </p:nvSpPr>
            <p:spPr>
              <a:xfrm>
                <a:off x="1302871" y="5044141"/>
                <a:ext cx="155941" cy="461720"/>
              </a:xfrm>
              <a:custGeom>
                <a:rect b="b" l="l" r="r" t="t"/>
                <a:pathLst>
                  <a:path extrusionOk="0" h="461720" w="155941">
                    <a:moveTo>
                      <a:pt x="0" y="0"/>
                    </a:moveTo>
                    <a:cubicBezTo>
                      <a:pt x="1992" y="11953"/>
                      <a:pt x="3437" y="24010"/>
                      <a:pt x="5976" y="35859"/>
                    </a:cubicBezTo>
                    <a:cubicBezTo>
                      <a:pt x="9418" y="51922"/>
                      <a:pt x="15229" y="67467"/>
                      <a:pt x="17929" y="83671"/>
                    </a:cubicBezTo>
                    <a:cubicBezTo>
                      <a:pt x="19921" y="95624"/>
                      <a:pt x="21276" y="107701"/>
                      <a:pt x="23905" y="119530"/>
                    </a:cubicBezTo>
                    <a:cubicBezTo>
                      <a:pt x="25272" y="125680"/>
                      <a:pt x="28151" y="131402"/>
                      <a:pt x="29882" y="137459"/>
                    </a:cubicBezTo>
                    <a:cubicBezTo>
                      <a:pt x="32139" y="145357"/>
                      <a:pt x="33866" y="153396"/>
                      <a:pt x="35858" y="161365"/>
                    </a:cubicBezTo>
                    <a:cubicBezTo>
                      <a:pt x="33866" y="211169"/>
                      <a:pt x="29882" y="260933"/>
                      <a:pt x="29882" y="310777"/>
                    </a:cubicBezTo>
                    <a:cubicBezTo>
                      <a:pt x="29882" y="330798"/>
                      <a:pt x="27727" y="352246"/>
                      <a:pt x="35858" y="370541"/>
                    </a:cubicBezTo>
                    <a:cubicBezTo>
                      <a:pt x="38417" y="376298"/>
                      <a:pt x="47638" y="365932"/>
                      <a:pt x="53788" y="364565"/>
                    </a:cubicBezTo>
                    <a:cubicBezTo>
                      <a:pt x="65617" y="361936"/>
                      <a:pt x="77694" y="360580"/>
                      <a:pt x="89647" y="358588"/>
                    </a:cubicBezTo>
                    <a:cubicBezTo>
                      <a:pt x="119772" y="368631"/>
                      <a:pt x="99453" y="358077"/>
                      <a:pt x="125505" y="388471"/>
                    </a:cubicBezTo>
                    <a:cubicBezTo>
                      <a:pt x="160020" y="428738"/>
                      <a:pt x="128969" y="384700"/>
                      <a:pt x="155388" y="424330"/>
                    </a:cubicBezTo>
                    <a:cubicBezTo>
                      <a:pt x="153396" y="436283"/>
                      <a:pt x="160799" y="456047"/>
                      <a:pt x="149411" y="460188"/>
                    </a:cubicBezTo>
                    <a:cubicBezTo>
                      <a:pt x="130318" y="467131"/>
                      <a:pt x="89647" y="448235"/>
                      <a:pt x="89647" y="448235"/>
                    </a:cubicBezTo>
                    <a:cubicBezTo>
                      <a:pt x="83670" y="444251"/>
                      <a:pt x="78142" y="439495"/>
                      <a:pt x="71717" y="436283"/>
                    </a:cubicBezTo>
                    <a:cubicBezTo>
                      <a:pt x="66082" y="433466"/>
                      <a:pt x="58243" y="434761"/>
                      <a:pt x="53788" y="430306"/>
                    </a:cubicBezTo>
                    <a:cubicBezTo>
                      <a:pt x="49333" y="425851"/>
                      <a:pt x="50293" y="418167"/>
                      <a:pt x="47811" y="412377"/>
                    </a:cubicBezTo>
                    <a:cubicBezTo>
                      <a:pt x="41193" y="396936"/>
                      <a:pt x="33909" y="383879"/>
                      <a:pt x="23905" y="370541"/>
                    </a:cubicBezTo>
                    <a:cubicBezTo>
                      <a:pt x="22215" y="368287"/>
                      <a:pt x="19921" y="366557"/>
                      <a:pt x="17929" y="36456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9"/>
              <p:cNvSpPr/>
              <p:nvPr/>
            </p:nvSpPr>
            <p:spPr>
              <a:xfrm>
                <a:off x="1123576" y="5044141"/>
                <a:ext cx="161365" cy="472141"/>
              </a:xfrm>
              <a:custGeom>
                <a:rect b="b" l="l" r="r" t="t"/>
                <a:pathLst>
                  <a:path extrusionOk="0" h="472141" w="161365">
                    <a:moveTo>
                      <a:pt x="161365" y="0"/>
                    </a:moveTo>
                    <a:cubicBezTo>
                      <a:pt x="159373" y="51796"/>
                      <a:pt x="158955" y="103677"/>
                      <a:pt x="155389" y="155388"/>
                    </a:cubicBezTo>
                    <a:cubicBezTo>
                      <a:pt x="154956" y="161673"/>
                      <a:pt x="150779" y="167168"/>
                      <a:pt x="149412" y="173318"/>
                    </a:cubicBezTo>
                    <a:cubicBezTo>
                      <a:pt x="146783" y="185147"/>
                      <a:pt x="144774" y="197133"/>
                      <a:pt x="143436" y="209177"/>
                    </a:cubicBezTo>
                    <a:cubicBezTo>
                      <a:pt x="138910" y="249911"/>
                      <a:pt x="139312" y="283585"/>
                      <a:pt x="131483" y="322730"/>
                    </a:cubicBezTo>
                    <a:cubicBezTo>
                      <a:pt x="130248" y="328907"/>
                      <a:pt x="127164" y="334581"/>
                      <a:pt x="125506" y="340659"/>
                    </a:cubicBezTo>
                    <a:cubicBezTo>
                      <a:pt x="121183" y="356508"/>
                      <a:pt x="129899" y="386836"/>
                      <a:pt x="113553" y="388471"/>
                    </a:cubicBezTo>
                    <a:lnTo>
                      <a:pt x="53789" y="394447"/>
                    </a:lnTo>
                    <a:cubicBezTo>
                      <a:pt x="47812" y="398431"/>
                      <a:pt x="41377" y="401802"/>
                      <a:pt x="35859" y="406400"/>
                    </a:cubicBezTo>
                    <a:cubicBezTo>
                      <a:pt x="24531" y="415840"/>
                      <a:pt x="12692" y="428829"/>
                      <a:pt x="5977" y="442259"/>
                    </a:cubicBezTo>
                    <a:cubicBezTo>
                      <a:pt x="3160" y="447894"/>
                      <a:pt x="1992" y="454212"/>
                      <a:pt x="0" y="460188"/>
                    </a:cubicBezTo>
                    <a:cubicBezTo>
                      <a:pt x="18491" y="466352"/>
                      <a:pt x="32749" y="472141"/>
                      <a:pt x="53789" y="472141"/>
                    </a:cubicBezTo>
                    <a:cubicBezTo>
                      <a:pt x="60089" y="472141"/>
                      <a:pt x="65742" y="468157"/>
                      <a:pt x="71718" y="466165"/>
                    </a:cubicBezTo>
                    <a:lnTo>
                      <a:pt x="83671" y="430306"/>
                    </a:lnTo>
                    <a:cubicBezTo>
                      <a:pt x="85663" y="424330"/>
                      <a:pt x="84406" y="415872"/>
                      <a:pt x="89648" y="412377"/>
                    </a:cubicBezTo>
                    <a:cubicBezTo>
                      <a:pt x="95624" y="408393"/>
                      <a:pt x="101153" y="403636"/>
                      <a:pt x="107577" y="400424"/>
                    </a:cubicBezTo>
                    <a:cubicBezTo>
                      <a:pt x="113212" y="397607"/>
                      <a:pt x="125506" y="394447"/>
                      <a:pt x="125506" y="394447"/>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9"/>
              <p:cNvSpPr/>
              <p:nvPr/>
            </p:nvSpPr>
            <p:spPr>
              <a:xfrm>
                <a:off x="1127252" y="4823012"/>
                <a:ext cx="313077" cy="155394"/>
              </a:xfrm>
              <a:custGeom>
                <a:rect b="b" l="l" r="r" t="t"/>
                <a:pathLst>
                  <a:path extrusionOk="0" h="155394" w="313077">
                    <a:moveTo>
                      <a:pt x="217454" y="0"/>
                    </a:moveTo>
                    <a:cubicBezTo>
                      <a:pt x="237376" y="21914"/>
                      <a:pt x="258392" y="42880"/>
                      <a:pt x="277219" y="65741"/>
                    </a:cubicBezTo>
                    <a:cubicBezTo>
                      <a:pt x="286351" y="76830"/>
                      <a:pt x="293156" y="89647"/>
                      <a:pt x="301124" y="101600"/>
                    </a:cubicBezTo>
                    <a:lnTo>
                      <a:pt x="313077" y="119529"/>
                    </a:lnTo>
                    <a:cubicBezTo>
                      <a:pt x="307101" y="123513"/>
                      <a:pt x="301750" y="128652"/>
                      <a:pt x="295148" y="131482"/>
                    </a:cubicBezTo>
                    <a:cubicBezTo>
                      <a:pt x="272370" y="141244"/>
                      <a:pt x="208166" y="142715"/>
                      <a:pt x="199524" y="143435"/>
                    </a:cubicBezTo>
                    <a:cubicBezTo>
                      <a:pt x="191757" y="146024"/>
                      <a:pt x="164297" y="155688"/>
                      <a:pt x="157689" y="155388"/>
                    </a:cubicBezTo>
                    <a:cubicBezTo>
                      <a:pt x="121647" y="153750"/>
                      <a:pt x="85972" y="147419"/>
                      <a:pt x="50113" y="143435"/>
                    </a:cubicBezTo>
                    <a:cubicBezTo>
                      <a:pt x="-432" y="130799"/>
                      <a:pt x="-9315" y="143098"/>
                      <a:pt x="8277" y="12550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9"/>
              <p:cNvSpPr/>
              <p:nvPr/>
            </p:nvSpPr>
            <p:spPr>
              <a:xfrm>
                <a:off x="1201271" y="4817035"/>
                <a:ext cx="233082" cy="245536"/>
              </a:xfrm>
              <a:custGeom>
                <a:rect b="b" l="l" r="r" t="t"/>
                <a:pathLst>
                  <a:path extrusionOk="0" h="245536" w="233082">
                    <a:moveTo>
                      <a:pt x="95623" y="0"/>
                    </a:moveTo>
                    <a:cubicBezTo>
                      <a:pt x="85662" y="3984"/>
                      <a:pt x="72805" y="3879"/>
                      <a:pt x="65741" y="11953"/>
                    </a:cubicBezTo>
                    <a:cubicBezTo>
                      <a:pt x="57444" y="21435"/>
                      <a:pt x="60777" y="37329"/>
                      <a:pt x="53788" y="47812"/>
                    </a:cubicBezTo>
                    <a:cubicBezTo>
                      <a:pt x="49804" y="53788"/>
                      <a:pt x="45047" y="59317"/>
                      <a:pt x="41835" y="65741"/>
                    </a:cubicBezTo>
                    <a:cubicBezTo>
                      <a:pt x="39017" y="71376"/>
                      <a:pt x="39726" y="78698"/>
                      <a:pt x="35858" y="83671"/>
                    </a:cubicBezTo>
                    <a:cubicBezTo>
                      <a:pt x="25480" y="97014"/>
                      <a:pt x="0" y="119530"/>
                      <a:pt x="0" y="119530"/>
                    </a:cubicBezTo>
                    <a:cubicBezTo>
                      <a:pt x="1992" y="125506"/>
                      <a:pt x="1522" y="133004"/>
                      <a:pt x="5976" y="137459"/>
                    </a:cubicBezTo>
                    <a:cubicBezTo>
                      <a:pt x="10430" y="141914"/>
                      <a:pt x="18270" y="140619"/>
                      <a:pt x="23905" y="143436"/>
                    </a:cubicBezTo>
                    <a:cubicBezTo>
                      <a:pt x="30330" y="146648"/>
                      <a:pt x="35410" y="152177"/>
                      <a:pt x="41835" y="155389"/>
                    </a:cubicBezTo>
                    <a:cubicBezTo>
                      <a:pt x="47470" y="158206"/>
                      <a:pt x="53974" y="158884"/>
                      <a:pt x="59764" y="161365"/>
                    </a:cubicBezTo>
                    <a:cubicBezTo>
                      <a:pt x="133108" y="192798"/>
                      <a:pt x="41578" y="155261"/>
                      <a:pt x="101600" y="185271"/>
                    </a:cubicBezTo>
                    <a:cubicBezTo>
                      <a:pt x="107235" y="188088"/>
                      <a:pt x="113553" y="189255"/>
                      <a:pt x="119529" y="191247"/>
                    </a:cubicBezTo>
                    <a:lnTo>
                      <a:pt x="173317" y="227106"/>
                    </a:lnTo>
                    <a:cubicBezTo>
                      <a:pt x="186227" y="235713"/>
                      <a:pt x="193432" y="242787"/>
                      <a:pt x="209176" y="245036"/>
                    </a:cubicBezTo>
                    <a:cubicBezTo>
                      <a:pt x="217065" y="246163"/>
                      <a:pt x="225113" y="245036"/>
                      <a:pt x="233082" y="245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311" name="Google Shape;311;p9"/>
            <p:cNvCxnSpPr/>
            <p:nvPr/>
          </p:nvCxnSpPr>
          <p:spPr>
            <a:xfrm>
              <a:off x="1849582" y="3045660"/>
              <a:ext cx="1080654" cy="0"/>
            </a:xfrm>
            <a:prstGeom prst="straightConnector1">
              <a:avLst/>
            </a:prstGeom>
            <a:noFill/>
            <a:ln cap="flat" cmpd="sng" w="38100">
              <a:solidFill>
                <a:schemeClr val="dk1"/>
              </a:solidFill>
              <a:prstDash val="dash"/>
              <a:miter lim="800000"/>
              <a:headEnd len="sm" w="sm" type="none"/>
              <a:tailEnd len="sm" w="sm" type="none"/>
            </a:ln>
          </p:spPr>
        </p:cxnSp>
        <p:sp>
          <p:nvSpPr>
            <p:cNvPr id="312" name="Google Shape;312;p9"/>
            <p:cNvSpPr/>
            <p:nvPr/>
          </p:nvSpPr>
          <p:spPr>
            <a:xfrm>
              <a:off x="280253" y="2530619"/>
              <a:ext cx="489759" cy="2293345"/>
            </a:xfrm>
            <a:custGeom>
              <a:rect b="b" l="l" r="r" t="t"/>
              <a:pathLst>
                <a:path extrusionOk="0" h="2092036" w="619008">
                  <a:moveTo>
                    <a:pt x="535880" y="0"/>
                  </a:moveTo>
                  <a:cubicBezTo>
                    <a:pt x="331525" y="137391"/>
                    <a:pt x="127171" y="274782"/>
                    <a:pt x="50971" y="512618"/>
                  </a:cubicBezTo>
                  <a:cubicBezTo>
                    <a:pt x="-25229" y="750454"/>
                    <a:pt x="-15993" y="1163782"/>
                    <a:pt x="78680" y="1427018"/>
                  </a:cubicBezTo>
                  <a:cubicBezTo>
                    <a:pt x="173353" y="1690254"/>
                    <a:pt x="396180" y="1891145"/>
                    <a:pt x="619008" y="2092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9"/>
            <p:cNvSpPr/>
            <p:nvPr/>
          </p:nvSpPr>
          <p:spPr>
            <a:xfrm>
              <a:off x="1669145" y="2590800"/>
              <a:ext cx="630710" cy="2228566"/>
            </a:xfrm>
            <a:custGeom>
              <a:rect b="b" l="l" r="r" t="t"/>
              <a:pathLst>
                <a:path extrusionOk="0" h="1801091" w="630710">
                  <a:moveTo>
                    <a:pt x="630710" y="0"/>
                  </a:moveTo>
                  <a:cubicBezTo>
                    <a:pt x="419428" y="87745"/>
                    <a:pt x="208146" y="175491"/>
                    <a:pt x="104237" y="360218"/>
                  </a:cubicBezTo>
                  <a:cubicBezTo>
                    <a:pt x="328" y="544945"/>
                    <a:pt x="-11218" y="868219"/>
                    <a:pt x="7255" y="1108364"/>
                  </a:cubicBezTo>
                  <a:cubicBezTo>
                    <a:pt x="25728" y="1348510"/>
                    <a:pt x="120400" y="1574800"/>
                    <a:pt x="215073" y="1801091"/>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9"/>
            <p:cNvSpPr/>
            <p:nvPr/>
          </p:nvSpPr>
          <p:spPr>
            <a:xfrm>
              <a:off x="1052945" y="3463636"/>
              <a:ext cx="1644781" cy="1347959"/>
            </a:xfrm>
            <a:custGeom>
              <a:rect b="b" l="l" r="r" t="t"/>
              <a:pathLst>
                <a:path extrusionOk="0" h="1094509" w="2507673">
                  <a:moveTo>
                    <a:pt x="0" y="0"/>
                  </a:moveTo>
                  <a:cubicBezTo>
                    <a:pt x="248227" y="282864"/>
                    <a:pt x="496455" y="565728"/>
                    <a:pt x="914400" y="748146"/>
                  </a:cubicBezTo>
                  <a:cubicBezTo>
                    <a:pt x="1332345" y="930564"/>
                    <a:pt x="1920009" y="1012536"/>
                    <a:pt x="2507673" y="1094509"/>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9"/>
            <p:cNvSpPr/>
            <p:nvPr/>
          </p:nvSpPr>
          <p:spPr>
            <a:xfrm>
              <a:off x="2299856" y="3434507"/>
              <a:ext cx="487038" cy="1347959"/>
            </a:xfrm>
            <a:custGeom>
              <a:rect b="b" l="l" r="r" t="t"/>
              <a:pathLst>
                <a:path extrusionOk="0" h="1094509" w="2507673">
                  <a:moveTo>
                    <a:pt x="0" y="0"/>
                  </a:moveTo>
                  <a:cubicBezTo>
                    <a:pt x="248227" y="282864"/>
                    <a:pt x="496455" y="565728"/>
                    <a:pt x="914400" y="748146"/>
                  </a:cubicBezTo>
                  <a:cubicBezTo>
                    <a:pt x="1332345" y="930564"/>
                    <a:pt x="1920009" y="1012536"/>
                    <a:pt x="2507673" y="1094509"/>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6" name="Google Shape;316;p9"/>
          <p:cNvGrpSpPr/>
          <p:nvPr/>
        </p:nvGrpSpPr>
        <p:grpSpPr>
          <a:xfrm>
            <a:off x="7436952" y="2273104"/>
            <a:ext cx="2301245" cy="3578841"/>
            <a:chOff x="280253" y="1827908"/>
            <a:chExt cx="2818771" cy="4383686"/>
          </a:xfrm>
        </p:grpSpPr>
        <p:sp>
          <p:nvSpPr>
            <p:cNvPr id="317" name="Google Shape;317;p9"/>
            <p:cNvSpPr/>
            <p:nvPr/>
          </p:nvSpPr>
          <p:spPr>
            <a:xfrm>
              <a:off x="636899" y="1827908"/>
              <a:ext cx="773723" cy="1814732"/>
            </a:xfrm>
            <a:custGeom>
              <a:rect b="b" l="l" r="r" t="t"/>
              <a:pathLst>
                <a:path extrusionOk="0" fill="none" h="1814732" w="773723">
                  <a:moveTo>
                    <a:pt x="0" y="0"/>
                  </a:moveTo>
                  <a:cubicBezTo>
                    <a:pt x="116594" y="-9400"/>
                    <a:pt x="205868" y="41866"/>
                    <a:pt x="363650" y="0"/>
                  </a:cubicBezTo>
                  <a:cubicBezTo>
                    <a:pt x="521432" y="-41866"/>
                    <a:pt x="639044" y="25613"/>
                    <a:pt x="773723" y="0"/>
                  </a:cubicBezTo>
                  <a:cubicBezTo>
                    <a:pt x="782566" y="214403"/>
                    <a:pt x="748730" y="338707"/>
                    <a:pt x="773723" y="453683"/>
                  </a:cubicBezTo>
                  <a:cubicBezTo>
                    <a:pt x="798716" y="568659"/>
                    <a:pt x="752344" y="787853"/>
                    <a:pt x="773723" y="907366"/>
                  </a:cubicBezTo>
                  <a:cubicBezTo>
                    <a:pt x="795102" y="1026879"/>
                    <a:pt x="745950" y="1202329"/>
                    <a:pt x="773723" y="1342902"/>
                  </a:cubicBezTo>
                  <a:cubicBezTo>
                    <a:pt x="801496" y="1483475"/>
                    <a:pt x="749881" y="1701851"/>
                    <a:pt x="773723" y="1814732"/>
                  </a:cubicBezTo>
                  <a:cubicBezTo>
                    <a:pt x="626259" y="1850712"/>
                    <a:pt x="564516" y="1787831"/>
                    <a:pt x="402336" y="1814732"/>
                  </a:cubicBezTo>
                  <a:cubicBezTo>
                    <a:pt x="240156" y="1841633"/>
                    <a:pt x="162368" y="1775077"/>
                    <a:pt x="0" y="1814732"/>
                  </a:cubicBezTo>
                  <a:cubicBezTo>
                    <a:pt x="-38523" y="1700178"/>
                    <a:pt x="14057" y="1541741"/>
                    <a:pt x="0" y="1379196"/>
                  </a:cubicBezTo>
                  <a:cubicBezTo>
                    <a:pt x="-14057" y="1216651"/>
                    <a:pt x="50184" y="1075209"/>
                    <a:pt x="0" y="925513"/>
                  </a:cubicBezTo>
                  <a:cubicBezTo>
                    <a:pt x="-50184" y="775817"/>
                    <a:pt x="46906" y="647692"/>
                    <a:pt x="0" y="489978"/>
                  </a:cubicBezTo>
                  <a:cubicBezTo>
                    <a:pt x="-46906" y="332264"/>
                    <a:pt x="24029" y="166423"/>
                    <a:pt x="0" y="0"/>
                  </a:cubicBezTo>
                  <a:close/>
                </a:path>
                <a:path extrusionOk="0" h="1814732" w="773723">
                  <a:moveTo>
                    <a:pt x="0" y="0"/>
                  </a:moveTo>
                  <a:cubicBezTo>
                    <a:pt x="129820" y="-1945"/>
                    <a:pt x="246733" y="2014"/>
                    <a:pt x="386862" y="0"/>
                  </a:cubicBezTo>
                  <a:cubicBezTo>
                    <a:pt x="526991" y="-2014"/>
                    <a:pt x="611569" y="40320"/>
                    <a:pt x="773723" y="0"/>
                  </a:cubicBezTo>
                  <a:cubicBezTo>
                    <a:pt x="815296" y="206190"/>
                    <a:pt x="717751" y="294732"/>
                    <a:pt x="773723" y="471830"/>
                  </a:cubicBezTo>
                  <a:cubicBezTo>
                    <a:pt x="829695" y="648928"/>
                    <a:pt x="773319" y="709537"/>
                    <a:pt x="773723" y="871071"/>
                  </a:cubicBezTo>
                  <a:cubicBezTo>
                    <a:pt x="774127" y="1032605"/>
                    <a:pt x="768500" y="1189612"/>
                    <a:pt x="773723" y="1342902"/>
                  </a:cubicBezTo>
                  <a:cubicBezTo>
                    <a:pt x="778946" y="1496192"/>
                    <a:pt x="764199" y="1626019"/>
                    <a:pt x="773723" y="1814732"/>
                  </a:cubicBezTo>
                  <a:cubicBezTo>
                    <a:pt x="649398" y="1822401"/>
                    <a:pt x="452906" y="1784370"/>
                    <a:pt x="371387" y="1814732"/>
                  </a:cubicBezTo>
                  <a:cubicBezTo>
                    <a:pt x="289868" y="1845094"/>
                    <a:pt x="157937" y="1808331"/>
                    <a:pt x="0" y="1814732"/>
                  </a:cubicBezTo>
                  <a:cubicBezTo>
                    <a:pt x="-43660" y="1696212"/>
                    <a:pt x="55071" y="1425559"/>
                    <a:pt x="0" y="1324754"/>
                  </a:cubicBezTo>
                  <a:cubicBezTo>
                    <a:pt x="-55071" y="1223949"/>
                    <a:pt x="34859" y="968853"/>
                    <a:pt x="0" y="871071"/>
                  </a:cubicBezTo>
                  <a:cubicBezTo>
                    <a:pt x="-34859" y="773289"/>
                    <a:pt x="95298" y="294594"/>
                    <a:pt x="0" y="0"/>
                  </a:cubicBezTo>
                  <a:close/>
                </a:path>
              </a:pathLst>
            </a:custGeom>
            <a:solidFill>
              <a:srgbClr val="FFC00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9"/>
            <p:cNvSpPr/>
            <p:nvPr/>
          </p:nvSpPr>
          <p:spPr>
            <a:xfrm>
              <a:off x="1976470" y="1842062"/>
              <a:ext cx="773723" cy="1814732"/>
            </a:xfrm>
            <a:custGeom>
              <a:rect b="b" l="l" r="r" t="t"/>
              <a:pathLst>
                <a:path extrusionOk="0" fill="none" h="1814732" w="773723">
                  <a:moveTo>
                    <a:pt x="0" y="0"/>
                  </a:moveTo>
                  <a:cubicBezTo>
                    <a:pt x="116594" y="-9400"/>
                    <a:pt x="205868" y="41866"/>
                    <a:pt x="363650" y="0"/>
                  </a:cubicBezTo>
                  <a:cubicBezTo>
                    <a:pt x="521432" y="-41866"/>
                    <a:pt x="639044" y="25613"/>
                    <a:pt x="773723" y="0"/>
                  </a:cubicBezTo>
                  <a:cubicBezTo>
                    <a:pt x="782566" y="214403"/>
                    <a:pt x="748730" y="338707"/>
                    <a:pt x="773723" y="453683"/>
                  </a:cubicBezTo>
                  <a:cubicBezTo>
                    <a:pt x="798716" y="568659"/>
                    <a:pt x="752344" y="787853"/>
                    <a:pt x="773723" y="907366"/>
                  </a:cubicBezTo>
                  <a:cubicBezTo>
                    <a:pt x="795102" y="1026879"/>
                    <a:pt x="745950" y="1202329"/>
                    <a:pt x="773723" y="1342902"/>
                  </a:cubicBezTo>
                  <a:cubicBezTo>
                    <a:pt x="801496" y="1483475"/>
                    <a:pt x="749881" y="1701851"/>
                    <a:pt x="773723" y="1814732"/>
                  </a:cubicBezTo>
                  <a:cubicBezTo>
                    <a:pt x="626259" y="1850712"/>
                    <a:pt x="564516" y="1787831"/>
                    <a:pt x="402336" y="1814732"/>
                  </a:cubicBezTo>
                  <a:cubicBezTo>
                    <a:pt x="240156" y="1841633"/>
                    <a:pt x="162368" y="1775077"/>
                    <a:pt x="0" y="1814732"/>
                  </a:cubicBezTo>
                  <a:cubicBezTo>
                    <a:pt x="-38523" y="1700178"/>
                    <a:pt x="14057" y="1541741"/>
                    <a:pt x="0" y="1379196"/>
                  </a:cubicBezTo>
                  <a:cubicBezTo>
                    <a:pt x="-14057" y="1216651"/>
                    <a:pt x="50184" y="1075209"/>
                    <a:pt x="0" y="925513"/>
                  </a:cubicBezTo>
                  <a:cubicBezTo>
                    <a:pt x="-50184" y="775817"/>
                    <a:pt x="46906" y="647692"/>
                    <a:pt x="0" y="489978"/>
                  </a:cubicBezTo>
                  <a:cubicBezTo>
                    <a:pt x="-46906" y="332264"/>
                    <a:pt x="24029" y="166423"/>
                    <a:pt x="0" y="0"/>
                  </a:cubicBezTo>
                  <a:close/>
                </a:path>
                <a:path extrusionOk="0" h="1814732" w="773723">
                  <a:moveTo>
                    <a:pt x="0" y="0"/>
                  </a:moveTo>
                  <a:cubicBezTo>
                    <a:pt x="129820" y="-1945"/>
                    <a:pt x="246733" y="2014"/>
                    <a:pt x="386862" y="0"/>
                  </a:cubicBezTo>
                  <a:cubicBezTo>
                    <a:pt x="526991" y="-2014"/>
                    <a:pt x="611569" y="40320"/>
                    <a:pt x="773723" y="0"/>
                  </a:cubicBezTo>
                  <a:cubicBezTo>
                    <a:pt x="815296" y="206190"/>
                    <a:pt x="717751" y="294732"/>
                    <a:pt x="773723" y="471830"/>
                  </a:cubicBezTo>
                  <a:cubicBezTo>
                    <a:pt x="829695" y="648928"/>
                    <a:pt x="773319" y="709537"/>
                    <a:pt x="773723" y="871071"/>
                  </a:cubicBezTo>
                  <a:cubicBezTo>
                    <a:pt x="774127" y="1032605"/>
                    <a:pt x="768500" y="1189612"/>
                    <a:pt x="773723" y="1342902"/>
                  </a:cubicBezTo>
                  <a:cubicBezTo>
                    <a:pt x="778946" y="1496192"/>
                    <a:pt x="764199" y="1626019"/>
                    <a:pt x="773723" y="1814732"/>
                  </a:cubicBezTo>
                  <a:cubicBezTo>
                    <a:pt x="649398" y="1822401"/>
                    <a:pt x="452906" y="1784370"/>
                    <a:pt x="371387" y="1814732"/>
                  </a:cubicBezTo>
                  <a:cubicBezTo>
                    <a:pt x="289868" y="1845094"/>
                    <a:pt x="157937" y="1808331"/>
                    <a:pt x="0" y="1814732"/>
                  </a:cubicBezTo>
                  <a:cubicBezTo>
                    <a:pt x="-43660" y="1696212"/>
                    <a:pt x="55071" y="1425559"/>
                    <a:pt x="0" y="1324754"/>
                  </a:cubicBezTo>
                  <a:cubicBezTo>
                    <a:pt x="-55071" y="1223949"/>
                    <a:pt x="34859" y="968853"/>
                    <a:pt x="0" y="871071"/>
                  </a:cubicBezTo>
                  <a:cubicBezTo>
                    <a:pt x="-34859" y="773289"/>
                    <a:pt x="95298" y="294594"/>
                    <a:pt x="0" y="0"/>
                  </a:cubicBezTo>
                  <a:close/>
                </a:path>
              </a:pathLst>
            </a:custGeom>
            <a:solidFill>
              <a:srgbClr val="FFC00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9" name="Google Shape;319;p9"/>
            <p:cNvGrpSpPr/>
            <p:nvPr/>
          </p:nvGrpSpPr>
          <p:grpSpPr>
            <a:xfrm>
              <a:off x="690836" y="4943084"/>
              <a:ext cx="442459" cy="1267825"/>
              <a:chOff x="1105647" y="4248457"/>
              <a:chExt cx="442459" cy="1267825"/>
            </a:xfrm>
          </p:grpSpPr>
          <p:sp>
            <p:nvSpPr>
              <p:cNvPr id="320" name="Google Shape;320;p9"/>
              <p:cNvSpPr/>
              <p:nvPr/>
            </p:nvSpPr>
            <p:spPr>
              <a:xfrm>
                <a:off x="1209822" y="4431323"/>
                <a:ext cx="281353" cy="26728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9"/>
              <p:cNvSpPr/>
              <p:nvPr/>
            </p:nvSpPr>
            <p:spPr>
              <a:xfrm>
                <a:off x="1308286" y="4698609"/>
                <a:ext cx="42212" cy="337625"/>
              </a:xfrm>
              <a:custGeom>
                <a:rect b="b" l="l" r="r" t="t"/>
                <a:pathLst>
                  <a:path extrusionOk="0" h="337625" w="42212">
                    <a:moveTo>
                      <a:pt x="42212" y="0"/>
                    </a:moveTo>
                    <a:cubicBezTo>
                      <a:pt x="32834" y="23446"/>
                      <a:pt x="17648" y="45340"/>
                      <a:pt x="14077" y="70339"/>
                    </a:cubicBezTo>
                    <a:cubicBezTo>
                      <a:pt x="-869" y="174958"/>
                      <a:pt x="9" y="245418"/>
                      <a:pt x="9" y="33762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9"/>
              <p:cNvSpPr/>
              <p:nvPr/>
            </p:nvSpPr>
            <p:spPr>
              <a:xfrm>
                <a:off x="1105647" y="4248457"/>
                <a:ext cx="442459" cy="341472"/>
              </a:xfrm>
              <a:custGeom>
                <a:rect b="b" l="l" r="r" t="t"/>
                <a:pathLst>
                  <a:path extrusionOk="0" h="341472" w="442459">
                    <a:moveTo>
                      <a:pt x="35859" y="251825"/>
                    </a:moveTo>
                    <a:cubicBezTo>
                      <a:pt x="49804" y="250829"/>
                      <a:pt x="71423" y="257654"/>
                      <a:pt x="83671" y="263778"/>
                    </a:cubicBezTo>
                    <a:cubicBezTo>
                      <a:pt x="90095" y="266990"/>
                      <a:pt x="95036" y="272814"/>
                      <a:pt x="101600" y="275731"/>
                    </a:cubicBezTo>
                    <a:cubicBezTo>
                      <a:pt x="113114" y="280848"/>
                      <a:pt x="125506" y="283700"/>
                      <a:pt x="137459" y="287684"/>
                    </a:cubicBezTo>
                    <a:cubicBezTo>
                      <a:pt x="143435" y="289676"/>
                      <a:pt x="149211" y="292426"/>
                      <a:pt x="155388" y="293661"/>
                    </a:cubicBezTo>
                    <a:cubicBezTo>
                      <a:pt x="165349" y="295653"/>
                      <a:pt x="175416" y="297173"/>
                      <a:pt x="185271" y="299637"/>
                    </a:cubicBezTo>
                    <a:cubicBezTo>
                      <a:pt x="191383" y="301165"/>
                      <a:pt x="196935" y="304955"/>
                      <a:pt x="203200" y="305614"/>
                    </a:cubicBezTo>
                    <a:cubicBezTo>
                      <a:pt x="234961" y="308957"/>
                      <a:pt x="266949" y="309598"/>
                      <a:pt x="298824" y="311590"/>
                    </a:cubicBezTo>
                    <a:cubicBezTo>
                      <a:pt x="353030" y="325143"/>
                      <a:pt x="286068" y="309272"/>
                      <a:pt x="364565" y="323543"/>
                    </a:cubicBezTo>
                    <a:cubicBezTo>
                      <a:pt x="405569" y="330998"/>
                      <a:pt x="372253" y="326959"/>
                      <a:pt x="406400" y="335496"/>
                    </a:cubicBezTo>
                    <a:cubicBezTo>
                      <a:pt x="416255" y="337960"/>
                      <a:pt x="426321" y="339480"/>
                      <a:pt x="436282" y="341472"/>
                    </a:cubicBezTo>
                    <a:cubicBezTo>
                      <a:pt x="446802" y="309915"/>
                      <a:pt x="445754" y="328784"/>
                      <a:pt x="418353" y="287684"/>
                    </a:cubicBezTo>
                    <a:lnTo>
                      <a:pt x="406400" y="269755"/>
                    </a:lnTo>
                    <a:cubicBezTo>
                      <a:pt x="402416" y="263778"/>
                      <a:pt x="399526" y="256904"/>
                      <a:pt x="394447" y="251825"/>
                    </a:cubicBezTo>
                    <a:cubicBezTo>
                      <a:pt x="381230" y="238608"/>
                      <a:pt x="372885" y="232607"/>
                      <a:pt x="364565" y="215967"/>
                    </a:cubicBezTo>
                    <a:cubicBezTo>
                      <a:pt x="337177" y="161193"/>
                      <a:pt x="391239" y="246390"/>
                      <a:pt x="340659" y="174131"/>
                    </a:cubicBezTo>
                    <a:cubicBezTo>
                      <a:pt x="332421" y="162362"/>
                      <a:pt x="316753" y="138272"/>
                      <a:pt x="316753" y="138272"/>
                    </a:cubicBezTo>
                    <a:cubicBezTo>
                      <a:pt x="301732" y="93208"/>
                      <a:pt x="323742" y="147008"/>
                      <a:pt x="292847" y="108390"/>
                    </a:cubicBezTo>
                    <a:cubicBezTo>
                      <a:pt x="288912" y="103471"/>
                      <a:pt x="289688" y="96096"/>
                      <a:pt x="286871" y="90461"/>
                    </a:cubicBezTo>
                    <a:cubicBezTo>
                      <a:pt x="283659" y="84036"/>
                      <a:pt x="278130" y="78956"/>
                      <a:pt x="274918" y="72531"/>
                    </a:cubicBezTo>
                    <a:cubicBezTo>
                      <a:pt x="272101" y="66896"/>
                      <a:pt x="272000" y="60109"/>
                      <a:pt x="268941" y="54602"/>
                    </a:cubicBezTo>
                    <a:cubicBezTo>
                      <a:pt x="261964" y="42044"/>
                      <a:pt x="245035" y="18743"/>
                      <a:pt x="245035" y="18743"/>
                    </a:cubicBezTo>
                    <a:cubicBezTo>
                      <a:pt x="243043" y="12767"/>
                      <a:pt x="244694" y="3631"/>
                      <a:pt x="239059" y="814"/>
                    </a:cubicBezTo>
                    <a:cubicBezTo>
                      <a:pt x="227526" y="-4953"/>
                      <a:pt x="206245" y="21674"/>
                      <a:pt x="203200" y="24719"/>
                    </a:cubicBezTo>
                    <a:cubicBezTo>
                      <a:pt x="201208" y="30696"/>
                      <a:pt x="200041" y="37014"/>
                      <a:pt x="197224" y="42649"/>
                    </a:cubicBezTo>
                    <a:cubicBezTo>
                      <a:pt x="194012" y="49073"/>
                      <a:pt x="188188" y="54014"/>
                      <a:pt x="185271" y="60578"/>
                    </a:cubicBezTo>
                    <a:cubicBezTo>
                      <a:pt x="156820" y="124591"/>
                      <a:pt x="188417" y="73788"/>
                      <a:pt x="161365" y="114367"/>
                    </a:cubicBezTo>
                    <a:cubicBezTo>
                      <a:pt x="159373" y="122335"/>
                      <a:pt x="158624" y="130723"/>
                      <a:pt x="155388" y="138272"/>
                    </a:cubicBezTo>
                    <a:cubicBezTo>
                      <a:pt x="148202" y="155039"/>
                      <a:pt x="115231" y="186959"/>
                      <a:pt x="107577" y="192061"/>
                    </a:cubicBezTo>
                    <a:cubicBezTo>
                      <a:pt x="101600" y="196045"/>
                      <a:pt x="95165" y="199416"/>
                      <a:pt x="89647" y="204014"/>
                    </a:cubicBezTo>
                    <a:cubicBezTo>
                      <a:pt x="59802" y="228885"/>
                      <a:pt x="85298" y="217417"/>
                      <a:pt x="53788" y="227919"/>
                    </a:cubicBezTo>
                    <a:cubicBezTo>
                      <a:pt x="49804" y="233896"/>
                      <a:pt x="46914" y="240770"/>
                      <a:pt x="41835" y="245849"/>
                    </a:cubicBezTo>
                    <a:cubicBezTo>
                      <a:pt x="23745" y="263939"/>
                      <a:pt x="20512" y="262917"/>
                      <a:pt x="0" y="269755"/>
                    </a:cubicBezTo>
                    <a:cubicBezTo>
                      <a:pt x="19819" y="276361"/>
                      <a:pt x="21914" y="252821"/>
                      <a:pt x="35859" y="251825"/>
                    </a:cubicBezTo>
                    <a:close/>
                  </a:path>
                </a:pathLst>
              </a:custGeom>
              <a:solidFill>
                <a:schemeClr val="dk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9"/>
              <p:cNvSpPr/>
              <p:nvPr/>
            </p:nvSpPr>
            <p:spPr>
              <a:xfrm>
                <a:off x="1302871" y="5044141"/>
                <a:ext cx="155941" cy="461720"/>
              </a:xfrm>
              <a:custGeom>
                <a:rect b="b" l="l" r="r" t="t"/>
                <a:pathLst>
                  <a:path extrusionOk="0" h="461720" w="155941">
                    <a:moveTo>
                      <a:pt x="0" y="0"/>
                    </a:moveTo>
                    <a:cubicBezTo>
                      <a:pt x="1992" y="11953"/>
                      <a:pt x="3437" y="24010"/>
                      <a:pt x="5976" y="35859"/>
                    </a:cubicBezTo>
                    <a:cubicBezTo>
                      <a:pt x="9418" y="51922"/>
                      <a:pt x="15229" y="67467"/>
                      <a:pt x="17929" y="83671"/>
                    </a:cubicBezTo>
                    <a:cubicBezTo>
                      <a:pt x="19921" y="95624"/>
                      <a:pt x="21276" y="107701"/>
                      <a:pt x="23905" y="119530"/>
                    </a:cubicBezTo>
                    <a:cubicBezTo>
                      <a:pt x="25272" y="125680"/>
                      <a:pt x="28151" y="131402"/>
                      <a:pt x="29882" y="137459"/>
                    </a:cubicBezTo>
                    <a:cubicBezTo>
                      <a:pt x="32139" y="145357"/>
                      <a:pt x="33866" y="153396"/>
                      <a:pt x="35858" y="161365"/>
                    </a:cubicBezTo>
                    <a:cubicBezTo>
                      <a:pt x="33866" y="211169"/>
                      <a:pt x="29882" y="260933"/>
                      <a:pt x="29882" y="310777"/>
                    </a:cubicBezTo>
                    <a:cubicBezTo>
                      <a:pt x="29882" y="330798"/>
                      <a:pt x="27727" y="352246"/>
                      <a:pt x="35858" y="370541"/>
                    </a:cubicBezTo>
                    <a:cubicBezTo>
                      <a:pt x="38417" y="376298"/>
                      <a:pt x="47638" y="365932"/>
                      <a:pt x="53788" y="364565"/>
                    </a:cubicBezTo>
                    <a:cubicBezTo>
                      <a:pt x="65617" y="361936"/>
                      <a:pt x="77694" y="360580"/>
                      <a:pt x="89647" y="358588"/>
                    </a:cubicBezTo>
                    <a:cubicBezTo>
                      <a:pt x="119772" y="368631"/>
                      <a:pt x="99453" y="358077"/>
                      <a:pt x="125505" y="388471"/>
                    </a:cubicBezTo>
                    <a:cubicBezTo>
                      <a:pt x="160020" y="428738"/>
                      <a:pt x="128969" y="384700"/>
                      <a:pt x="155388" y="424330"/>
                    </a:cubicBezTo>
                    <a:cubicBezTo>
                      <a:pt x="153396" y="436283"/>
                      <a:pt x="160799" y="456047"/>
                      <a:pt x="149411" y="460188"/>
                    </a:cubicBezTo>
                    <a:cubicBezTo>
                      <a:pt x="130318" y="467131"/>
                      <a:pt x="89647" y="448235"/>
                      <a:pt x="89647" y="448235"/>
                    </a:cubicBezTo>
                    <a:cubicBezTo>
                      <a:pt x="83670" y="444251"/>
                      <a:pt x="78142" y="439495"/>
                      <a:pt x="71717" y="436283"/>
                    </a:cubicBezTo>
                    <a:cubicBezTo>
                      <a:pt x="66082" y="433466"/>
                      <a:pt x="58243" y="434761"/>
                      <a:pt x="53788" y="430306"/>
                    </a:cubicBezTo>
                    <a:cubicBezTo>
                      <a:pt x="49333" y="425851"/>
                      <a:pt x="50293" y="418167"/>
                      <a:pt x="47811" y="412377"/>
                    </a:cubicBezTo>
                    <a:cubicBezTo>
                      <a:pt x="41193" y="396936"/>
                      <a:pt x="33909" y="383879"/>
                      <a:pt x="23905" y="370541"/>
                    </a:cubicBezTo>
                    <a:cubicBezTo>
                      <a:pt x="22215" y="368287"/>
                      <a:pt x="19921" y="366557"/>
                      <a:pt x="17929" y="36456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9"/>
              <p:cNvSpPr/>
              <p:nvPr/>
            </p:nvSpPr>
            <p:spPr>
              <a:xfrm>
                <a:off x="1123576" y="5044141"/>
                <a:ext cx="161365" cy="472141"/>
              </a:xfrm>
              <a:custGeom>
                <a:rect b="b" l="l" r="r" t="t"/>
                <a:pathLst>
                  <a:path extrusionOk="0" h="472141" w="161365">
                    <a:moveTo>
                      <a:pt x="161365" y="0"/>
                    </a:moveTo>
                    <a:cubicBezTo>
                      <a:pt x="159373" y="51796"/>
                      <a:pt x="158955" y="103677"/>
                      <a:pt x="155389" y="155388"/>
                    </a:cubicBezTo>
                    <a:cubicBezTo>
                      <a:pt x="154956" y="161673"/>
                      <a:pt x="150779" y="167168"/>
                      <a:pt x="149412" y="173318"/>
                    </a:cubicBezTo>
                    <a:cubicBezTo>
                      <a:pt x="146783" y="185147"/>
                      <a:pt x="144774" y="197133"/>
                      <a:pt x="143436" y="209177"/>
                    </a:cubicBezTo>
                    <a:cubicBezTo>
                      <a:pt x="138910" y="249911"/>
                      <a:pt x="139312" y="283585"/>
                      <a:pt x="131483" y="322730"/>
                    </a:cubicBezTo>
                    <a:cubicBezTo>
                      <a:pt x="130248" y="328907"/>
                      <a:pt x="127164" y="334581"/>
                      <a:pt x="125506" y="340659"/>
                    </a:cubicBezTo>
                    <a:cubicBezTo>
                      <a:pt x="121183" y="356508"/>
                      <a:pt x="129899" y="386836"/>
                      <a:pt x="113553" y="388471"/>
                    </a:cubicBezTo>
                    <a:lnTo>
                      <a:pt x="53789" y="394447"/>
                    </a:lnTo>
                    <a:cubicBezTo>
                      <a:pt x="47812" y="398431"/>
                      <a:pt x="41377" y="401802"/>
                      <a:pt x="35859" y="406400"/>
                    </a:cubicBezTo>
                    <a:cubicBezTo>
                      <a:pt x="24531" y="415840"/>
                      <a:pt x="12692" y="428829"/>
                      <a:pt x="5977" y="442259"/>
                    </a:cubicBezTo>
                    <a:cubicBezTo>
                      <a:pt x="3160" y="447894"/>
                      <a:pt x="1992" y="454212"/>
                      <a:pt x="0" y="460188"/>
                    </a:cubicBezTo>
                    <a:cubicBezTo>
                      <a:pt x="18491" y="466352"/>
                      <a:pt x="32749" y="472141"/>
                      <a:pt x="53789" y="472141"/>
                    </a:cubicBezTo>
                    <a:cubicBezTo>
                      <a:pt x="60089" y="472141"/>
                      <a:pt x="65742" y="468157"/>
                      <a:pt x="71718" y="466165"/>
                    </a:cubicBezTo>
                    <a:lnTo>
                      <a:pt x="83671" y="430306"/>
                    </a:lnTo>
                    <a:cubicBezTo>
                      <a:pt x="85663" y="424330"/>
                      <a:pt x="84406" y="415872"/>
                      <a:pt x="89648" y="412377"/>
                    </a:cubicBezTo>
                    <a:cubicBezTo>
                      <a:pt x="95624" y="408393"/>
                      <a:pt x="101153" y="403636"/>
                      <a:pt x="107577" y="400424"/>
                    </a:cubicBezTo>
                    <a:cubicBezTo>
                      <a:pt x="113212" y="397607"/>
                      <a:pt x="125506" y="394447"/>
                      <a:pt x="125506" y="394447"/>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9"/>
              <p:cNvSpPr/>
              <p:nvPr/>
            </p:nvSpPr>
            <p:spPr>
              <a:xfrm>
                <a:off x="1127252" y="4823012"/>
                <a:ext cx="313077" cy="155394"/>
              </a:xfrm>
              <a:custGeom>
                <a:rect b="b" l="l" r="r" t="t"/>
                <a:pathLst>
                  <a:path extrusionOk="0" h="155394" w="313077">
                    <a:moveTo>
                      <a:pt x="217454" y="0"/>
                    </a:moveTo>
                    <a:cubicBezTo>
                      <a:pt x="237376" y="21914"/>
                      <a:pt x="258392" y="42880"/>
                      <a:pt x="277219" y="65741"/>
                    </a:cubicBezTo>
                    <a:cubicBezTo>
                      <a:pt x="286351" y="76830"/>
                      <a:pt x="293156" y="89647"/>
                      <a:pt x="301124" y="101600"/>
                    </a:cubicBezTo>
                    <a:lnTo>
                      <a:pt x="313077" y="119529"/>
                    </a:lnTo>
                    <a:cubicBezTo>
                      <a:pt x="307101" y="123513"/>
                      <a:pt x="301750" y="128652"/>
                      <a:pt x="295148" y="131482"/>
                    </a:cubicBezTo>
                    <a:cubicBezTo>
                      <a:pt x="272370" y="141244"/>
                      <a:pt x="208166" y="142715"/>
                      <a:pt x="199524" y="143435"/>
                    </a:cubicBezTo>
                    <a:cubicBezTo>
                      <a:pt x="191757" y="146024"/>
                      <a:pt x="164297" y="155688"/>
                      <a:pt x="157689" y="155388"/>
                    </a:cubicBezTo>
                    <a:cubicBezTo>
                      <a:pt x="121647" y="153750"/>
                      <a:pt x="85972" y="147419"/>
                      <a:pt x="50113" y="143435"/>
                    </a:cubicBezTo>
                    <a:cubicBezTo>
                      <a:pt x="-432" y="130799"/>
                      <a:pt x="-9315" y="143098"/>
                      <a:pt x="8277" y="12550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9"/>
              <p:cNvSpPr/>
              <p:nvPr/>
            </p:nvSpPr>
            <p:spPr>
              <a:xfrm>
                <a:off x="1201271" y="4817035"/>
                <a:ext cx="233082" cy="245536"/>
              </a:xfrm>
              <a:custGeom>
                <a:rect b="b" l="l" r="r" t="t"/>
                <a:pathLst>
                  <a:path extrusionOk="0" h="245536" w="233082">
                    <a:moveTo>
                      <a:pt x="95623" y="0"/>
                    </a:moveTo>
                    <a:cubicBezTo>
                      <a:pt x="85662" y="3984"/>
                      <a:pt x="72805" y="3879"/>
                      <a:pt x="65741" y="11953"/>
                    </a:cubicBezTo>
                    <a:cubicBezTo>
                      <a:pt x="57444" y="21435"/>
                      <a:pt x="60777" y="37329"/>
                      <a:pt x="53788" y="47812"/>
                    </a:cubicBezTo>
                    <a:cubicBezTo>
                      <a:pt x="49804" y="53788"/>
                      <a:pt x="45047" y="59317"/>
                      <a:pt x="41835" y="65741"/>
                    </a:cubicBezTo>
                    <a:cubicBezTo>
                      <a:pt x="39017" y="71376"/>
                      <a:pt x="39726" y="78698"/>
                      <a:pt x="35858" y="83671"/>
                    </a:cubicBezTo>
                    <a:cubicBezTo>
                      <a:pt x="25480" y="97014"/>
                      <a:pt x="0" y="119530"/>
                      <a:pt x="0" y="119530"/>
                    </a:cubicBezTo>
                    <a:cubicBezTo>
                      <a:pt x="1992" y="125506"/>
                      <a:pt x="1522" y="133004"/>
                      <a:pt x="5976" y="137459"/>
                    </a:cubicBezTo>
                    <a:cubicBezTo>
                      <a:pt x="10430" y="141914"/>
                      <a:pt x="18270" y="140619"/>
                      <a:pt x="23905" y="143436"/>
                    </a:cubicBezTo>
                    <a:cubicBezTo>
                      <a:pt x="30330" y="146648"/>
                      <a:pt x="35410" y="152177"/>
                      <a:pt x="41835" y="155389"/>
                    </a:cubicBezTo>
                    <a:cubicBezTo>
                      <a:pt x="47470" y="158206"/>
                      <a:pt x="53974" y="158884"/>
                      <a:pt x="59764" y="161365"/>
                    </a:cubicBezTo>
                    <a:cubicBezTo>
                      <a:pt x="133108" y="192798"/>
                      <a:pt x="41578" y="155261"/>
                      <a:pt x="101600" y="185271"/>
                    </a:cubicBezTo>
                    <a:cubicBezTo>
                      <a:pt x="107235" y="188088"/>
                      <a:pt x="113553" y="189255"/>
                      <a:pt x="119529" y="191247"/>
                    </a:cubicBezTo>
                    <a:lnTo>
                      <a:pt x="173317" y="227106"/>
                    </a:lnTo>
                    <a:cubicBezTo>
                      <a:pt x="186227" y="235713"/>
                      <a:pt x="193432" y="242787"/>
                      <a:pt x="209176" y="245036"/>
                    </a:cubicBezTo>
                    <a:cubicBezTo>
                      <a:pt x="217065" y="246163"/>
                      <a:pt x="225113" y="245036"/>
                      <a:pt x="233082" y="245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327" name="Google Shape;327;p9"/>
            <p:cNvCxnSpPr/>
            <p:nvPr/>
          </p:nvCxnSpPr>
          <p:spPr>
            <a:xfrm>
              <a:off x="498043" y="3045660"/>
              <a:ext cx="1080654" cy="0"/>
            </a:xfrm>
            <a:prstGeom prst="straightConnector1">
              <a:avLst/>
            </a:prstGeom>
            <a:noFill/>
            <a:ln cap="flat" cmpd="sng" w="38100">
              <a:solidFill>
                <a:schemeClr val="dk1"/>
              </a:solidFill>
              <a:prstDash val="dash"/>
              <a:miter lim="800000"/>
              <a:headEnd len="sm" w="sm" type="none"/>
              <a:tailEnd len="sm" w="sm" type="none"/>
            </a:ln>
          </p:spPr>
        </p:cxnSp>
        <p:grpSp>
          <p:nvGrpSpPr>
            <p:cNvPr id="328" name="Google Shape;328;p9"/>
            <p:cNvGrpSpPr/>
            <p:nvPr/>
          </p:nvGrpSpPr>
          <p:grpSpPr>
            <a:xfrm>
              <a:off x="1716507" y="4943769"/>
              <a:ext cx="442459" cy="1267825"/>
              <a:chOff x="1105647" y="4248457"/>
              <a:chExt cx="442459" cy="1267825"/>
            </a:xfrm>
          </p:grpSpPr>
          <p:sp>
            <p:nvSpPr>
              <p:cNvPr id="329" name="Google Shape;329;p9"/>
              <p:cNvSpPr/>
              <p:nvPr/>
            </p:nvSpPr>
            <p:spPr>
              <a:xfrm>
                <a:off x="1209822" y="4431323"/>
                <a:ext cx="281353" cy="26728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9"/>
              <p:cNvSpPr/>
              <p:nvPr/>
            </p:nvSpPr>
            <p:spPr>
              <a:xfrm>
                <a:off x="1308286" y="4698609"/>
                <a:ext cx="42212" cy="337625"/>
              </a:xfrm>
              <a:custGeom>
                <a:rect b="b" l="l" r="r" t="t"/>
                <a:pathLst>
                  <a:path extrusionOk="0" h="337625" w="42212">
                    <a:moveTo>
                      <a:pt x="42212" y="0"/>
                    </a:moveTo>
                    <a:cubicBezTo>
                      <a:pt x="32834" y="23446"/>
                      <a:pt x="17648" y="45340"/>
                      <a:pt x="14077" y="70339"/>
                    </a:cubicBezTo>
                    <a:cubicBezTo>
                      <a:pt x="-869" y="174958"/>
                      <a:pt x="9" y="245418"/>
                      <a:pt x="9" y="33762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9"/>
              <p:cNvSpPr/>
              <p:nvPr/>
            </p:nvSpPr>
            <p:spPr>
              <a:xfrm>
                <a:off x="1105647" y="4248457"/>
                <a:ext cx="442459" cy="341472"/>
              </a:xfrm>
              <a:custGeom>
                <a:rect b="b" l="l" r="r" t="t"/>
                <a:pathLst>
                  <a:path extrusionOk="0" h="341472" w="442459">
                    <a:moveTo>
                      <a:pt x="35859" y="251825"/>
                    </a:moveTo>
                    <a:cubicBezTo>
                      <a:pt x="49804" y="250829"/>
                      <a:pt x="71423" y="257654"/>
                      <a:pt x="83671" y="263778"/>
                    </a:cubicBezTo>
                    <a:cubicBezTo>
                      <a:pt x="90095" y="266990"/>
                      <a:pt x="95036" y="272814"/>
                      <a:pt x="101600" y="275731"/>
                    </a:cubicBezTo>
                    <a:cubicBezTo>
                      <a:pt x="113114" y="280848"/>
                      <a:pt x="125506" y="283700"/>
                      <a:pt x="137459" y="287684"/>
                    </a:cubicBezTo>
                    <a:cubicBezTo>
                      <a:pt x="143435" y="289676"/>
                      <a:pt x="149211" y="292426"/>
                      <a:pt x="155388" y="293661"/>
                    </a:cubicBezTo>
                    <a:cubicBezTo>
                      <a:pt x="165349" y="295653"/>
                      <a:pt x="175416" y="297173"/>
                      <a:pt x="185271" y="299637"/>
                    </a:cubicBezTo>
                    <a:cubicBezTo>
                      <a:pt x="191383" y="301165"/>
                      <a:pt x="196935" y="304955"/>
                      <a:pt x="203200" y="305614"/>
                    </a:cubicBezTo>
                    <a:cubicBezTo>
                      <a:pt x="234961" y="308957"/>
                      <a:pt x="266949" y="309598"/>
                      <a:pt x="298824" y="311590"/>
                    </a:cubicBezTo>
                    <a:cubicBezTo>
                      <a:pt x="353030" y="325143"/>
                      <a:pt x="286068" y="309272"/>
                      <a:pt x="364565" y="323543"/>
                    </a:cubicBezTo>
                    <a:cubicBezTo>
                      <a:pt x="405569" y="330998"/>
                      <a:pt x="372253" y="326959"/>
                      <a:pt x="406400" y="335496"/>
                    </a:cubicBezTo>
                    <a:cubicBezTo>
                      <a:pt x="416255" y="337960"/>
                      <a:pt x="426321" y="339480"/>
                      <a:pt x="436282" y="341472"/>
                    </a:cubicBezTo>
                    <a:cubicBezTo>
                      <a:pt x="446802" y="309915"/>
                      <a:pt x="445754" y="328784"/>
                      <a:pt x="418353" y="287684"/>
                    </a:cubicBezTo>
                    <a:lnTo>
                      <a:pt x="406400" y="269755"/>
                    </a:lnTo>
                    <a:cubicBezTo>
                      <a:pt x="402416" y="263778"/>
                      <a:pt x="399526" y="256904"/>
                      <a:pt x="394447" y="251825"/>
                    </a:cubicBezTo>
                    <a:cubicBezTo>
                      <a:pt x="381230" y="238608"/>
                      <a:pt x="372885" y="232607"/>
                      <a:pt x="364565" y="215967"/>
                    </a:cubicBezTo>
                    <a:cubicBezTo>
                      <a:pt x="337177" y="161193"/>
                      <a:pt x="391239" y="246390"/>
                      <a:pt x="340659" y="174131"/>
                    </a:cubicBezTo>
                    <a:cubicBezTo>
                      <a:pt x="332421" y="162362"/>
                      <a:pt x="316753" y="138272"/>
                      <a:pt x="316753" y="138272"/>
                    </a:cubicBezTo>
                    <a:cubicBezTo>
                      <a:pt x="301732" y="93208"/>
                      <a:pt x="323742" y="147008"/>
                      <a:pt x="292847" y="108390"/>
                    </a:cubicBezTo>
                    <a:cubicBezTo>
                      <a:pt x="288912" y="103471"/>
                      <a:pt x="289688" y="96096"/>
                      <a:pt x="286871" y="90461"/>
                    </a:cubicBezTo>
                    <a:cubicBezTo>
                      <a:pt x="283659" y="84036"/>
                      <a:pt x="278130" y="78956"/>
                      <a:pt x="274918" y="72531"/>
                    </a:cubicBezTo>
                    <a:cubicBezTo>
                      <a:pt x="272101" y="66896"/>
                      <a:pt x="272000" y="60109"/>
                      <a:pt x="268941" y="54602"/>
                    </a:cubicBezTo>
                    <a:cubicBezTo>
                      <a:pt x="261964" y="42044"/>
                      <a:pt x="245035" y="18743"/>
                      <a:pt x="245035" y="18743"/>
                    </a:cubicBezTo>
                    <a:cubicBezTo>
                      <a:pt x="243043" y="12767"/>
                      <a:pt x="244694" y="3631"/>
                      <a:pt x="239059" y="814"/>
                    </a:cubicBezTo>
                    <a:cubicBezTo>
                      <a:pt x="227526" y="-4953"/>
                      <a:pt x="206245" y="21674"/>
                      <a:pt x="203200" y="24719"/>
                    </a:cubicBezTo>
                    <a:cubicBezTo>
                      <a:pt x="201208" y="30696"/>
                      <a:pt x="200041" y="37014"/>
                      <a:pt x="197224" y="42649"/>
                    </a:cubicBezTo>
                    <a:cubicBezTo>
                      <a:pt x="194012" y="49073"/>
                      <a:pt x="188188" y="54014"/>
                      <a:pt x="185271" y="60578"/>
                    </a:cubicBezTo>
                    <a:cubicBezTo>
                      <a:pt x="156820" y="124591"/>
                      <a:pt x="188417" y="73788"/>
                      <a:pt x="161365" y="114367"/>
                    </a:cubicBezTo>
                    <a:cubicBezTo>
                      <a:pt x="159373" y="122335"/>
                      <a:pt x="158624" y="130723"/>
                      <a:pt x="155388" y="138272"/>
                    </a:cubicBezTo>
                    <a:cubicBezTo>
                      <a:pt x="148202" y="155039"/>
                      <a:pt x="115231" y="186959"/>
                      <a:pt x="107577" y="192061"/>
                    </a:cubicBezTo>
                    <a:cubicBezTo>
                      <a:pt x="101600" y="196045"/>
                      <a:pt x="95165" y="199416"/>
                      <a:pt x="89647" y="204014"/>
                    </a:cubicBezTo>
                    <a:cubicBezTo>
                      <a:pt x="59802" y="228885"/>
                      <a:pt x="85298" y="217417"/>
                      <a:pt x="53788" y="227919"/>
                    </a:cubicBezTo>
                    <a:cubicBezTo>
                      <a:pt x="49804" y="233896"/>
                      <a:pt x="46914" y="240770"/>
                      <a:pt x="41835" y="245849"/>
                    </a:cubicBezTo>
                    <a:cubicBezTo>
                      <a:pt x="23745" y="263939"/>
                      <a:pt x="20512" y="262917"/>
                      <a:pt x="0" y="269755"/>
                    </a:cubicBezTo>
                    <a:cubicBezTo>
                      <a:pt x="19819" y="276361"/>
                      <a:pt x="21914" y="252821"/>
                      <a:pt x="35859" y="251825"/>
                    </a:cubicBezTo>
                    <a:close/>
                  </a:path>
                </a:pathLst>
              </a:custGeom>
              <a:solidFill>
                <a:schemeClr val="dk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9"/>
              <p:cNvSpPr/>
              <p:nvPr/>
            </p:nvSpPr>
            <p:spPr>
              <a:xfrm>
                <a:off x="1302871" y="5044141"/>
                <a:ext cx="155941" cy="461720"/>
              </a:xfrm>
              <a:custGeom>
                <a:rect b="b" l="l" r="r" t="t"/>
                <a:pathLst>
                  <a:path extrusionOk="0" h="461720" w="155941">
                    <a:moveTo>
                      <a:pt x="0" y="0"/>
                    </a:moveTo>
                    <a:cubicBezTo>
                      <a:pt x="1992" y="11953"/>
                      <a:pt x="3437" y="24010"/>
                      <a:pt x="5976" y="35859"/>
                    </a:cubicBezTo>
                    <a:cubicBezTo>
                      <a:pt x="9418" y="51922"/>
                      <a:pt x="15229" y="67467"/>
                      <a:pt x="17929" y="83671"/>
                    </a:cubicBezTo>
                    <a:cubicBezTo>
                      <a:pt x="19921" y="95624"/>
                      <a:pt x="21276" y="107701"/>
                      <a:pt x="23905" y="119530"/>
                    </a:cubicBezTo>
                    <a:cubicBezTo>
                      <a:pt x="25272" y="125680"/>
                      <a:pt x="28151" y="131402"/>
                      <a:pt x="29882" y="137459"/>
                    </a:cubicBezTo>
                    <a:cubicBezTo>
                      <a:pt x="32139" y="145357"/>
                      <a:pt x="33866" y="153396"/>
                      <a:pt x="35858" y="161365"/>
                    </a:cubicBezTo>
                    <a:cubicBezTo>
                      <a:pt x="33866" y="211169"/>
                      <a:pt x="29882" y="260933"/>
                      <a:pt x="29882" y="310777"/>
                    </a:cubicBezTo>
                    <a:cubicBezTo>
                      <a:pt x="29882" y="330798"/>
                      <a:pt x="27727" y="352246"/>
                      <a:pt x="35858" y="370541"/>
                    </a:cubicBezTo>
                    <a:cubicBezTo>
                      <a:pt x="38417" y="376298"/>
                      <a:pt x="47638" y="365932"/>
                      <a:pt x="53788" y="364565"/>
                    </a:cubicBezTo>
                    <a:cubicBezTo>
                      <a:pt x="65617" y="361936"/>
                      <a:pt x="77694" y="360580"/>
                      <a:pt x="89647" y="358588"/>
                    </a:cubicBezTo>
                    <a:cubicBezTo>
                      <a:pt x="119772" y="368631"/>
                      <a:pt x="99453" y="358077"/>
                      <a:pt x="125505" y="388471"/>
                    </a:cubicBezTo>
                    <a:cubicBezTo>
                      <a:pt x="160020" y="428738"/>
                      <a:pt x="128969" y="384700"/>
                      <a:pt x="155388" y="424330"/>
                    </a:cubicBezTo>
                    <a:cubicBezTo>
                      <a:pt x="153396" y="436283"/>
                      <a:pt x="160799" y="456047"/>
                      <a:pt x="149411" y="460188"/>
                    </a:cubicBezTo>
                    <a:cubicBezTo>
                      <a:pt x="130318" y="467131"/>
                      <a:pt x="89647" y="448235"/>
                      <a:pt x="89647" y="448235"/>
                    </a:cubicBezTo>
                    <a:cubicBezTo>
                      <a:pt x="83670" y="444251"/>
                      <a:pt x="78142" y="439495"/>
                      <a:pt x="71717" y="436283"/>
                    </a:cubicBezTo>
                    <a:cubicBezTo>
                      <a:pt x="66082" y="433466"/>
                      <a:pt x="58243" y="434761"/>
                      <a:pt x="53788" y="430306"/>
                    </a:cubicBezTo>
                    <a:cubicBezTo>
                      <a:pt x="49333" y="425851"/>
                      <a:pt x="50293" y="418167"/>
                      <a:pt x="47811" y="412377"/>
                    </a:cubicBezTo>
                    <a:cubicBezTo>
                      <a:pt x="41193" y="396936"/>
                      <a:pt x="33909" y="383879"/>
                      <a:pt x="23905" y="370541"/>
                    </a:cubicBezTo>
                    <a:cubicBezTo>
                      <a:pt x="22215" y="368287"/>
                      <a:pt x="19921" y="366557"/>
                      <a:pt x="17929" y="36456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9"/>
              <p:cNvSpPr/>
              <p:nvPr/>
            </p:nvSpPr>
            <p:spPr>
              <a:xfrm>
                <a:off x="1123576" y="5044141"/>
                <a:ext cx="161365" cy="472141"/>
              </a:xfrm>
              <a:custGeom>
                <a:rect b="b" l="l" r="r" t="t"/>
                <a:pathLst>
                  <a:path extrusionOk="0" h="472141" w="161365">
                    <a:moveTo>
                      <a:pt x="161365" y="0"/>
                    </a:moveTo>
                    <a:cubicBezTo>
                      <a:pt x="159373" y="51796"/>
                      <a:pt x="158955" y="103677"/>
                      <a:pt x="155389" y="155388"/>
                    </a:cubicBezTo>
                    <a:cubicBezTo>
                      <a:pt x="154956" y="161673"/>
                      <a:pt x="150779" y="167168"/>
                      <a:pt x="149412" y="173318"/>
                    </a:cubicBezTo>
                    <a:cubicBezTo>
                      <a:pt x="146783" y="185147"/>
                      <a:pt x="144774" y="197133"/>
                      <a:pt x="143436" y="209177"/>
                    </a:cubicBezTo>
                    <a:cubicBezTo>
                      <a:pt x="138910" y="249911"/>
                      <a:pt x="139312" y="283585"/>
                      <a:pt x="131483" y="322730"/>
                    </a:cubicBezTo>
                    <a:cubicBezTo>
                      <a:pt x="130248" y="328907"/>
                      <a:pt x="127164" y="334581"/>
                      <a:pt x="125506" y="340659"/>
                    </a:cubicBezTo>
                    <a:cubicBezTo>
                      <a:pt x="121183" y="356508"/>
                      <a:pt x="129899" y="386836"/>
                      <a:pt x="113553" y="388471"/>
                    </a:cubicBezTo>
                    <a:lnTo>
                      <a:pt x="53789" y="394447"/>
                    </a:lnTo>
                    <a:cubicBezTo>
                      <a:pt x="47812" y="398431"/>
                      <a:pt x="41377" y="401802"/>
                      <a:pt x="35859" y="406400"/>
                    </a:cubicBezTo>
                    <a:cubicBezTo>
                      <a:pt x="24531" y="415840"/>
                      <a:pt x="12692" y="428829"/>
                      <a:pt x="5977" y="442259"/>
                    </a:cubicBezTo>
                    <a:cubicBezTo>
                      <a:pt x="3160" y="447894"/>
                      <a:pt x="1992" y="454212"/>
                      <a:pt x="0" y="460188"/>
                    </a:cubicBezTo>
                    <a:cubicBezTo>
                      <a:pt x="18491" y="466352"/>
                      <a:pt x="32749" y="472141"/>
                      <a:pt x="53789" y="472141"/>
                    </a:cubicBezTo>
                    <a:cubicBezTo>
                      <a:pt x="60089" y="472141"/>
                      <a:pt x="65742" y="468157"/>
                      <a:pt x="71718" y="466165"/>
                    </a:cubicBezTo>
                    <a:lnTo>
                      <a:pt x="83671" y="430306"/>
                    </a:lnTo>
                    <a:cubicBezTo>
                      <a:pt x="85663" y="424330"/>
                      <a:pt x="84406" y="415872"/>
                      <a:pt x="89648" y="412377"/>
                    </a:cubicBezTo>
                    <a:cubicBezTo>
                      <a:pt x="95624" y="408393"/>
                      <a:pt x="101153" y="403636"/>
                      <a:pt x="107577" y="400424"/>
                    </a:cubicBezTo>
                    <a:cubicBezTo>
                      <a:pt x="113212" y="397607"/>
                      <a:pt x="125506" y="394447"/>
                      <a:pt x="125506" y="394447"/>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9"/>
              <p:cNvSpPr/>
              <p:nvPr/>
            </p:nvSpPr>
            <p:spPr>
              <a:xfrm>
                <a:off x="1127252" y="4823012"/>
                <a:ext cx="313077" cy="155394"/>
              </a:xfrm>
              <a:custGeom>
                <a:rect b="b" l="l" r="r" t="t"/>
                <a:pathLst>
                  <a:path extrusionOk="0" h="155394" w="313077">
                    <a:moveTo>
                      <a:pt x="217454" y="0"/>
                    </a:moveTo>
                    <a:cubicBezTo>
                      <a:pt x="237376" y="21914"/>
                      <a:pt x="258392" y="42880"/>
                      <a:pt x="277219" y="65741"/>
                    </a:cubicBezTo>
                    <a:cubicBezTo>
                      <a:pt x="286351" y="76830"/>
                      <a:pt x="293156" y="89647"/>
                      <a:pt x="301124" y="101600"/>
                    </a:cubicBezTo>
                    <a:lnTo>
                      <a:pt x="313077" y="119529"/>
                    </a:lnTo>
                    <a:cubicBezTo>
                      <a:pt x="307101" y="123513"/>
                      <a:pt x="301750" y="128652"/>
                      <a:pt x="295148" y="131482"/>
                    </a:cubicBezTo>
                    <a:cubicBezTo>
                      <a:pt x="272370" y="141244"/>
                      <a:pt x="208166" y="142715"/>
                      <a:pt x="199524" y="143435"/>
                    </a:cubicBezTo>
                    <a:cubicBezTo>
                      <a:pt x="191757" y="146024"/>
                      <a:pt x="164297" y="155688"/>
                      <a:pt x="157689" y="155388"/>
                    </a:cubicBezTo>
                    <a:cubicBezTo>
                      <a:pt x="121647" y="153750"/>
                      <a:pt x="85972" y="147419"/>
                      <a:pt x="50113" y="143435"/>
                    </a:cubicBezTo>
                    <a:cubicBezTo>
                      <a:pt x="-432" y="130799"/>
                      <a:pt x="-9315" y="143098"/>
                      <a:pt x="8277" y="12550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9"/>
              <p:cNvSpPr/>
              <p:nvPr/>
            </p:nvSpPr>
            <p:spPr>
              <a:xfrm>
                <a:off x="1201271" y="4817035"/>
                <a:ext cx="233082" cy="245536"/>
              </a:xfrm>
              <a:custGeom>
                <a:rect b="b" l="l" r="r" t="t"/>
                <a:pathLst>
                  <a:path extrusionOk="0" h="245536" w="233082">
                    <a:moveTo>
                      <a:pt x="95623" y="0"/>
                    </a:moveTo>
                    <a:cubicBezTo>
                      <a:pt x="85662" y="3984"/>
                      <a:pt x="72805" y="3879"/>
                      <a:pt x="65741" y="11953"/>
                    </a:cubicBezTo>
                    <a:cubicBezTo>
                      <a:pt x="57444" y="21435"/>
                      <a:pt x="60777" y="37329"/>
                      <a:pt x="53788" y="47812"/>
                    </a:cubicBezTo>
                    <a:cubicBezTo>
                      <a:pt x="49804" y="53788"/>
                      <a:pt x="45047" y="59317"/>
                      <a:pt x="41835" y="65741"/>
                    </a:cubicBezTo>
                    <a:cubicBezTo>
                      <a:pt x="39017" y="71376"/>
                      <a:pt x="39726" y="78698"/>
                      <a:pt x="35858" y="83671"/>
                    </a:cubicBezTo>
                    <a:cubicBezTo>
                      <a:pt x="25480" y="97014"/>
                      <a:pt x="0" y="119530"/>
                      <a:pt x="0" y="119530"/>
                    </a:cubicBezTo>
                    <a:cubicBezTo>
                      <a:pt x="1992" y="125506"/>
                      <a:pt x="1522" y="133004"/>
                      <a:pt x="5976" y="137459"/>
                    </a:cubicBezTo>
                    <a:cubicBezTo>
                      <a:pt x="10430" y="141914"/>
                      <a:pt x="18270" y="140619"/>
                      <a:pt x="23905" y="143436"/>
                    </a:cubicBezTo>
                    <a:cubicBezTo>
                      <a:pt x="30330" y="146648"/>
                      <a:pt x="35410" y="152177"/>
                      <a:pt x="41835" y="155389"/>
                    </a:cubicBezTo>
                    <a:cubicBezTo>
                      <a:pt x="47470" y="158206"/>
                      <a:pt x="53974" y="158884"/>
                      <a:pt x="59764" y="161365"/>
                    </a:cubicBezTo>
                    <a:cubicBezTo>
                      <a:pt x="133108" y="192798"/>
                      <a:pt x="41578" y="155261"/>
                      <a:pt x="101600" y="185271"/>
                    </a:cubicBezTo>
                    <a:cubicBezTo>
                      <a:pt x="107235" y="188088"/>
                      <a:pt x="113553" y="189255"/>
                      <a:pt x="119529" y="191247"/>
                    </a:cubicBezTo>
                    <a:lnTo>
                      <a:pt x="173317" y="227106"/>
                    </a:lnTo>
                    <a:cubicBezTo>
                      <a:pt x="186227" y="235713"/>
                      <a:pt x="193432" y="242787"/>
                      <a:pt x="209176" y="245036"/>
                    </a:cubicBezTo>
                    <a:cubicBezTo>
                      <a:pt x="217065" y="246163"/>
                      <a:pt x="225113" y="245036"/>
                      <a:pt x="233082" y="245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36" name="Google Shape;336;p9"/>
            <p:cNvGrpSpPr/>
            <p:nvPr/>
          </p:nvGrpSpPr>
          <p:grpSpPr>
            <a:xfrm>
              <a:off x="2656565" y="4928135"/>
              <a:ext cx="442459" cy="1267825"/>
              <a:chOff x="1105647" y="4248457"/>
              <a:chExt cx="442459" cy="1267825"/>
            </a:xfrm>
          </p:grpSpPr>
          <p:sp>
            <p:nvSpPr>
              <p:cNvPr id="337" name="Google Shape;337;p9"/>
              <p:cNvSpPr/>
              <p:nvPr/>
            </p:nvSpPr>
            <p:spPr>
              <a:xfrm>
                <a:off x="1209822" y="4431323"/>
                <a:ext cx="281353" cy="26728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9"/>
              <p:cNvSpPr/>
              <p:nvPr/>
            </p:nvSpPr>
            <p:spPr>
              <a:xfrm>
                <a:off x="1308286" y="4698609"/>
                <a:ext cx="42212" cy="337625"/>
              </a:xfrm>
              <a:custGeom>
                <a:rect b="b" l="l" r="r" t="t"/>
                <a:pathLst>
                  <a:path extrusionOk="0" h="337625" w="42212">
                    <a:moveTo>
                      <a:pt x="42212" y="0"/>
                    </a:moveTo>
                    <a:cubicBezTo>
                      <a:pt x="32834" y="23446"/>
                      <a:pt x="17648" y="45340"/>
                      <a:pt x="14077" y="70339"/>
                    </a:cubicBezTo>
                    <a:cubicBezTo>
                      <a:pt x="-869" y="174958"/>
                      <a:pt x="9" y="245418"/>
                      <a:pt x="9" y="33762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9"/>
              <p:cNvSpPr/>
              <p:nvPr/>
            </p:nvSpPr>
            <p:spPr>
              <a:xfrm>
                <a:off x="1105647" y="4248457"/>
                <a:ext cx="442459" cy="341472"/>
              </a:xfrm>
              <a:custGeom>
                <a:rect b="b" l="l" r="r" t="t"/>
                <a:pathLst>
                  <a:path extrusionOk="0" h="341472" w="442459">
                    <a:moveTo>
                      <a:pt x="35859" y="251825"/>
                    </a:moveTo>
                    <a:cubicBezTo>
                      <a:pt x="49804" y="250829"/>
                      <a:pt x="71423" y="257654"/>
                      <a:pt x="83671" y="263778"/>
                    </a:cubicBezTo>
                    <a:cubicBezTo>
                      <a:pt x="90095" y="266990"/>
                      <a:pt x="95036" y="272814"/>
                      <a:pt x="101600" y="275731"/>
                    </a:cubicBezTo>
                    <a:cubicBezTo>
                      <a:pt x="113114" y="280848"/>
                      <a:pt x="125506" y="283700"/>
                      <a:pt x="137459" y="287684"/>
                    </a:cubicBezTo>
                    <a:cubicBezTo>
                      <a:pt x="143435" y="289676"/>
                      <a:pt x="149211" y="292426"/>
                      <a:pt x="155388" y="293661"/>
                    </a:cubicBezTo>
                    <a:cubicBezTo>
                      <a:pt x="165349" y="295653"/>
                      <a:pt x="175416" y="297173"/>
                      <a:pt x="185271" y="299637"/>
                    </a:cubicBezTo>
                    <a:cubicBezTo>
                      <a:pt x="191383" y="301165"/>
                      <a:pt x="196935" y="304955"/>
                      <a:pt x="203200" y="305614"/>
                    </a:cubicBezTo>
                    <a:cubicBezTo>
                      <a:pt x="234961" y="308957"/>
                      <a:pt x="266949" y="309598"/>
                      <a:pt x="298824" y="311590"/>
                    </a:cubicBezTo>
                    <a:cubicBezTo>
                      <a:pt x="353030" y="325143"/>
                      <a:pt x="286068" y="309272"/>
                      <a:pt x="364565" y="323543"/>
                    </a:cubicBezTo>
                    <a:cubicBezTo>
                      <a:pt x="405569" y="330998"/>
                      <a:pt x="372253" y="326959"/>
                      <a:pt x="406400" y="335496"/>
                    </a:cubicBezTo>
                    <a:cubicBezTo>
                      <a:pt x="416255" y="337960"/>
                      <a:pt x="426321" y="339480"/>
                      <a:pt x="436282" y="341472"/>
                    </a:cubicBezTo>
                    <a:cubicBezTo>
                      <a:pt x="446802" y="309915"/>
                      <a:pt x="445754" y="328784"/>
                      <a:pt x="418353" y="287684"/>
                    </a:cubicBezTo>
                    <a:lnTo>
                      <a:pt x="406400" y="269755"/>
                    </a:lnTo>
                    <a:cubicBezTo>
                      <a:pt x="402416" y="263778"/>
                      <a:pt x="399526" y="256904"/>
                      <a:pt x="394447" y="251825"/>
                    </a:cubicBezTo>
                    <a:cubicBezTo>
                      <a:pt x="381230" y="238608"/>
                      <a:pt x="372885" y="232607"/>
                      <a:pt x="364565" y="215967"/>
                    </a:cubicBezTo>
                    <a:cubicBezTo>
                      <a:pt x="337177" y="161193"/>
                      <a:pt x="391239" y="246390"/>
                      <a:pt x="340659" y="174131"/>
                    </a:cubicBezTo>
                    <a:cubicBezTo>
                      <a:pt x="332421" y="162362"/>
                      <a:pt x="316753" y="138272"/>
                      <a:pt x="316753" y="138272"/>
                    </a:cubicBezTo>
                    <a:cubicBezTo>
                      <a:pt x="301732" y="93208"/>
                      <a:pt x="323742" y="147008"/>
                      <a:pt x="292847" y="108390"/>
                    </a:cubicBezTo>
                    <a:cubicBezTo>
                      <a:pt x="288912" y="103471"/>
                      <a:pt x="289688" y="96096"/>
                      <a:pt x="286871" y="90461"/>
                    </a:cubicBezTo>
                    <a:cubicBezTo>
                      <a:pt x="283659" y="84036"/>
                      <a:pt x="278130" y="78956"/>
                      <a:pt x="274918" y="72531"/>
                    </a:cubicBezTo>
                    <a:cubicBezTo>
                      <a:pt x="272101" y="66896"/>
                      <a:pt x="272000" y="60109"/>
                      <a:pt x="268941" y="54602"/>
                    </a:cubicBezTo>
                    <a:cubicBezTo>
                      <a:pt x="261964" y="42044"/>
                      <a:pt x="245035" y="18743"/>
                      <a:pt x="245035" y="18743"/>
                    </a:cubicBezTo>
                    <a:cubicBezTo>
                      <a:pt x="243043" y="12767"/>
                      <a:pt x="244694" y="3631"/>
                      <a:pt x="239059" y="814"/>
                    </a:cubicBezTo>
                    <a:cubicBezTo>
                      <a:pt x="227526" y="-4953"/>
                      <a:pt x="206245" y="21674"/>
                      <a:pt x="203200" y="24719"/>
                    </a:cubicBezTo>
                    <a:cubicBezTo>
                      <a:pt x="201208" y="30696"/>
                      <a:pt x="200041" y="37014"/>
                      <a:pt x="197224" y="42649"/>
                    </a:cubicBezTo>
                    <a:cubicBezTo>
                      <a:pt x="194012" y="49073"/>
                      <a:pt x="188188" y="54014"/>
                      <a:pt x="185271" y="60578"/>
                    </a:cubicBezTo>
                    <a:cubicBezTo>
                      <a:pt x="156820" y="124591"/>
                      <a:pt x="188417" y="73788"/>
                      <a:pt x="161365" y="114367"/>
                    </a:cubicBezTo>
                    <a:cubicBezTo>
                      <a:pt x="159373" y="122335"/>
                      <a:pt x="158624" y="130723"/>
                      <a:pt x="155388" y="138272"/>
                    </a:cubicBezTo>
                    <a:cubicBezTo>
                      <a:pt x="148202" y="155039"/>
                      <a:pt x="115231" y="186959"/>
                      <a:pt x="107577" y="192061"/>
                    </a:cubicBezTo>
                    <a:cubicBezTo>
                      <a:pt x="101600" y="196045"/>
                      <a:pt x="95165" y="199416"/>
                      <a:pt x="89647" y="204014"/>
                    </a:cubicBezTo>
                    <a:cubicBezTo>
                      <a:pt x="59802" y="228885"/>
                      <a:pt x="85298" y="217417"/>
                      <a:pt x="53788" y="227919"/>
                    </a:cubicBezTo>
                    <a:cubicBezTo>
                      <a:pt x="49804" y="233896"/>
                      <a:pt x="46914" y="240770"/>
                      <a:pt x="41835" y="245849"/>
                    </a:cubicBezTo>
                    <a:cubicBezTo>
                      <a:pt x="23745" y="263939"/>
                      <a:pt x="20512" y="262917"/>
                      <a:pt x="0" y="269755"/>
                    </a:cubicBezTo>
                    <a:cubicBezTo>
                      <a:pt x="19819" y="276361"/>
                      <a:pt x="21914" y="252821"/>
                      <a:pt x="35859" y="251825"/>
                    </a:cubicBezTo>
                    <a:close/>
                  </a:path>
                </a:pathLst>
              </a:custGeom>
              <a:solidFill>
                <a:schemeClr val="dk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9"/>
              <p:cNvSpPr/>
              <p:nvPr/>
            </p:nvSpPr>
            <p:spPr>
              <a:xfrm>
                <a:off x="1302871" y="5044141"/>
                <a:ext cx="155941" cy="461720"/>
              </a:xfrm>
              <a:custGeom>
                <a:rect b="b" l="l" r="r" t="t"/>
                <a:pathLst>
                  <a:path extrusionOk="0" h="461720" w="155941">
                    <a:moveTo>
                      <a:pt x="0" y="0"/>
                    </a:moveTo>
                    <a:cubicBezTo>
                      <a:pt x="1992" y="11953"/>
                      <a:pt x="3437" y="24010"/>
                      <a:pt x="5976" y="35859"/>
                    </a:cubicBezTo>
                    <a:cubicBezTo>
                      <a:pt x="9418" y="51922"/>
                      <a:pt x="15229" y="67467"/>
                      <a:pt x="17929" y="83671"/>
                    </a:cubicBezTo>
                    <a:cubicBezTo>
                      <a:pt x="19921" y="95624"/>
                      <a:pt x="21276" y="107701"/>
                      <a:pt x="23905" y="119530"/>
                    </a:cubicBezTo>
                    <a:cubicBezTo>
                      <a:pt x="25272" y="125680"/>
                      <a:pt x="28151" y="131402"/>
                      <a:pt x="29882" y="137459"/>
                    </a:cubicBezTo>
                    <a:cubicBezTo>
                      <a:pt x="32139" y="145357"/>
                      <a:pt x="33866" y="153396"/>
                      <a:pt x="35858" y="161365"/>
                    </a:cubicBezTo>
                    <a:cubicBezTo>
                      <a:pt x="33866" y="211169"/>
                      <a:pt x="29882" y="260933"/>
                      <a:pt x="29882" y="310777"/>
                    </a:cubicBezTo>
                    <a:cubicBezTo>
                      <a:pt x="29882" y="330798"/>
                      <a:pt x="27727" y="352246"/>
                      <a:pt x="35858" y="370541"/>
                    </a:cubicBezTo>
                    <a:cubicBezTo>
                      <a:pt x="38417" y="376298"/>
                      <a:pt x="47638" y="365932"/>
                      <a:pt x="53788" y="364565"/>
                    </a:cubicBezTo>
                    <a:cubicBezTo>
                      <a:pt x="65617" y="361936"/>
                      <a:pt x="77694" y="360580"/>
                      <a:pt x="89647" y="358588"/>
                    </a:cubicBezTo>
                    <a:cubicBezTo>
                      <a:pt x="119772" y="368631"/>
                      <a:pt x="99453" y="358077"/>
                      <a:pt x="125505" y="388471"/>
                    </a:cubicBezTo>
                    <a:cubicBezTo>
                      <a:pt x="160020" y="428738"/>
                      <a:pt x="128969" y="384700"/>
                      <a:pt x="155388" y="424330"/>
                    </a:cubicBezTo>
                    <a:cubicBezTo>
                      <a:pt x="153396" y="436283"/>
                      <a:pt x="160799" y="456047"/>
                      <a:pt x="149411" y="460188"/>
                    </a:cubicBezTo>
                    <a:cubicBezTo>
                      <a:pt x="130318" y="467131"/>
                      <a:pt x="89647" y="448235"/>
                      <a:pt x="89647" y="448235"/>
                    </a:cubicBezTo>
                    <a:cubicBezTo>
                      <a:pt x="83670" y="444251"/>
                      <a:pt x="78142" y="439495"/>
                      <a:pt x="71717" y="436283"/>
                    </a:cubicBezTo>
                    <a:cubicBezTo>
                      <a:pt x="66082" y="433466"/>
                      <a:pt x="58243" y="434761"/>
                      <a:pt x="53788" y="430306"/>
                    </a:cubicBezTo>
                    <a:cubicBezTo>
                      <a:pt x="49333" y="425851"/>
                      <a:pt x="50293" y="418167"/>
                      <a:pt x="47811" y="412377"/>
                    </a:cubicBezTo>
                    <a:cubicBezTo>
                      <a:pt x="41193" y="396936"/>
                      <a:pt x="33909" y="383879"/>
                      <a:pt x="23905" y="370541"/>
                    </a:cubicBezTo>
                    <a:cubicBezTo>
                      <a:pt x="22215" y="368287"/>
                      <a:pt x="19921" y="366557"/>
                      <a:pt x="17929" y="364565"/>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9"/>
              <p:cNvSpPr/>
              <p:nvPr/>
            </p:nvSpPr>
            <p:spPr>
              <a:xfrm>
                <a:off x="1123576" y="5044141"/>
                <a:ext cx="161365" cy="472141"/>
              </a:xfrm>
              <a:custGeom>
                <a:rect b="b" l="l" r="r" t="t"/>
                <a:pathLst>
                  <a:path extrusionOk="0" h="472141" w="161365">
                    <a:moveTo>
                      <a:pt x="161365" y="0"/>
                    </a:moveTo>
                    <a:cubicBezTo>
                      <a:pt x="159373" y="51796"/>
                      <a:pt x="158955" y="103677"/>
                      <a:pt x="155389" y="155388"/>
                    </a:cubicBezTo>
                    <a:cubicBezTo>
                      <a:pt x="154956" y="161673"/>
                      <a:pt x="150779" y="167168"/>
                      <a:pt x="149412" y="173318"/>
                    </a:cubicBezTo>
                    <a:cubicBezTo>
                      <a:pt x="146783" y="185147"/>
                      <a:pt x="144774" y="197133"/>
                      <a:pt x="143436" y="209177"/>
                    </a:cubicBezTo>
                    <a:cubicBezTo>
                      <a:pt x="138910" y="249911"/>
                      <a:pt x="139312" y="283585"/>
                      <a:pt x="131483" y="322730"/>
                    </a:cubicBezTo>
                    <a:cubicBezTo>
                      <a:pt x="130248" y="328907"/>
                      <a:pt x="127164" y="334581"/>
                      <a:pt x="125506" y="340659"/>
                    </a:cubicBezTo>
                    <a:cubicBezTo>
                      <a:pt x="121183" y="356508"/>
                      <a:pt x="129899" y="386836"/>
                      <a:pt x="113553" y="388471"/>
                    </a:cubicBezTo>
                    <a:lnTo>
                      <a:pt x="53789" y="394447"/>
                    </a:lnTo>
                    <a:cubicBezTo>
                      <a:pt x="47812" y="398431"/>
                      <a:pt x="41377" y="401802"/>
                      <a:pt x="35859" y="406400"/>
                    </a:cubicBezTo>
                    <a:cubicBezTo>
                      <a:pt x="24531" y="415840"/>
                      <a:pt x="12692" y="428829"/>
                      <a:pt x="5977" y="442259"/>
                    </a:cubicBezTo>
                    <a:cubicBezTo>
                      <a:pt x="3160" y="447894"/>
                      <a:pt x="1992" y="454212"/>
                      <a:pt x="0" y="460188"/>
                    </a:cubicBezTo>
                    <a:cubicBezTo>
                      <a:pt x="18491" y="466352"/>
                      <a:pt x="32749" y="472141"/>
                      <a:pt x="53789" y="472141"/>
                    </a:cubicBezTo>
                    <a:cubicBezTo>
                      <a:pt x="60089" y="472141"/>
                      <a:pt x="65742" y="468157"/>
                      <a:pt x="71718" y="466165"/>
                    </a:cubicBezTo>
                    <a:lnTo>
                      <a:pt x="83671" y="430306"/>
                    </a:lnTo>
                    <a:cubicBezTo>
                      <a:pt x="85663" y="424330"/>
                      <a:pt x="84406" y="415872"/>
                      <a:pt x="89648" y="412377"/>
                    </a:cubicBezTo>
                    <a:cubicBezTo>
                      <a:pt x="95624" y="408393"/>
                      <a:pt x="101153" y="403636"/>
                      <a:pt x="107577" y="400424"/>
                    </a:cubicBezTo>
                    <a:cubicBezTo>
                      <a:pt x="113212" y="397607"/>
                      <a:pt x="125506" y="394447"/>
                      <a:pt x="125506" y="394447"/>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9"/>
              <p:cNvSpPr/>
              <p:nvPr/>
            </p:nvSpPr>
            <p:spPr>
              <a:xfrm>
                <a:off x="1127252" y="4823012"/>
                <a:ext cx="313077" cy="155394"/>
              </a:xfrm>
              <a:custGeom>
                <a:rect b="b" l="l" r="r" t="t"/>
                <a:pathLst>
                  <a:path extrusionOk="0" h="155394" w="313077">
                    <a:moveTo>
                      <a:pt x="217454" y="0"/>
                    </a:moveTo>
                    <a:cubicBezTo>
                      <a:pt x="237376" y="21914"/>
                      <a:pt x="258392" y="42880"/>
                      <a:pt x="277219" y="65741"/>
                    </a:cubicBezTo>
                    <a:cubicBezTo>
                      <a:pt x="286351" y="76830"/>
                      <a:pt x="293156" y="89647"/>
                      <a:pt x="301124" y="101600"/>
                    </a:cubicBezTo>
                    <a:lnTo>
                      <a:pt x="313077" y="119529"/>
                    </a:lnTo>
                    <a:cubicBezTo>
                      <a:pt x="307101" y="123513"/>
                      <a:pt x="301750" y="128652"/>
                      <a:pt x="295148" y="131482"/>
                    </a:cubicBezTo>
                    <a:cubicBezTo>
                      <a:pt x="272370" y="141244"/>
                      <a:pt x="208166" y="142715"/>
                      <a:pt x="199524" y="143435"/>
                    </a:cubicBezTo>
                    <a:cubicBezTo>
                      <a:pt x="191757" y="146024"/>
                      <a:pt x="164297" y="155688"/>
                      <a:pt x="157689" y="155388"/>
                    </a:cubicBezTo>
                    <a:cubicBezTo>
                      <a:pt x="121647" y="153750"/>
                      <a:pt x="85972" y="147419"/>
                      <a:pt x="50113" y="143435"/>
                    </a:cubicBezTo>
                    <a:cubicBezTo>
                      <a:pt x="-432" y="130799"/>
                      <a:pt x="-9315" y="143098"/>
                      <a:pt x="8277" y="12550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9"/>
              <p:cNvSpPr/>
              <p:nvPr/>
            </p:nvSpPr>
            <p:spPr>
              <a:xfrm>
                <a:off x="1201271" y="4817035"/>
                <a:ext cx="233082" cy="245536"/>
              </a:xfrm>
              <a:custGeom>
                <a:rect b="b" l="l" r="r" t="t"/>
                <a:pathLst>
                  <a:path extrusionOk="0" h="245536" w="233082">
                    <a:moveTo>
                      <a:pt x="95623" y="0"/>
                    </a:moveTo>
                    <a:cubicBezTo>
                      <a:pt x="85662" y="3984"/>
                      <a:pt x="72805" y="3879"/>
                      <a:pt x="65741" y="11953"/>
                    </a:cubicBezTo>
                    <a:cubicBezTo>
                      <a:pt x="57444" y="21435"/>
                      <a:pt x="60777" y="37329"/>
                      <a:pt x="53788" y="47812"/>
                    </a:cubicBezTo>
                    <a:cubicBezTo>
                      <a:pt x="49804" y="53788"/>
                      <a:pt x="45047" y="59317"/>
                      <a:pt x="41835" y="65741"/>
                    </a:cubicBezTo>
                    <a:cubicBezTo>
                      <a:pt x="39017" y="71376"/>
                      <a:pt x="39726" y="78698"/>
                      <a:pt x="35858" y="83671"/>
                    </a:cubicBezTo>
                    <a:cubicBezTo>
                      <a:pt x="25480" y="97014"/>
                      <a:pt x="0" y="119530"/>
                      <a:pt x="0" y="119530"/>
                    </a:cubicBezTo>
                    <a:cubicBezTo>
                      <a:pt x="1992" y="125506"/>
                      <a:pt x="1522" y="133004"/>
                      <a:pt x="5976" y="137459"/>
                    </a:cubicBezTo>
                    <a:cubicBezTo>
                      <a:pt x="10430" y="141914"/>
                      <a:pt x="18270" y="140619"/>
                      <a:pt x="23905" y="143436"/>
                    </a:cubicBezTo>
                    <a:cubicBezTo>
                      <a:pt x="30330" y="146648"/>
                      <a:pt x="35410" y="152177"/>
                      <a:pt x="41835" y="155389"/>
                    </a:cubicBezTo>
                    <a:cubicBezTo>
                      <a:pt x="47470" y="158206"/>
                      <a:pt x="53974" y="158884"/>
                      <a:pt x="59764" y="161365"/>
                    </a:cubicBezTo>
                    <a:cubicBezTo>
                      <a:pt x="133108" y="192798"/>
                      <a:pt x="41578" y="155261"/>
                      <a:pt x="101600" y="185271"/>
                    </a:cubicBezTo>
                    <a:cubicBezTo>
                      <a:pt x="107235" y="188088"/>
                      <a:pt x="113553" y="189255"/>
                      <a:pt x="119529" y="191247"/>
                    </a:cubicBezTo>
                    <a:lnTo>
                      <a:pt x="173317" y="227106"/>
                    </a:lnTo>
                    <a:cubicBezTo>
                      <a:pt x="186227" y="235713"/>
                      <a:pt x="193432" y="242787"/>
                      <a:pt x="209176" y="245036"/>
                    </a:cubicBezTo>
                    <a:cubicBezTo>
                      <a:pt x="217065" y="246163"/>
                      <a:pt x="225113" y="245036"/>
                      <a:pt x="233082" y="245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344" name="Google Shape;344;p9"/>
            <p:cNvCxnSpPr/>
            <p:nvPr/>
          </p:nvCxnSpPr>
          <p:spPr>
            <a:xfrm>
              <a:off x="1849582" y="3045660"/>
              <a:ext cx="1080654" cy="0"/>
            </a:xfrm>
            <a:prstGeom prst="straightConnector1">
              <a:avLst/>
            </a:prstGeom>
            <a:noFill/>
            <a:ln cap="flat" cmpd="sng" w="38100">
              <a:solidFill>
                <a:schemeClr val="dk1"/>
              </a:solidFill>
              <a:prstDash val="dash"/>
              <a:miter lim="800000"/>
              <a:headEnd len="sm" w="sm" type="none"/>
              <a:tailEnd len="sm" w="sm" type="none"/>
            </a:ln>
          </p:spPr>
        </p:cxnSp>
        <p:sp>
          <p:nvSpPr>
            <p:cNvPr id="345" name="Google Shape;345;p9"/>
            <p:cNvSpPr/>
            <p:nvPr/>
          </p:nvSpPr>
          <p:spPr>
            <a:xfrm>
              <a:off x="280253" y="2530619"/>
              <a:ext cx="489759" cy="2293345"/>
            </a:xfrm>
            <a:custGeom>
              <a:rect b="b" l="l" r="r" t="t"/>
              <a:pathLst>
                <a:path extrusionOk="0" h="2092036" w="619008">
                  <a:moveTo>
                    <a:pt x="535880" y="0"/>
                  </a:moveTo>
                  <a:cubicBezTo>
                    <a:pt x="331525" y="137391"/>
                    <a:pt x="127171" y="274782"/>
                    <a:pt x="50971" y="512618"/>
                  </a:cubicBezTo>
                  <a:cubicBezTo>
                    <a:pt x="-25229" y="750454"/>
                    <a:pt x="-15993" y="1163782"/>
                    <a:pt x="78680" y="1427018"/>
                  </a:cubicBezTo>
                  <a:cubicBezTo>
                    <a:pt x="173353" y="1690254"/>
                    <a:pt x="396180" y="1891145"/>
                    <a:pt x="619008" y="2092036"/>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9"/>
            <p:cNvSpPr/>
            <p:nvPr/>
          </p:nvSpPr>
          <p:spPr>
            <a:xfrm>
              <a:off x="1669145" y="2590800"/>
              <a:ext cx="630710" cy="2228566"/>
            </a:xfrm>
            <a:custGeom>
              <a:rect b="b" l="l" r="r" t="t"/>
              <a:pathLst>
                <a:path extrusionOk="0" h="1801091" w="630710">
                  <a:moveTo>
                    <a:pt x="630710" y="0"/>
                  </a:moveTo>
                  <a:cubicBezTo>
                    <a:pt x="419428" y="87745"/>
                    <a:pt x="208146" y="175491"/>
                    <a:pt x="104237" y="360218"/>
                  </a:cubicBezTo>
                  <a:cubicBezTo>
                    <a:pt x="328" y="544945"/>
                    <a:pt x="-11218" y="868219"/>
                    <a:pt x="7255" y="1108364"/>
                  </a:cubicBezTo>
                  <a:cubicBezTo>
                    <a:pt x="25728" y="1348510"/>
                    <a:pt x="120400" y="1574800"/>
                    <a:pt x="215073" y="1801091"/>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9"/>
            <p:cNvSpPr/>
            <p:nvPr/>
          </p:nvSpPr>
          <p:spPr>
            <a:xfrm>
              <a:off x="1052945" y="3463636"/>
              <a:ext cx="1644781" cy="1347959"/>
            </a:xfrm>
            <a:custGeom>
              <a:rect b="b" l="l" r="r" t="t"/>
              <a:pathLst>
                <a:path extrusionOk="0" h="1094509" w="2507673">
                  <a:moveTo>
                    <a:pt x="0" y="0"/>
                  </a:moveTo>
                  <a:cubicBezTo>
                    <a:pt x="248227" y="282864"/>
                    <a:pt x="496455" y="565728"/>
                    <a:pt x="914400" y="748146"/>
                  </a:cubicBezTo>
                  <a:cubicBezTo>
                    <a:pt x="1332345" y="930564"/>
                    <a:pt x="1920009" y="1012536"/>
                    <a:pt x="2507673" y="1094509"/>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9"/>
            <p:cNvSpPr/>
            <p:nvPr/>
          </p:nvSpPr>
          <p:spPr>
            <a:xfrm>
              <a:off x="2299856" y="3434507"/>
              <a:ext cx="487038" cy="1347959"/>
            </a:xfrm>
            <a:custGeom>
              <a:rect b="b" l="l" r="r" t="t"/>
              <a:pathLst>
                <a:path extrusionOk="0" h="1094509" w="2507673">
                  <a:moveTo>
                    <a:pt x="0" y="0"/>
                  </a:moveTo>
                  <a:cubicBezTo>
                    <a:pt x="248227" y="282864"/>
                    <a:pt x="496455" y="565728"/>
                    <a:pt x="914400" y="748146"/>
                  </a:cubicBezTo>
                  <a:cubicBezTo>
                    <a:pt x="1332345" y="930564"/>
                    <a:pt x="1920009" y="1012536"/>
                    <a:pt x="2507673" y="1094509"/>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2021-03-25T21:47:33Z</dcterms:created>
  <dc:creator>Vince Wright</dc:creator>
</cp:coreProperties>
</file>