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gAQIUvRKDpvcY64J7emwJ0okl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63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0fee5dd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d0fee5dd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0fee5dd76_0_0"/>
          <p:cNvSpPr txBox="1"/>
          <p:nvPr/>
        </p:nvSpPr>
        <p:spPr>
          <a:xfrm>
            <a:off x="362857" y="446014"/>
            <a:ext cx="11408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NZ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      Three children share two hours of trampoline time equally. How much time does each child get?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gd0fee5dd76_0_0" descr="trampoline.png"/>
          <p:cNvPicPr preferRelativeResize="0"/>
          <p:nvPr/>
        </p:nvPicPr>
        <p:blipFill rotWithShape="1">
          <a:blip r:embed="rId3">
            <a:alphaModFix/>
          </a:blip>
          <a:srcRect t="11919" b="6160"/>
          <a:stretch/>
        </p:blipFill>
        <p:spPr>
          <a:xfrm>
            <a:off x="1432087" y="3115963"/>
            <a:ext cx="4028075" cy="15699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d0fee5dd76_0_0"/>
          <p:cNvSpPr txBox="1"/>
          <p:nvPr/>
        </p:nvSpPr>
        <p:spPr>
          <a:xfrm>
            <a:off x="362850" y="4951325"/>
            <a:ext cx="114081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NZ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     Use the result from Question One to answer this question.</a:t>
            </a:r>
            <a:endParaRPr dirty="0">
              <a:solidFill>
                <a:schemeClr val="dk1"/>
              </a:solidFill>
            </a:endParaRPr>
          </a:p>
          <a:p>
            <a:pPr marL="225425" lvl="0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NZ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  Six children share two hours of trampoline time equally. How much time does each child get?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5425" lvl="0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NZ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      Use the result from Question Two to answer this question.</a:t>
            </a:r>
            <a:endParaRPr dirty="0">
              <a:solidFill>
                <a:schemeClr val="dk1"/>
              </a:solidFill>
            </a:endParaRPr>
          </a:p>
          <a:p>
            <a:pPr marL="225425" lvl="0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NZ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 Six children share four hours of trampoline time equally. How much time does each child get?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gd0fee5dd76_0_0" descr="3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44599" y="2114400"/>
            <a:ext cx="1842670" cy="1842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d0fee5dd76_0_0" descr="3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46778" y="2114400"/>
            <a:ext cx="1842670" cy="1842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d0fee5dd76_0_0" descr="kid-1.png"/>
          <p:cNvPicPr preferRelativeResize="0"/>
          <p:nvPr/>
        </p:nvPicPr>
        <p:blipFill rotWithShape="1">
          <a:blip r:embed="rId5">
            <a:alphaModFix/>
          </a:blip>
          <a:srcRect t="119" b="129"/>
          <a:stretch/>
        </p:blipFill>
        <p:spPr>
          <a:xfrm>
            <a:off x="2087125" y="1787599"/>
            <a:ext cx="721601" cy="1286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d0fee5dd76_0_0" descr="kid-3.png"/>
          <p:cNvPicPr preferRelativeResize="0"/>
          <p:nvPr/>
        </p:nvPicPr>
        <p:blipFill rotWithShape="1">
          <a:blip r:embed="rId6">
            <a:alphaModFix/>
          </a:blip>
          <a:srcRect b="1312"/>
          <a:stretch/>
        </p:blipFill>
        <p:spPr>
          <a:xfrm>
            <a:off x="3003500" y="1218648"/>
            <a:ext cx="885275" cy="1353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d0fee5dd76_0_0" descr="kid-4.png"/>
          <p:cNvPicPr preferRelativeResize="0"/>
          <p:nvPr/>
        </p:nvPicPr>
        <p:blipFill rotWithShape="1">
          <a:blip r:embed="rId7">
            <a:alphaModFix/>
          </a:blip>
          <a:srcRect l="504" r="495"/>
          <a:stretch/>
        </p:blipFill>
        <p:spPr>
          <a:xfrm>
            <a:off x="4003650" y="1597763"/>
            <a:ext cx="885250" cy="1552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d0fee5dd76_0_0" descr="kids-jumping.png"/>
          <p:cNvPicPr preferRelativeResize="0"/>
          <p:nvPr/>
        </p:nvPicPr>
        <p:blipFill rotWithShape="1">
          <a:blip r:embed="rId8">
            <a:alphaModFix/>
          </a:blip>
          <a:srcRect t="75387" r="93311"/>
          <a:stretch/>
        </p:blipFill>
        <p:spPr>
          <a:xfrm>
            <a:off x="3360603" y="2509090"/>
            <a:ext cx="171076" cy="54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1</cp:revision>
  <dcterms:created xsi:type="dcterms:W3CDTF">2021-03-25T01:08:21Z</dcterms:created>
  <dcterms:modified xsi:type="dcterms:W3CDTF">2021-04-27T01:51:31Z</dcterms:modified>
</cp:coreProperties>
</file>