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3" r:id="rId3"/>
    <p:sldId id="256" r:id="rId4"/>
    <p:sldId id="258" r:id="rId5"/>
    <p:sldId id="259" r:id="rId6"/>
    <p:sldId id="261" r:id="rId7"/>
    <p:sldId id="265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054E4B-1E7E-4F72-BE15-B7661AC6F80D}" v="75" dt="2021-02-24T08:43:23.3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5" y="9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 Ward" clId="Web-{86054E4B-1E7E-4F72-BE15-B7661AC6F80D}"/>
    <pc:docChg chg="modSld">
      <pc:chgData name="Emma Ward" userId="" providerId="" clId="Web-{86054E4B-1E7E-4F72-BE15-B7661AC6F80D}" dt="2021-02-24T08:43:23.330" v="65" actId="1076"/>
      <pc:docMkLst>
        <pc:docMk/>
      </pc:docMkLst>
      <pc:sldChg chg="addSp delSp modSp">
        <pc:chgData name="Emma Ward" userId="" providerId="" clId="Web-{86054E4B-1E7E-4F72-BE15-B7661AC6F80D}" dt="2021-02-24T08:38:21.111" v="21" actId="1076"/>
        <pc:sldMkLst>
          <pc:docMk/>
          <pc:sldMk cId="2467674253" sldId="256"/>
        </pc:sldMkLst>
        <pc:picChg chg="add del mod">
          <ac:chgData name="Emma Ward" userId="" providerId="" clId="Web-{86054E4B-1E7E-4F72-BE15-B7661AC6F80D}" dt="2021-02-24T08:38:02.204" v="17"/>
          <ac:picMkLst>
            <pc:docMk/>
            <pc:sldMk cId="2467674253" sldId="256"/>
            <ac:picMk id="2" creationId="{DA8005C0-5558-46CA-88D7-3913CFEBE708}"/>
          </ac:picMkLst>
        </pc:picChg>
        <pc:picChg chg="add del mod">
          <ac:chgData name="Emma Ward" userId="" providerId="" clId="Web-{86054E4B-1E7E-4F72-BE15-B7661AC6F80D}" dt="2021-02-24T08:38:21.111" v="21" actId="1076"/>
          <ac:picMkLst>
            <pc:docMk/>
            <pc:sldMk cId="2467674253" sldId="256"/>
            <ac:picMk id="5" creationId="{5C4D37FA-7F4D-4E06-BC9F-F75BA014DA81}"/>
          </ac:picMkLst>
        </pc:picChg>
      </pc:sldChg>
      <pc:sldChg chg="modSp">
        <pc:chgData name="Emma Ward" userId="" providerId="" clId="Web-{86054E4B-1E7E-4F72-BE15-B7661AC6F80D}" dt="2021-02-24T08:38:45.251" v="27" actId="1076"/>
        <pc:sldMkLst>
          <pc:docMk/>
          <pc:sldMk cId="1979267768" sldId="258"/>
        </pc:sldMkLst>
        <pc:picChg chg="mod">
          <ac:chgData name="Emma Ward" userId="" providerId="" clId="Web-{86054E4B-1E7E-4F72-BE15-B7661AC6F80D}" dt="2021-02-24T08:38:45.251" v="27" actId="1076"/>
          <ac:picMkLst>
            <pc:docMk/>
            <pc:sldMk cId="1979267768" sldId="258"/>
            <ac:picMk id="1026" creationId="{771D14EE-39D1-4E8D-AE89-7A13424396A1}"/>
          </ac:picMkLst>
        </pc:picChg>
      </pc:sldChg>
      <pc:sldChg chg="modSp">
        <pc:chgData name="Emma Ward" userId="" providerId="" clId="Web-{86054E4B-1E7E-4F72-BE15-B7661AC6F80D}" dt="2021-02-24T08:39:26.002" v="32" actId="1076"/>
        <pc:sldMkLst>
          <pc:docMk/>
          <pc:sldMk cId="1670585148" sldId="259"/>
        </pc:sldMkLst>
        <pc:picChg chg="mod">
          <ac:chgData name="Emma Ward" userId="" providerId="" clId="Web-{86054E4B-1E7E-4F72-BE15-B7661AC6F80D}" dt="2021-02-24T08:39:26.002" v="32" actId="1076"/>
          <ac:picMkLst>
            <pc:docMk/>
            <pc:sldMk cId="1670585148" sldId="259"/>
            <ac:picMk id="3" creationId="{D2928DFA-BB45-44C0-8D09-5020FC4692B2}"/>
          </ac:picMkLst>
        </pc:picChg>
      </pc:sldChg>
      <pc:sldChg chg="modSp">
        <pc:chgData name="Emma Ward" userId="" providerId="" clId="Web-{86054E4B-1E7E-4F72-BE15-B7661AC6F80D}" dt="2021-02-24T08:35:51.079" v="2" actId="1076"/>
        <pc:sldMkLst>
          <pc:docMk/>
          <pc:sldMk cId="3437502142" sldId="260"/>
        </pc:sldMkLst>
        <pc:picChg chg="mod">
          <ac:chgData name="Emma Ward" userId="" providerId="" clId="Web-{86054E4B-1E7E-4F72-BE15-B7661AC6F80D}" dt="2021-02-24T08:35:51.079" v="2" actId="1076"/>
          <ac:picMkLst>
            <pc:docMk/>
            <pc:sldMk cId="3437502142" sldId="260"/>
            <ac:picMk id="3" creationId="{431C0600-DA9B-4ED6-A48E-B74CCCEF54EC}"/>
          </ac:picMkLst>
        </pc:picChg>
      </pc:sldChg>
      <pc:sldChg chg="modSp">
        <pc:chgData name="Emma Ward" userId="" providerId="" clId="Web-{86054E4B-1E7E-4F72-BE15-B7661AC6F80D}" dt="2021-02-24T08:39:54.783" v="37" actId="1076"/>
        <pc:sldMkLst>
          <pc:docMk/>
          <pc:sldMk cId="1446180193" sldId="261"/>
        </pc:sldMkLst>
        <pc:picChg chg="mod">
          <ac:chgData name="Emma Ward" userId="" providerId="" clId="Web-{86054E4B-1E7E-4F72-BE15-B7661AC6F80D}" dt="2021-02-24T08:39:54.783" v="37" actId="1076"/>
          <ac:picMkLst>
            <pc:docMk/>
            <pc:sldMk cId="1446180193" sldId="261"/>
            <ac:picMk id="3" creationId="{A14E3EAA-2BCE-4667-828F-CF4F41474B3C}"/>
          </ac:picMkLst>
        </pc:picChg>
      </pc:sldChg>
      <pc:sldChg chg="modSp">
        <pc:chgData name="Emma Ward" userId="" providerId="" clId="Web-{86054E4B-1E7E-4F72-BE15-B7661AC6F80D}" dt="2021-02-24T08:42:10.893" v="57" actId="1076"/>
        <pc:sldMkLst>
          <pc:docMk/>
          <pc:sldMk cId="1143781009" sldId="262"/>
        </pc:sldMkLst>
        <pc:picChg chg="mod">
          <ac:chgData name="Emma Ward" userId="" providerId="" clId="Web-{86054E4B-1E7E-4F72-BE15-B7661AC6F80D}" dt="2021-02-24T08:42:10.893" v="57" actId="1076"/>
          <ac:picMkLst>
            <pc:docMk/>
            <pc:sldMk cId="1143781009" sldId="262"/>
            <ac:picMk id="3" creationId="{CD10ECCA-8F11-4510-9F3E-0029DEF5DF8E}"/>
          </ac:picMkLst>
        </pc:picChg>
      </pc:sldChg>
      <pc:sldChg chg="addSp delSp modSp">
        <pc:chgData name="Emma Ward" userId="" providerId="" clId="Web-{86054E4B-1E7E-4F72-BE15-B7661AC6F80D}" dt="2021-02-24T08:38:04.595" v="18"/>
        <pc:sldMkLst>
          <pc:docMk/>
          <pc:sldMk cId="2234306113" sldId="263"/>
        </pc:sldMkLst>
        <pc:picChg chg="add del mod">
          <ac:chgData name="Emma Ward" userId="" providerId="" clId="Web-{86054E4B-1E7E-4F72-BE15-B7661AC6F80D}" dt="2021-02-24T08:38:04.595" v="18"/>
          <ac:picMkLst>
            <pc:docMk/>
            <pc:sldMk cId="2234306113" sldId="263"/>
            <ac:picMk id="2" creationId="{F9EF39BC-A41C-4E01-8729-1B2A88125D7A}"/>
          </ac:picMkLst>
        </pc:picChg>
        <pc:picChg chg="mod">
          <ac:chgData name="Emma Ward" userId="" providerId="" clId="Web-{86054E4B-1E7E-4F72-BE15-B7661AC6F80D}" dt="2021-02-24T08:37:30.439" v="9" actId="1076"/>
          <ac:picMkLst>
            <pc:docMk/>
            <pc:sldMk cId="2234306113" sldId="263"/>
            <ac:picMk id="3" creationId="{9D6DFE8D-30D2-4F10-A1C1-F5B291B9246C}"/>
          </ac:picMkLst>
        </pc:picChg>
      </pc:sldChg>
      <pc:sldChg chg="modSp">
        <pc:chgData name="Emma Ward" userId="" providerId="" clId="Web-{86054E4B-1E7E-4F72-BE15-B7661AC6F80D}" dt="2021-02-24T08:43:23.330" v="65" actId="1076"/>
        <pc:sldMkLst>
          <pc:docMk/>
          <pc:sldMk cId="3409718402" sldId="264"/>
        </pc:sldMkLst>
        <pc:picChg chg="mod">
          <ac:chgData name="Emma Ward" userId="" providerId="" clId="Web-{86054E4B-1E7E-4F72-BE15-B7661AC6F80D}" dt="2021-02-24T08:43:23.330" v="65" actId="1076"/>
          <ac:picMkLst>
            <pc:docMk/>
            <pc:sldMk cId="3409718402" sldId="264"/>
            <ac:picMk id="2050" creationId="{A51E5DE4-B3A9-4F54-AC8E-30E066AED720}"/>
          </ac:picMkLst>
        </pc:picChg>
      </pc:sldChg>
      <pc:sldChg chg="modSp">
        <pc:chgData name="Emma Ward" userId="" providerId="" clId="Web-{86054E4B-1E7E-4F72-BE15-B7661AC6F80D}" dt="2021-02-24T08:41:52.033" v="53" actId="14100"/>
        <pc:sldMkLst>
          <pc:docMk/>
          <pc:sldMk cId="1004262649" sldId="265"/>
        </pc:sldMkLst>
        <pc:picChg chg="mod">
          <ac:chgData name="Emma Ward" userId="" providerId="" clId="Web-{86054E4B-1E7E-4F72-BE15-B7661AC6F80D}" dt="2021-02-24T08:41:52.033" v="53" actId="14100"/>
          <ac:picMkLst>
            <pc:docMk/>
            <pc:sldMk cId="1004262649" sldId="265"/>
            <ac:picMk id="3074" creationId="{B6BDBAA0-604B-424C-9CA9-A9F0B47A526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B992C-5DB1-434F-ABDE-F27354375E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B668D6-63DA-4D1E-AC50-2DB57A660E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D12F4-CF4E-4722-93DB-A379B44F1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B2124-C2A8-4233-8D42-38BB1EBE0F31}" type="datetimeFigureOut">
              <a:rPr lang="en-NZ" smtClean="0"/>
              <a:t>1/03/2021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9EB62-261A-429A-A35F-7C38C9333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C163D-56CE-4685-BD47-515B98FD3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99E4-2177-4516-921E-A829957E4DE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24098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F20CB-887E-4C62-847C-3BD28A218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C74779-E9BB-457E-8F4F-7E73EAD4BC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0C5CC-4512-432E-BBD5-74216536D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B2124-C2A8-4233-8D42-38BB1EBE0F31}" type="datetimeFigureOut">
              <a:rPr lang="en-NZ" smtClean="0"/>
              <a:t>1/03/2021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B45E6-7E5F-44DA-A3EF-A1AB011F9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47FD0-1C0C-4706-BCB0-915EA73EA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99E4-2177-4516-921E-A829957E4DE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46719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C32585-2A0C-48CC-B776-EA2FD4996D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7211C0-561A-4622-9F3A-8AA37EEE63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936183-EDFE-454A-BBE1-71D0B85AF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B2124-C2A8-4233-8D42-38BB1EBE0F31}" type="datetimeFigureOut">
              <a:rPr lang="en-NZ" smtClean="0"/>
              <a:t>1/03/2021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C45CF-E960-4684-8B61-A904D5352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74A921-6E27-4A07-B767-10E3A0FB2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99E4-2177-4516-921E-A829957E4DE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12423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BD511-3F8F-40FB-B0E6-A5B5DFC66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D5C3E-CA14-4433-AA8D-D830B0664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7B41F-2A10-4E58-B06D-1EA2DCDE5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B2124-C2A8-4233-8D42-38BB1EBE0F31}" type="datetimeFigureOut">
              <a:rPr lang="en-NZ" smtClean="0"/>
              <a:t>1/03/2021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BE587-497B-40EE-A88C-57A4C5A6A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8FA82-C4F5-4049-86A3-FF6369190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99E4-2177-4516-921E-A829957E4DE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73245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AB729-93D8-4FC6-99EA-EEA3D3D49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497FC4-1C8B-4B19-8E81-399F3DF1A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C99B24-65BC-4CEE-BC39-D7938C340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B2124-C2A8-4233-8D42-38BB1EBE0F31}" type="datetimeFigureOut">
              <a:rPr lang="en-NZ" smtClean="0"/>
              <a:t>1/03/2021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BB14E-5869-42F3-863A-377E22037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0699DF-0918-4392-BF06-6BC9F42D7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99E4-2177-4516-921E-A829957E4DE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8457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05B5D-2250-4C6E-8430-406E0620B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305D1-0CB5-461E-ABDA-19A549E52E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7828DA-9D67-41A0-98E5-735284DB80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5BE97B-F79D-492E-8082-230179277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B2124-C2A8-4233-8D42-38BB1EBE0F31}" type="datetimeFigureOut">
              <a:rPr lang="en-NZ" smtClean="0"/>
              <a:t>1/03/2021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BB7D2C-F54B-4D93-8929-D124D65B3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70365A-C8A9-45B3-ADAD-E2CFAF39D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99E4-2177-4516-921E-A829957E4DE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85664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0E408-65BD-4D1C-9809-44BDA2DDF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3884DE-13B4-48DF-9ACC-B2D8CC99D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C6511B-1A9C-4262-BCE6-08442C08E0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3D5104-54AE-4197-B095-53A73AC981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E97039-89B3-4E0F-B8D0-162510FE8C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0E8BDF-50B2-44CD-BC0D-1CF108B85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B2124-C2A8-4233-8D42-38BB1EBE0F31}" type="datetimeFigureOut">
              <a:rPr lang="en-NZ" smtClean="0"/>
              <a:t>1/03/2021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647218-891B-449E-81E0-968156F12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FE9321-A953-4EFF-AFB1-2AE6C0C35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99E4-2177-4516-921E-A829957E4DE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95943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09789-022E-40D9-8D1E-F3D85E892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417AB3-14F8-419C-BED0-BB61F7045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B2124-C2A8-4233-8D42-38BB1EBE0F31}" type="datetimeFigureOut">
              <a:rPr lang="en-NZ" smtClean="0"/>
              <a:t>1/03/2021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E99638-F7A1-4E86-9B6D-B3838B78A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3DAAD4-FDB6-4A4F-BF86-2BB82A37C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99E4-2177-4516-921E-A829957E4DE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89796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8C827B-EFBA-45DA-9CB4-70F1A567C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B2124-C2A8-4233-8D42-38BB1EBE0F31}" type="datetimeFigureOut">
              <a:rPr lang="en-NZ" smtClean="0"/>
              <a:t>1/03/2021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16A953-75CE-486F-B3DB-FA2103C73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9EA4FE-4C58-4FD6-AB99-4B726E61B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99E4-2177-4516-921E-A829957E4DE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37816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F2FE0-D4A4-4469-BBB8-0A2BE2FA9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21582-C2C0-4EB2-84CE-65B6686AD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73FE1A-527D-48DE-AC25-336127E008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A817DB-896B-422E-8803-F9BF0269F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B2124-C2A8-4233-8D42-38BB1EBE0F31}" type="datetimeFigureOut">
              <a:rPr lang="en-NZ" smtClean="0"/>
              <a:t>1/03/2021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BAD159-C08E-4400-8FB2-1B6C131D5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C838F-3B13-4173-8214-C35784189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99E4-2177-4516-921E-A829957E4DE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25933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E6B5-CBB9-4FCC-B445-C0E0D8D40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B278F6-F581-4A6E-9ED4-67B366AE5E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630197-C931-4AF1-A3D2-BCD16C00D0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8E91E4-C422-4E97-9DAD-3627159A9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B2124-C2A8-4233-8D42-38BB1EBE0F31}" type="datetimeFigureOut">
              <a:rPr lang="en-NZ" smtClean="0"/>
              <a:t>1/03/2021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20508F-5C61-4A72-B760-EDEF38205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5EBA44-9C76-484F-804C-508B9AB6E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99E4-2177-4516-921E-A829957E4DE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85494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6F4F48-0DFB-4269-B39F-2784CE666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AEF55D-CEC8-499F-81A2-1329C0368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9AA34-6E8E-4C46-9279-B931145CDD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B2124-C2A8-4233-8D42-38BB1EBE0F31}" type="datetimeFigureOut">
              <a:rPr lang="en-NZ" smtClean="0"/>
              <a:t>1/03/2021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3B75B-C368-47B3-B6EF-43BC94EEB4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F775B-A5E2-4E38-B6FB-02AB9E064C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999E4-2177-4516-921E-A829957E4DE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56230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lue&#10;&#10;Description automatically generated">
            <a:extLst>
              <a:ext uri="{FF2B5EF4-FFF2-40B4-BE49-F238E27FC236}">
                <a16:creationId xmlns:a16="http://schemas.microsoft.com/office/drawing/2014/main" id="{431C0600-DA9B-4ED6-A48E-B74CCCEF54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5167" y="155222"/>
            <a:ext cx="6560172" cy="654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502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plate, white, ceramic ware&#10;&#10;Description automatically generated">
            <a:extLst>
              <a:ext uri="{FF2B5EF4-FFF2-40B4-BE49-F238E27FC236}">
                <a16:creationId xmlns:a16="http://schemas.microsoft.com/office/drawing/2014/main" id="{9D6DFE8D-30D2-4F10-A1C1-F5B291B92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2222" y="155222"/>
            <a:ext cx="6549419" cy="655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306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4D37FA-7F4D-4E06-BC9F-F75BA014DA8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9278" y="155222"/>
            <a:ext cx="6542552" cy="654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674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picture containing plate, ceramic ware, white, porcelain&#10;&#10;Description automatically generated">
            <a:extLst>
              <a:ext uri="{FF2B5EF4-FFF2-40B4-BE49-F238E27FC236}">
                <a16:creationId xmlns:a16="http://schemas.microsoft.com/office/drawing/2014/main" id="{771D14EE-39D1-4E8D-AE89-7A1342439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4831" y="150199"/>
            <a:ext cx="6542338" cy="65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267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928DFA-BB45-44C0-8D09-5020FC4692B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923" y="-209829"/>
            <a:ext cx="10888266" cy="727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85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eramic ware, porcelain&#10;&#10;Description automatically generated">
            <a:extLst>
              <a:ext uri="{FF2B5EF4-FFF2-40B4-BE49-F238E27FC236}">
                <a16:creationId xmlns:a16="http://schemas.microsoft.com/office/drawing/2014/main" id="{A14E3EAA-2BCE-4667-828F-CF4F41474B3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2222" y="155222"/>
            <a:ext cx="6541842" cy="655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180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B6BDBAA0-604B-424C-9CA9-A9F0B47A5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2185" y="-74815"/>
            <a:ext cx="7010098" cy="701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262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eramic ware, blue, white, earthenware&#10;&#10;Description automatically generated">
            <a:extLst>
              <a:ext uri="{FF2B5EF4-FFF2-40B4-BE49-F238E27FC236}">
                <a16:creationId xmlns:a16="http://schemas.microsoft.com/office/drawing/2014/main" id="{CD10ECCA-8F11-4510-9F3E-0029DEF5DF8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7208" y="-646981"/>
            <a:ext cx="8143020" cy="814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781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A51E5DE4-B3A9-4F54-AC8E-30E066AED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7604" y="-129396"/>
            <a:ext cx="7115533" cy="711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718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 Wright</dc:creator>
  <cp:lastModifiedBy>Andrew  Tagg</cp:lastModifiedBy>
  <cp:revision>57</cp:revision>
  <dcterms:created xsi:type="dcterms:W3CDTF">2021-01-24T20:45:31Z</dcterms:created>
  <dcterms:modified xsi:type="dcterms:W3CDTF">2021-02-28T23:11:14Z</dcterms:modified>
</cp:coreProperties>
</file>