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711DEA-21E8-42B1-821E-763A3381C7BB}" v="370" dt="2021-02-24T08:07:33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Ward" clId="Web-{19711DEA-21E8-42B1-821E-763A3381C7BB}"/>
    <pc:docChg chg="addSld delSld modSld">
      <pc:chgData name="Emma Ward" userId="" providerId="" clId="Web-{19711DEA-21E8-42B1-821E-763A3381C7BB}" dt="2021-02-24T08:07:33.477" v="344" actId="14100"/>
      <pc:docMkLst>
        <pc:docMk/>
      </pc:docMkLst>
      <pc:sldChg chg="modSp">
        <pc:chgData name="Emma Ward" userId="" providerId="" clId="Web-{19711DEA-21E8-42B1-821E-763A3381C7BB}" dt="2021-02-24T07:38:27.196" v="64" actId="1076"/>
        <pc:sldMkLst>
          <pc:docMk/>
          <pc:sldMk cId="3149015966" sldId="256"/>
        </pc:sldMkLst>
        <pc:picChg chg="mod">
          <ac:chgData name="Emma Ward" userId="" providerId="" clId="Web-{19711DEA-21E8-42B1-821E-763A3381C7BB}" dt="2021-02-24T07:38:11.686" v="60" actId="1076"/>
          <ac:picMkLst>
            <pc:docMk/>
            <pc:sldMk cId="3149015966" sldId="256"/>
            <ac:picMk id="5" creationId="{CFB5B0F0-419C-418B-BEBC-C1A468EB236D}"/>
          </ac:picMkLst>
        </pc:picChg>
        <pc:picChg chg="mod">
          <ac:chgData name="Emma Ward" userId="" providerId="" clId="Web-{19711DEA-21E8-42B1-821E-763A3381C7BB}" dt="2021-02-24T07:38:27.196" v="64" actId="1076"/>
          <ac:picMkLst>
            <pc:docMk/>
            <pc:sldMk cId="3149015966" sldId="256"/>
            <ac:picMk id="8" creationId="{91AF21BA-4D26-4458-B55C-FDA14D57061F}"/>
          </ac:picMkLst>
        </pc:picChg>
        <pc:picChg chg="mod">
          <ac:chgData name="Emma Ward" userId="" providerId="" clId="Web-{19711DEA-21E8-42B1-821E-763A3381C7BB}" dt="2021-02-24T07:38:13.573" v="61" actId="1076"/>
          <ac:picMkLst>
            <pc:docMk/>
            <pc:sldMk cId="3149015966" sldId="256"/>
            <ac:picMk id="17" creationId="{7D6FE094-C9B8-4003-AE34-CAFA4D79D14C}"/>
          </ac:picMkLst>
        </pc:picChg>
        <pc:picChg chg="mod">
          <ac:chgData name="Emma Ward" userId="" providerId="" clId="Web-{19711DEA-21E8-42B1-821E-763A3381C7BB}" dt="2021-02-24T07:38:16.111" v="62" actId="1076"/>
          <ac:picMkLst>
            <pc:docMk/>
            <pc:sldMk cId="3149015966" sldId="256"/>
            <ac:picMk id="18" creationId="{3D5A34FD-EE95-43BB-A60D-DE1B400387FF}"/>
          </ac:picMkLst>
        </pc:picChg>
      </pc:sldChg>
      <pc:sldChg chg="addSp delSp modSp add del addAnim delAnim">
        <pc:chgData name="Emma Ward" userId="" providerId="" clId="Web-{19711DEA-21E8-42B1-821E-763A3381C7BB}" dt="2021-02-24T07:43:41.232" v="130"/>
        <pc:sldMkLst>
          <pc:docMk/>
          <pc:sldMk cId="872313585" sldId="257"/>
        </pc:sldMkLst>
        <pc:picChg chg="add del">
          <ac:chgData name="Emma Ward" userId="" providerId="" clId="Web-{19711DEA-21E8-42B1-821E-763A3381C7BB}" dt="2021-02-24T07:39:27.128" v="66"/>
          <ac:picMkLst>
            <pc:docMk/>
            <pc:sldMk cId="872313585" sldId="257"/>
            <ac:picMk id="2" creationId="{C28DE7E5-FC92-462B-A8C5-EFF9964D02DF}"/>
          </ac:picMkLst>
        </pc:picChg>
        <pc:picChg chg="add del ord">
          <ac:chgData name="Emma Ward" userId="" providerId="" clId="Web-{19711DEA-21E8-42B1-821E-763A3381C7BB}" dt="2021-02-24T07:39:45.781" v="70"/>
          <ac:picMkLst>
            <pc:docMk/>
            <pc:sldMk cId="872313585" sldId="257"/>
            <ac:picMk id="4" creationId="{592893F6-A0AF-4019-967A-A87AB85A9FA9}"/>
          </ac:picMkLst>
        </pc:picChg>
        <pc:picChg chg="del mod">
          <ac:chgData name="Emma Ward" userId="" providerId="" clId="Web-{19711DEA-21E8-42B1-821E-763A3381C7BB}" dt="2021-02-24T07:40:56.798" v="92"/>
          <ac:picMkLst>
            <pc:docMk/>
            <pc:sldMk cId="872313585" sldId="257"/>
            <ac:picMk id="5" creationId="{CFB5B0F0-419C-418B-BEBC-C1A468EB236D}"/>
          </ac:picMkLst>
        </pc:picChg>
        <pc:picChg chg="add ord">
          <ac:chgData name="Emma Ward" userId="" providerId="" clId="Web-{19711DEA-21E8-42B1-821E-763A3381C7BB}" dt="2021-02-24T07:43:41.232" v="130"/>
          <ac:picMkLst>
            <pc:docMk/>
            <pc:sldMk cId="872313585" sldId="257"/>
            <ac:picMk id="6" creationId="{3F7E066E-C7A2-401F-9408-51F4BCADF450}"/>
          </ac:picMkLst>
        </pc:picChg>
        <pc:picChg chg="del mod">
          <ac:chgData name="Emma Ward" userId="" providerId="" clId="Web-{19711DEA-21E8-42B1-821E-763A3381C7BB}" dt="2021-02-24T07:40:16.765" v="80"/>
          <ac:picMkLst>
            <pc:docMk/>
            <pc:sldMk cId="872313585" sldId="257"/>
            <ac:picMk id="8" creationId="{91AF21BA-4D26-4458-B55C-FDA14D57061F}"/>
          </ac:picMkLst>
        </pc:picChg>
        <pc:picChg chg="add ord">
          <ac:chgData name="Emma Ward" userId="" providerId="" clId="Web-{19711DEA-21E8-42B1-821E-763A3381C7BB}" dt="2021-02-24T07:40:27.908" v="83"/>
          <ac:picMkLst>
            <pc:docMk/>
            <pc:sldMk cId="872313585" sldId="257"/>
            <ac:picMk id="10" creationId="{475ADCF8-8816-49AF-9C55-2282D9D1F57C}"/>
          </ac:picMkLst>
        </pc:picChg>
        <pc:picChg chg="add ord">
          <ac:chgData name="Emma Ward" userId="" providerId="" clId="Web-{19711DEA-21E8-42B1-821E-763A3381C7BB}" dt="2021-02-24T07:40:40.047" v="87"/>
          <ac:picMkLst>
            <pc:docMk/>
            <pc:sldMk cId="872313585" sldId="257"/>
            <ac:picMk id="11" creationId="{583078F7-2C12-441C-9AE3-3346478DEA7F}"/>
          </ac:picMkLst>
        </pc:picChg>
        <pc:picChg chg="add ord">
          <ac:chgData name="Emma Ward" userId="" providerId="" clId="Web-{19711DEA-21E8-42B1-821E-763A3381C7BB}" dt="2021-02-24T07:40:55.424" v="91"/>
          <ac:picMkLst>
            <pc:docMk/>
            <pc:sldMk cId="872313585" sldId="257"/>
            <ac:picMk id="12" creationId="{3B6EC8A4-581B-4FDD-806C-3A8A1F6A8C7F}"/>
          </ac:picMkLst>
        </pc:picChg>
        <pc:picChg chg="del mod">
          <ac:chgData name="Emma Ward" userId="" providerId="" clId="Web-{19711DEA-21E8-42B1-821E-763A3381C7BB}" dt="2021-02-24T07:40:29.099" v="84"/>
          <ac:picMkLst>
            <pc:docMk/>
            <pc:sldMk cId="872313585" sldId="257"/>
            <ac:picMk id="17" creationId="{7D6FE094-C9B8-4003-AE34-CAFA4D79D14C}"/>
          </ac:picMkLst>
        </pc:picChg>
        <pc:picChg chg="del mod">
          <ac:chgData name="Emma Ward" userId="" providerId="" clId="Web-{19711DEA-21E8-42B1-821E-763A3381C7BB}" dt="2021-02-24T07:40:41.344" v="88"/>
          <ac:picMkLst>
            <pc:docMk/>
            <pc:sldMk cId="872313585" sldId="257"/>
            <ac:picMk id="18" creationId="{3D5A34FD-EE95-43BB-A60D-DE1B400387FF}"/>
          </ac:picMkLst>
        </pc:picChg>
        <pc:cxnChg chg="mod">
          <ac:chgData name="Emma Ward" userId="" providerId="" clId="Web-{19711DEA-21E8-42B1-821E-763A3381C7BB}" dt="2021-02-24T07:41:30.244" v="96" actId="1076"/>
          <ac:cxnSpMkLst>
            <pc:docMk/>
            <pc:sldMk cId="872313585" sldId="257"/>
            <ac:cxnSpMk id="3" creationId="{7353F45B-88DD-48F1-981B-4981A71FD4FE}"/>
          </ac:cxnSpMkLst>
        </pc:cxnChg>
        <pc:cxnChg chg="mod">
          <ac:chgData name="Emma Ward" userId="" providerId="" clId="Web-{19711DEA-21E8-42B1-821E-763A3381C7BB}" dt="2021-02-24T07:41:34.495" v="97" actId="1076"/>
          <ac:cxnSpMkLst>
            <pc:docMk/>
            <pc:sldMk cId="872313585" sldId="257"/>
            <ac:cxnSpMk id="9" creationId="{9D907568-5EA9-41B5-9392-B20CD4D4D0C8}"/>
          </ac:cxnSpMkLst>
        </pc:cxnChg>
        <pc:cxnChg chg="mod">
          <ac:chgData name="Emma Ward" userId="" providerId="" clId="Web-{19711DEA-21E8-42B1-821E-763A3381C7BB}" dt="2021-02-24T07:42:45.375" v="118" actId="1076"/>
          <ac:cxnSpMkLst>
            <pc:docMk/>
            <pc:sldMk cId="872313585" sldId="257"/>
            <ac:cxnSpMk id="13" creationId="{A0E86B94-C9CA-4D40-959D-4A47FDAEB1D7}"/>
          </ac:cxnSpMkLst>
        </pc:cxnChg>
        <pc:cxnChg chg="add del mod">
          <ac:chgData name="Emma Ward" userId="" providerId="" clId="Web-{19711DEA-21E8-42B1-821E-763A3381C7BB}" dt="2021-02-24T07:42:21.348" v="112" actId="1076"/>
          <ac:cxnSpMkLst>
            <pc:docMk/>
            <pc:sldMk cId="872313585" sldId="257"/>
            <ac:cxnSpMk id="14" creationId="{CCF3744E-9EFB-4223-9698-D123003051DA}"/>
          </ac:cxnSpMkLst>
        </pc:cxnChg>
        <pc:cxnChg chg="mod">
          <ac:chgData name="Emma Ward" userId="" providerId="" clId="Web-{19711DEA-21E8-42B1-821E-763A3381C7BB}" dt="2021-02-24T07:43:19.510" v="129" actId="14100"/>
          <ac:cxnSpMkLst>
            <pc:docMk/>
            <pc:sldMk cId="872313585" sldId="257"/>
            <ac:cxnSpMk id="19" creationId="{8D80BBE0-B85A-4404-9681-947A5104FF83}"/>
          </ac:cxnSpMkLst>
        </pc:cxnChg>
        <pc:cxnChg chg="mod">
          <ac:chgData name="Emma Ward" userId="" providerId="" clId="Web-{19711DEA-21E8-42B1-821E-763A3381C7BB}" dt="2021-02-24T07:40:45.247" v="89" actId="1076"/>
          <ac:cxnSpMkLst>
            <pc:docMk/>
            <pc:sldMk cId="872313585" sldId="257"/>
            <ac:cxnSpMk id="20" creationId="{E3C169C5-A35A-42F8-B2EF-BBBA52868F8A}"/>
          </ac:cxnSpMkLst>
        </pc:cxnChg>
        <pc:cxnChg chg="mod">
          <ac:chgData name="Emma Ward" userId="" providerId="" clId="Web-{19711DEA-21E8-42B1-821E-763A3381C7BB}" dt="2021-02-24T07:42:29.866" v="114" actId="14100"/>
          <ac:cxnSpMkLst>
            <pc:docMk/>
            <pc:sldMk cId="872313585" sldId="257"/>
            <ac:cxnSpMk id="21" creationId="{66912DC5-D486-4258-804B-3FF2DC529193}"/>
          </ac:cxnSpMkLst>
        </pc:cxnChg>
        <pc:cxnChg chg="mod">
          <ac:chgData name="Emma Ward" userId="" providerId="" clId="Web-{19711DEA-21E8-42B1-821E-763A3381C7BB}" dt="2021-02-24T07:37:51.587" v="58" actId="1076"/>
          <ac:cxnSpMkLst>
            <pc:docMk/>
            <pc:sldMk cId="872313585" sldId="257"/>
            <ac:cxnSpMk id="22" creationId="{2B833D3F-B9E4-4D3B-9ECB-5D91694D0CCF}"/>
          </ac:cxnSpMkLst>
        </pc:cxnChg>
      </pc:sldChg>
      <pc:sldChg chg="modSp">
        <pc:chgData name="Emma Ward" userId="" providerId="" clId="Web-{19711DEA-21E8-42B1-821E-763A3381C7BB}" dt="2021-02-24T07:52:24.501" v="141"/>
        <pc:sldMkLst>
          <pc:docMk/>
          <pc:sldMk cId="1352966296" sldId="258"/>
        </pc:sldMkLst>
        <pc:spChg chg="ord">
          <ac:chgData name="Emma Ward" userId="" providerId="" clId="Web-{19711DEA-21E8-42B1-821E-763A3381C7BB}" dt="2021-02-24T07:45:11.311" v="137"/>
          <ac:spMkLst>
            <pc:docMk/>
            <pc:sldMk cId="1352966296" sldId="258"/>
            <ac:spMk id="7" creationId="{B8621F5D-2A22-4CC7-B108-854038491B14}"/>
          </ac:spMkLst>
        </pc:spChg>
        <pc:picChg chg="mod">
          <ac:chgData name="Emma Ward" userId="" providerId="" clId="Web-{19711DEA-21E8-42B1-821E-763A3381C7BB}" dt="2021-02-24T07:50:39.641" v="138"/>
          <ac:picMkLst>
            <pc:docMk/>
            <pc:sldMk cId="1352966296" sldId="258"/>
            <ac:picMk id="2" creationId="{6533CC80-61BD-421C-A9E9-5E5ACDA31EFD}"/>
          </ac:picMkLst>
        </pc:picChg>
        <pc:picChg chg="mod">
          <ac:chgData name="Emma Ward" userId="" providerId="" clId="Web-{19711DEA-21E8-42B1-821E-763A3381C7BB}" dt="2021-02-24T07:52:05.970" v="139"/>
          <ac:picMkLst>
            <pc:docMk/>
            <pc:sldMk cId="1352966296" sldId="258"/>
            <ac:picMk id="3" creationId="{8392C4E8-E625-4543-806E-B5C7C694464B}"/>
          </ac:picMkLst>
        </pc:picChg>
        <pc:picChg chg="mod">
          <ac:chgData name="Emma Ward" userId="" providerId="" clId="Web-{19711DEA-21E8-42B1-821E-763A3381C7BB}" dt="2021-02-24T07:52:15.361" v="140"/>
          <ac:picMkLst>
            <pc:docMk/>
            <pc:sldMk cId="1352966296" sldId="258"/>
            <ac:picMk id="4" creationId="{56455960-8BC0-4EBA-9379-5C6B54DEA095}"/>
          </ac:picMkLst>
        </pc:picChg>
        <pc:picChg chg="mod">
          <ac:chgData name="Emma Ward" userId="" providerId="" clId="Web-{19711DEA-21E8-42B1-821E-763A3381C7BB}" dt="2021-02-24T07:52:24.501" v="141"/>
          <ac:picMkLst>
            <pc:docMk/>
            <pc:sldMk cId="1352966296" sldId="258"/>
            <ac:picMk id="5" creationId="{33F19430-A583-4546-B238-5D6B29BBD06D}"/>
          </ac:picMkLst>
        </pc:picChg>
      </pc:sldChg>
      <pc:sldChg chg="addSp delSp modSp delAnim">
        <pc:chgData name="Emma Ward" userId="" providerId="" clId="Web-{19711DEA-21E8-42B1-821E-763A3381C7BB}" dt="2021-02-24T08:07:33.477" v="344" actId="14100"/>
        <pc:sldMkLst>
          <pc:docMk/>
          <pc:sldMk cId="1703481456" sldId="259"/>
        </pc:sldMkLst>
        <pc:spChg chg="add del ord">
          <ac:chgData name="Emma Ward" userId="" providerId="" clId="Web-{19711DEA-21E8-42B1-821E-763A3381C7BB}" dt="2021-02-24T08:07:23.180" v="342"/>
          <ac:spMkLst>
            <pc:docMk/>
            <pc:sldMk cId="1703481456" sldId="259"/>
            <ac:spMk id="7" creationId="{8CBB7E5C-3E22-441F-9718-DCF0AF5142CF}"/>
          </ac:spMkLst>
        </pc:spChg>
        <pc:spChg chg="mod">
          <ac:chgData name="Emma Ward" userId="" providerId="" clId="Web-{19711DEA-21E8-42B1-821E-763A3381C7BB}" dt="2021-02-24T08:05:29.976" v="315" actId="1076"/>
          <ac:spMkLst>
            <pc:docMk/>
            <pc:sldMk cId="1703481456" sldId="259"/>
            <ac:spMk id="29" creationId="{0DAF19BA-8200-4F46-8321-5374456E2036}"/>
          </ac:spMkLst>
        </pc:spChg>
        <pc:spChg chg="mod">
          <ac:chgData name="Emma Ward" userId="" providerId="" clId="Web-{19711DEA-21E8-42B1-821E-763A3381C7BB}" dt="2021-02-24T08:05:29.976" v="314" actId="1076"/>
          <ac:spMkLst>
            <pc:docMk/>
            <pc:sldMk cId="1703481456" sldId="259"/>
            <ac:spMk id="31" creationId="{C22BE515-E702-4E44-9337-4B5E0C795324}"/>
          </ac:spMkLst>
        </pc:spChg>
        <pc:spChg chg="mod">
          <ac:chgData name="Emma Ward" userId="" providerId="" clId="Web-{19711DEA-21E8-42B1-821E-763A3381C7BB}" dt="2021-02-24T08:05:29.976" v="313" actId="1076"/>
          <ac:spMkLst>
            <pc:docMk/>
            <pc:sldMk cId="1703481456" sldId="259"/>
            <ac:spMk id="33" creationId="{65AE788C-C07E-4E22-8084-70883C09289A}"/>
          </ac:spMkLst>
        </pc:spChg>
        <pc:spChg chg="mod">
          <ac:chgData name="Emma Ward" userId="" providerId="" clId="Web-{19711DEA-21E8-42B1-821E-763A3381C7BB}" dt="2021-02-24T08:05:29.976" v="312" actId="1076"/>
          <ac:spMkLst>
            <pc:docMk/>
            <pc:sldMk cId="1703481456" sldId="259"/>
            <ac:spMk id="34" creationId="{E4FBCAA2-FC8D-4F3B-A059-3CC5CCA5E397}"/>
          </ac:spMkLst>
        </pc:spChg>
        <pc:spChg chg="mod">
          <ac:chgData name="Emma Ward" userId="" providerId="" clId="Web-{19711DEA-21E8-42B1-821E-763A3381C7BB}" dt="2021-02-24T08:05:29.976" v="311" actId="1076"/>
          <ac:spMkLst>
            <pc:docMk/>
            <pc:sldMk cId="1703481456" sldId="259"/>
            <ac:spMk id="35" creationId="{6263F54C-555A-47FF-B275-7D7316A15D71}"/>
          </ac:spMkLst>
        </pc:spChg>
        <pc:grpChg chg="add del mod">
          <ac:chgData name="Emma Ward" userId="" providerId="" clId="Web-{19711DEA-21E8-42B1-821E-763A3381C7BB}" dt="2021-02-24T08:07:33.477" v="344" actId="14100"/>
          <ac:grpSpMkLst>
            <pc:docMk/>
            <pc:sldMk cId="1703481456" sldId="259"/>
            <ac:grpSpMk id="4" creationId="{09A65FE5-C641-4602-8E92-4C4C9CEBA544}"/>
          </ac:grpSpMkLst>
        </pc:grpChg>
        <pc:grpChg chg="mod">
          <ac:chgData name="Emma Ward" userId="" providerId="" clId="Web-{19711DEA-21E8-42B1-821E-763A3381C7BB}" dt="2021-02-24T08:05:29.976" v="316" actId="1076"/>
          <ac:grpSpMkLst>
            <pc:docMk/>
            <pc:sldMk cId="1703481456" sldId="259"/>
            <ac:grpSpMk id="17" creationId="{F852FC84-9C81-4F3C-9DFD-2B9DD29986DC}"/>
          </ac:grpSpMkLst>
        </pc:grpChg>
        <pc:grpChg chg="mod">
          <ac:chgData name="Emma Ward" userId="" providerId="" clId="Web-{19711DEA-21E8-42B1-821E-763A3381C7BB}" dt="2021-02-24T08:05:29.976" v="319" actId="1076"/>
          <ac:grpSpMkLst>
            <pc:docMk/>
            <pc:sldMk cId="1703481456" sldId="259"/>
            <ac:grpSpMk id="18" creationId="{0D6E5591-357A-40BE-B9C9-24FA1E38C2BF}"/>
          </ac:grpSpMkLst>
        </pc:grpChg>
        <pc:grpChg chg="mod">
          <ac:chgData name="Emma Ward" userId="" providerId="" clId="Web-{19711DEA-21E8-42B1-821E-763A3381C7BB}" dt="2021-02-24T08:05:29.976" v="318" actId="1076"/>
          <ac:grpSpMkLst>
            <pc:docMk/>
            <pc:sldMk cId="1703481456" sldId="259"/>
            <ac:grpSpMk id="21" creationId="{E86A25FD-D9BD-4939-9E4E-D143C37D7684}"/>
          </ac:grpSpMkLst>
        </pc:grpChg>
        <pc:grpChg chg="mod">
          <ac:chgData name="Emma Ward" userId="" providerId="" clId="Web-{19711DEA-21E8-42B1-821E-763A3381C7BB}" dt="2021-02-24T08:05:29.976" v="317" actId="1076"/>
          <ac:grpSpMkLst>
            <pc:docMk/>
            <pc:sldMk cId="1703481456" sldId="259"/>
            <ac:grpSpMk id="24" creationId="{6BF6E2AA-9658-4768-8635-22A0BB289783}"/>
          </ac:grpSpMkLst>
        </pc:grpChg>
        <pc:grpChg chg="mod">
          <ac:chgData name="Emma Ward" userId="" providerId="" clId="Web-{19711DEA-21E8-42B1-821E-763A3381C7BB}" dt="2021-02-24T08:05:29.976" v="323" actId="1076"/>
          <ac:grpSpMkLst>
            <pc:docMk/>
            <pc:sldMk cId="1703481456" sldId="259"/>
            <ac:grpSpMk id="32" creationId="{ABF62649-DA1D-4D86-8A26-B1AAC58ABAC9}"/>
          </ac:grpSpMkLst>
        </pc:grpChg>
        <pc:picChg chg="mod">
          <ac:chgData name="Emma Ward" userId="" providerId="" clId="Web-{19711DEA-21E8-42B1-821E-763A3381C7BB}" dt="2021-02-24T08:05:29.976" v="322" actId="1076"/>
          <ac:picMkLst>
            <pc:docMk/>
            <pc:sldMk cId="1703481456" sldId="259"/>
            <ac:picMk id="5" creationId="{D15452BD-5351-4F5A-BF73-A32A7D2CCE79}"/>
          </ac:picMkLst>
        </pc:picChg>
        <pc:picChg chg="mod">
          <ac:chgData name="Emma Ward" userId="" providerId="" clId="Web-{19711DEA-21E8-42B1-821E-763A3381C7BB}" dt="2021-02-24T07:57:38.066" v="148"/>
          <ac:picMkLst>
            <pc:docMk/>
            <pc:sldMk cId="1703481456" sldId="259"/>
            <ac:picMk id="16" creationId="{CA00CB96-B7CB-4E64-8357-FDCBD59D7CEE}"/>
          </ac:picMkLst>
        </pc:picChg>
        <pc:picChg chg="mod">
          <ac:chgData name="Emma Ward" userId="" providerId="" clId="Web-{19711DEA-21E8-42B1-821E-763A3381C7BB}" dt="2021-02-24T07:57:46.051" v="149"/>
          <ac:picMkLst>
            <pc:docMk/>
            <pc:sldMk cId="1703481456" sldId="259"/>
            <ac:picMk id="20" creationId="{70666233-F7ED-45DE-9D00-3B19440D0C60}"/>
          </ac:picMkLst>
        </pc:picChg>
        <pc:picChg chg="mod">
          <ac:chgData name="Emma Ward" userId="" providerId="" clId="Web-{19711DEA-21E8-42B1-821E-763A3381C7BB}" dt="2021-02-24T07:57:53.769" v="150"/>
          <ac:picMkLst>
            <pc:docMk/>
            <pc:sldMk cId="1703481456" sldId="259"/>
            <ac:picMk id="23" creationId="{A2BA4E74-0B22-4A2E-BD82-520FFA6F541C}"/>
          </ac:picMkLst>
        </pc:picChg>
        <pc:picChg chg="mod">
          <ac:chgData name="Emma Ward" userId="" providerId="" clId="Web-{19711DEA-21E8-42B1-821E-763A3381C7BB}" dt="2021-02-24T07:58:04.816" v="151"/>
          <ac:picMkLst>
            <pc:docMk/>
            <pc:sldMk cId="1703481456" sldId="259"/>
            <ac:picMk id="26" creationId="{18D08F8D-D654-4C45-ADBE-A2A92E5B7D8E}"/>
          </ac:picMkLst>
        </pc:picChg>
        <pc:cxnChg chg="add mod">
          <ac:chgData name="Emma Ward" userId="" providerId="" clId="Web-{19711DEA-21E8-42B1-821E-763A3381C7BB}" dt="2021-02-24T08:06:27.852" v="333" actId="1076"/>
          <ac:cxnSpMkLst>
            <pc:docMk/>
            <pc:sldMk cId="1703481456" sldId="259"/>
            <ac:cxnSpMk id="6" creationId="{70BF54B1-09B9-49DD-BEF2-E7F3A378CDBA}"/>
          </ac:cxnSpMkLst>
        </pc:cxnChg>
        <pc:cxnChg chg="mod">
          <ac:chgData name="Emma Ward" userId="" providerId="" clId="Web-{19711DEA-21E8-42B1-821E-763A3381C7BB}" dt="2021-02-24T08:05:29.976" v="321" actId="1076"/>
          <ac:cxnSpMkLst>
            <pc:docMk/>
            <pc:sldMk cId="1703481456" sldId="259"/>
            <ac:cxnSpMk id="11" creationId="{1B5EE3AD-F7FD-4E05-ACB2-27A42A1F696C}"/>
          </ac:cxnSpMkLst>
        </pc:cxnChg>
        <pc:cxnChg chg="mod">
          <ac:chgData name="Emma Ward" userId="" providerId="" clId="Web-{19711DEA-21E8-42B1-821E-763A3381C7BB}" dt="2021-02-24T08:05:29.976" v="320" actId="1076"/>
          <ac:cxnSpMkLst>
            <pc:docMk/>
            <pc:sldMk cId="1703481456" sldId="259"/>
            <ac:cxnSpMk id="12" creationId="{5098A8BB-ABD0-47DD-860E-6EA3CC7283A2}"/>
          </ac:cxnSpMkLst>
        </pc:cxnChg>
        <pc:cxnChg chg="mod">
          <ac:chgData name="Emma Ward" userId="" providerId="" clId="Web-{19711DEA-21E8-42B1-821E-763A3381C7BB}" dt="2021-02-24T08:00:27.302" v="215" actId="14100"/>
          <ac:cxnSpMkLst>
            <pc:docMk/>
            <pc:sldMk cId="1703481456" sldId="259"/>
            <ac:cxnSpMk id="14" creationId="{9FE1B062-2611-4A82-ACDE-76C8F7F872FB}"/>
          </ac:cxnSpMkLst>
        </pc:cxnChg>
      </pc:sldChg>
      <pc:sldChg chg="addSp delSp modSp">
        <pc:chgData name="Emma Ward" userId="" providerId="" clId="Web-{19711DEA-21E8-42B1-821E-763A3381C7BB}" dt="2021-02-24T08:06:45.305" v="334"/>
        <pc:sldMkLst>
          <pc:docMk/>
          <pc:sldMk cId="859270678" sldId="260"/>
        </pc:sldMkLst>
        <pc:spChg chg="mod">
          <ac:chgData name="Emma Ward" userId="" providerId="" clId="Web-{19711DEA-21E8-42B1-821E-763A3381C7BB}" dt="2021-02-24T08:01:34.818" v="244" actId="1076"/>
          <ac:spMkLst>
            <pc:docMk/>
            <pc:sldMk cId="859270678" sldId="260"/>
            <ac:spMk id="2" creationId="{BBB909A9-809E-40E4-BFF9-A0F7F5E347AF}"/>
          </ac:spMkLst>
        </pc:spChg>
        <pc:spChg chg="mod topLvl">
          <ac:chgData name="Emma Ward" userId="" providerId="" clId="Web-{19711DEA-21E8-42B1-821E-763A3381C7BB}" dt="2021-02-24T08:06:45.305" v="334"/>
          <ac:spMkLst>
            <pc:docMk/>
            <pc:sldMk cId="859270678" sldId="260"/>
            <ac:spMk id="3" creationId="{F7AC00B2-831D-4EB7-AE2D-F8EC1CA625A9}"/>
          </ac:spMkLst>
        </pc:spChg>
        <pc:grpChg chg="add del">
          <ac:chgData name="Emma Ward" userId="" providerId="" clId="Web-{19711DEA-21E8-42B1-821E-763A3381C7BB}" dt="2021-02-24T08:02:17.287" v="274"/>
          <ac:grpSpMkLst>
            <pc:docMk/>
            <pc:sldMk cId="859270678" sldId="260"/>
            <ac:grpSpMk id="6" creationId="{183E3949-0631-4289-9EC2-36A694E85C82}"/>
          </ac:grpSpMkLst>
        </pc:grpChg>
        <pc:grpChg chg="add del mod">
          <ac:chgData name="Emma Ward" userId="" providerId="" clId="Web-{19711DEA-21E8-42B1-821E-763A3381C7BB}" dt="2021-02-24T08:06:45.305" v="334"/>
          <ac:grpSpMkLst>
            <pc:docMk/>
            <pc:sldMk cId="859270678" sldId="260"/>
            <ac:grpSpMk id="7" creationId="{317BC693-08BA-4725-881E-8B269D172575}"/>
          </ac:grpSpMkLst>
        </pc:grpChg>
        <pc:picChg chg="mod topLvl">
          <ac:chgData name="Emma Ward" userId="" providerId="" clId="Web-{19711DEA-21E8-42B1-821E-763A3381C7BB}" dt="2021-02-24T08:06:45.305" v="334"/>
          <ac:picMkLst>
            <pc:docMk/>
            <pc:sldMk cId="859270678" sldId="260"/>
            <ac:picMk id="5" creationId="{D15452BD-5351-4F5A-BF73-A32A7D2CCE79}"/>
          </ac:picMkLst>
        </pc:picChg>
        <pc:picChg chg="mod topLvl">
          <ac:chgData name="Emma Ward" userId="" providerId="" clId="Web-{19711DEA-21E8-42B1-821E-763A3381C7BB}" dt="2021-02-24T08:06:45.305" v="334"/>
          <ac:picMkLst>
            <pc:docMk/>
            <pc:sldMk cId="859270678" sldId="260"/>
            <ac:picMk id="16" creationId="{CA00CB96-B7CB-4E64-8357-FDCBD59D7CEE}"/>
          </ac:picMkLst>
        </pc:picChg>
        <pc:picChg chg="mod topLvl">
          <ac:chgData name="Emma Ward" userId="" providerId="" clId="Web-{19711DEA-21E8-42B1-821E-763A3381C7BB}" dt="2021-02-24T08:06:45.305" v="334"/>
          <ac:picMkLst>
            <pc:docMk/>
            <pc:sldMk cId="859270678" sldId="260"/>
            <ac:picMk id="20" creationId="{70666233-F7ED-45DE-9D00-3B19440D0C60}"/>
          </ac:picMkLst>
        </pc:picChg>
        <pc:picChg chg="mod topLvl">
          <ac:chgData name="Emma Ward" userId="" providerId="" clId="Web-{19711DEA-21E8-42B1-821E-763A3381C7BB}" dt="2021-02-24T08:06:45.305" v="334"/>
          <ac:picMkLst>
            <pc:docMk/>
            <pc:sldMk cId="859270678" sldId="260"/>
            <ac:picMk id="23" creationId="{A2BA4E74-0B22-4A2E-BD82-520FFA6F541C}"/>
          </ac:picMkLst>
        </pc:picChg>
        <pc:picChg chg="mod topLvl">
          <ac:chgData name="Emma Ward" userId="" providerId="" clId="Web-{19711DEA-21E8-42B1-821E-763A3381C7BB}" dt="2021-02-24T08:06:45.305" v="334"/>
          <ac:picMkLst>
            <pc:docMk/>
            <pc:sldMk cId="859270678" sldId="260"/>
            <ac:picMk id="26" creationId="{18D08F8D-D654-4C45-ADBE-A2A92E5B7D8E}"/>
          </ac:picMkLst>
        </pc:picChg>
        <pc:cxnChg chg="add mod">
          <ac:chgData name="Emma Ward" userId="" providerId="" clId="Web-{19711DEA-21E8-42B1-821E-763A3381C7BB}" dt="2021-02-24T08:05:06.929" v="297" actId="1076"/>
          <ac:cxnSpMkLst>
            <pc:docMk/>
            <pc:sldMk cId="859270678" sldId="260"/>
            <ac:cxnSpMk id="8" creationId="{C0558D3E-6291-4CC5-9730-DB42BEA89D45}"/>
          </ac:cxnSpMkLst>
        </pc:cxnChg>
        <pc:cxnChg chg="mod topLvl">
          <ac:chgData name="Emma Ward" userId="" providerId="" clId="Web-{19711DEA-21E8-42B1-821E-763A3381C7BB}" dt="2021-02-24T08:06:45.305" v="334"/>
          <ac:cxnSpMkLst>
            <pc:docMk/>
            <pc:sldMk cId="859270678" sldId="260"/>
            <ac:cxnSpMk id="11" creationId="{1B5EE3AD-F7FD-4E05-ACB2-27A42A1F696C}"/>
          </ac:cxnSpMkLst>
        </pc:cxnChg>
        <pc:cxnChg chg="mod">
          <ac:chgData name="Emma Ward" userId="" providerId="" clId="Web-{19711DEA-21E8-42B1-821E-763A3381C7BB}" dt="2021-02-24T08:00:47.380" v="222" actId="1076"/>
          <ac:cxnSpMkLst>
            <pc:docMk/>
            <pc:sldMk cId="859270678" sldId="260"/>
            <ac:cxnSpMk id="12" creationId="{5098A8BB-ABD0-47DD-860E-6EA3CC7283A2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F107-F6D8-47E1-85EF-0DEAE846D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44EE2-789C-4353-AF1A-331DEDDF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FB5A6-709E-429D-ADAF-15C3E5F8B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1B1-CEF4-4359-AA46-36AC18FF040D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E2068-A964-46AB-A8F0-A259E8BD7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F186E-8D5B-4A42-883D-E941CEEE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E0D7-9F34-4BD6-8754-6AB0942B49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839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24707-C5BF-4967-AABA-BFAE2DE5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4BDEA-6B84-4991-946E-1BAA2BD46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8FBED-6765-46FC-95CC-005EFD1F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1B1-CEF4-4359-AA46-36AC18FF040D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5DAFE-84F5-49BC-8A12-8A78AC0A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7D528-AC6B-4B7E-8598-BEA5C466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E0D7-9F34-4BD6-8754-6AB0942B49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877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BFC34-DA24-4B62-9885-868566B83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23461-A382-4EFC-9924-C944F5F9C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DE235-506D-48DD-9B55-67A81272E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1B1-CEF4-4359-AA46-36AC18FF040D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62E0D-9DD3-43E2-984B-1F9702499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FA622-6FB7-4D78-A6D7-00949E30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E0D7-9F34-4BD6-8754-6AB0942B49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979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0573A-DD6B-456D-9A17-E4AC6099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362F1-7E41-45E9-90AF-E1AB85B39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392E0-552F-4CB3-8D8F-354DF1C2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1B1-CEF4-4359-AA46-36AC18FF040D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7AE83-3017-4B6F-91D0-6DAC7630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6246D-FFE1-4332-B4DB-99A1B6CE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E0D7-9F34-4BD6-8754-6AB0942B49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454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0835C-85E2-4A3E-B98F-4BBC8631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19861-DCF6-44F5-866A-B369996AC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DA876-A738-4EBE-A05B-6DC6F265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1B1-CEF4-4359-AA46-36AC18FF040D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25C81-48F1-4E0C-B3A3-58E1492A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2859F-8578-47D9-BC08-A9871C56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E0D7-9F34-4BD6-8754-6AB0942B49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799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4472-399D-406F-9529-2467B844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3031C-FF79-465E-8FBA-AAB95F192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523CE-046A-4319-A4BA-BCCB55791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9F046-79AC-4462-A151-5F21681E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1B1-CEF4-4359-AA46-36AC18FF040D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E5126-C6D9-4F89-81A1-ED12C3C4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EE028-4538-4F9E-B4ED-3E5EBF9EF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E0D7-9F34-4BD6-8754-6AB0942B49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73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AAA88-AE61-4659-A023-E9A50D8D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7063A-26FB-41A8-B2A2-6DCEA0581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49D19-2308-4F7B-A61A-4098E7479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9A307-2290-47C8-AD1D-4376DB9F3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ED1074-5E31-4E8E-9971-76E1D547AD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23ABA0-6515-44E3-9273-255F653F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1B1-CEF4-4359-AA46-36AC18FF040D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B2A5FF-5EF6-4892-817A-81689905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737CC-A1E8-4E96-AE00-BA875F9D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E0D7-9F34-4BD6-8754-6AB0942B49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011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29A06-BA66-41E1-BDBC-7CC9EB6C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062F9-712B-4090-BF67-0999B630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1B1-CEF4-4359-AA46-36AC18FF040D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B6D17-C1A4-4AEF-9483-7887C1B52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94128-8BBF-4FF4-96D9-D8285128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E0D7-9F34-4BD6-8754-6AB0942B49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77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1ADAC-D361-43EA-AC65-2A5FCA9C1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1B1-CEF4-4359-AA46-36AC18FF040D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3C8B7-E7C2-47E8-A48D-92D01FFE1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52A54-7F71-4BD2-A671-7AD3EECC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E0D7-9F34-4BD6-8754-6AB0942B49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608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7A2CA-7CAE-4036-8A78-E188C57A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F550B-6CBD-4656-BDB4-157DA03F0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3D64C-FFE9-4DF8-A58F-267C3959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11146-CBE8-439F-865E-4623A2C89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1B1-CEF4-4359-AA46-36AC18FF040D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BC7CF-0C66-4ECD-A6AD-7AB27B20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E6EB1-3CD8-42A3-86C5-580A44CE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E0D7-9F34-4BD6-8754-6AB0942B49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136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61A1F-6898-4E3E-A82C-A882F254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49727E-35BA-495D-8109-A1CA3A34B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E9552-7322-41AB-BFD0-215DFE825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B18AC-D470-4E4A-94FA-C9CB6E18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1B1-CEF4-4359-AA46-36AC18FF040D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37F4D-53DE-4792-9549-0617B053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D320D-0DC3-4526-9D0E-0C2F4931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E0D7-9F34-4BD6-8754-6AB0942B49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615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C7DBDD-10BF-405E-A125-7796D020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25BBC-49A1-4C9C-B638-F6244A997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5A4E6-954B-4820-80C3-586ABFC8B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1B1-CEF4-4359-AA46-36AC18FF040D}" type="datetimeFigureOut">
              <a:rPr lang="en-NZ" smtClean="0"/>
              <a:t>1/03/2021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5259E-60D0-4B15-8F53-2DD87D2D4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FB975-C2CC-441C-90BC-DF534359C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6E0D7-9F34-4BD6-8754-6AB0942B49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392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FB5B0F0-419C-418B-BEBC-C1A468EB2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365" y="161173"/>
            <a:ext cx="2483247" cy="25086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8B02C1-70E4-4856-AE4C-326F5F4F1FA9}"/>
              </a:ext>
            </a:extLst>
          </p:cNvPr>
          <p:cNvCxnSpPr/>
          <p:nvPr/>
        </p:nvCxnSpPr>
        <p:spPr>
          <a:xfrm>
            <a:off x="6096000" y="101600"/>
            <a:ext cx="0" cy="658948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1AF21BA-4D26-4458-B55C-FDA14D570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774" y="161173"/>
            <a:ext cx="2470547" cy="250864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548C3C-7D5F-4AF9-BA7C-D3A617B7724D}"/>
              </a:ext>
            </a:extLst>
          </p:cNvPr>
          <p:cNvCxnSpPr>
            <a:cxnSpLocks/>
          </p:cNvCxnSpPr>
          <p:nvPr/>
        </p:nvCxnSpPr>
        <p:spPr>
          <a:xfrm>
            <a:off x="5054989" y="159488"/>
            <a:ext cx="984739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848481-E619-465A-9DF4-7A0192DAD563}"/>
              </a:ext>
            </a:extLst>
          </p:cNvPr>
          <p:cNvCxnSpPr>
            <a:cxnSpLocks/>
          </p:cNvCxnSpPr>
          <p:nvPr/>
        </p:nvCxnSpPr>
        <p:spPr>
          <a:xfrm>
            <a:off x="6157136" y="159488"/>
            <a:ext cx="984739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C53899-66E4-4DC2-A690-B12E69C0C512}"/>
              </a:ext>
            </a:extLst>
          </p:cNvPr>
          <p:cNvCxnSpPr>
            <a:cxnSpLocks/>
          </p:cNvCxnSpPr>
          <p:nvPr/>
        </p:nvCxnSpPr>
        <p:spPr>
          <a:xfrm flipV="1">
            <a:off x="2689900" y="2920781"/>
            <a:ext cx="7694121" cy="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7D6FE094-C9B8-4003-AE34-CAFA4D79D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691365" y="3397107"/>
            <a:ext cx="2483247" cy="2495947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3D5A34FD-EE95-43BB-A60D-DE1B40038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7069871" y="3400342"/>
            <a:ext cx="2483247" cy="250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1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77556E-17 L -0.06484 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7E066E-C7A2-401F-9408-51F4BCADF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774" y="161173"/>
            <a:ext cx="2470547" cy="2508647"/>
          </a:xfrm>
          <a:prstGeom prst="rect">
            <a:avLst/>
          </a:prstGeom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3B6EC8A4-581B-4FDD-806C-3A8A1F6A8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365" y="161173"/>
            <a:ext cx="2483247" cy="2508647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583078F7-2C12-441C-9AE3-3346478DE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7069871" y="3400342"/>
            <a:ext cx="2483247" cy="2508647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475ADCF8-8816-49AF-9C55-2282D9D1F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691365" y="3397107"/>
            <a:ext cx="2483247" cy="24959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8B02C1-70E4-4856-AE4C-326F5F4F1FA9}"/>
              </a:ext>
            </a:extLst>
          </p:cNvPr>
          <p:cNvCxnSpPr/>
          <p:nvPr/>
        </p:nvCxnSpPr>
        <p:spPr>
          <a:xfrm>
            <a:off x="6096000" y="101600"/>
            <a:ext cx="0" cy="658948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C53899-66E4-4DC2-A690-B12E69C0C512}"/>
              </a:ext>
            </a:extLst>
          </p:cNvPr>
          <p:cNvCxnSpPr>
            <a:cxnSpLocks/>
          </p:cNvCxnSpPr>
          <p:nvPr/>
        </p:nvCxnSpPr>
        <p:spPr>
          <a:xfrm flipV="1">
            <a:off x="2689900" y="2920781"/>
            <a:ext cx="7694121" cy="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353F45B-88DD-48F1-981B-4981A71FD4FE}"/>
              </a:ext>
            </a:extLst>
          </p:cNvPr>
          <p:cNvCxnSpPr>
            <a:cxnSpLocks/>
          </p:cNvCxnSpPr>
          <p:nvPr/>
        </p:nvCxnSpPr>
        <p:spPr>
          <a:xfrm>
            <a:off x="3007605" y="2416756"/>
            <a:ext cx="0" cy="45727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E86B94-C9CA-4D40-959D-4A47FDAEB1D7}"/>
              </a:ext>
            </a:extLst>
          </p:cNvPr>
          <p:cNvCxnSpPr>
            <a:cxnSpLocks/>
          </p:cNvCxnSpPr>
          <p:nvPr/>
        </p:nvCxnSpPr>
        <p:spPr>
          <a:xfrm>
            <a:off x="9296645" y="2404055"/>
            <a:ext cx="0" cy="45727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F3744E-9EFB-4223-9698-D123003051DA}"/>
              </a:ext>
            </a:extLst>
          </p:cNvPr>
          <p:cNvCxnSpPr>
            <a:cxnSpLocks/>
          </p:cNvCxnSpPr>
          <p:nvPr/>
        </p:nvCxnSpPr>
        <p:spPr>
          <a:xfrm flipH="1" flipV="1">
            <a:off x="3006629" y="2983564"/>
            <a:ext cx="0" cy="58427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D80BBE0-B85A-4404-9681-947A5104FF83}"/>
              </a:ext>
            </a:extLst>
          </p:cNvPr>
          <p:cNvCxnSpPr>
            <a:cxnSpLocks/>
          </p:cNvCxnSpPr>
          <p:nvPr/>
        </p:nvCxnSpPr>
        <p:spPr>
          <a:xfrm flipV="1">
            <a:off x="9295669" y="2996263"/>
            <a:ext cx="0" cy="55887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907568-5EA9-41B5-9392-B20CD4D4D0C8}"/>
              </a:ext>
            </a:extLst>
          </p:cNvPr>
          <p:cNvCxnSpPr/>
          <p:nvPr/>
        </p:nvCxnSpPr>
        <p:spPr>
          <a:xfrm flipV="1">
            <a:off x="3058405" y="287215"/>
            <a:ext cx="1963761" cy="202794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3C169C5-A35A-42F8-B2EF-BBBA52868F8A}"/>
              </a:ext>
            </a:extLst>
          </p:cNvPr>
          <p:cNvCxnSpPr>
            <a:cxnSpLocks/>
          </p:cNvCxnSpPr>
          <p:nvPr/>
        </p:nvCxnSpPr>
        <p:spPr>
          <a:xfrm flipH="1" flipV="1">
            <a:off x="7308930" y="300018"/>
            <a:ext cx="2014561" cy="197714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6912DC5-D486-4258-804B-3FF2DC529193}"/>
              </a:ext>
            </a:extLst>
          </p:cNvPr>
          <p:cNvCxnSpPr>
            <a:cxnSpLocks/>
          </p:cNvCxnSpPr>
          <p:nvPr/>
        </p:nvCxnSpPr>
        <p:spPr>
          <a:xfrm>
            <a:off x="2983785" y="3694737"/>
            <a:ext cx="2027261" cy="202794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833D3F-B9E4-4D3B-9ECB-5D91694D0CCF}"/>
              </a:ext>
            </a:extLst>
          </p:cNvPr>
          <p:cNvCxnSpPr>
            <a:cxnSpLocks/>
          </p:cNvCxnSpPr>
          <p:nvPr/>
        </p:nvCxnSpPr>
        <p:spPr>
          <a:xfrm flipH="1">
            <a:off x="7208910" y="3745640"/>
            <a:ext cx="2014561" cy="197714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31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8621F5D-2A22-4CC7-B108-854038491B14}"/>
              </a:ext>
            </a:extLst>
          </p:cNvPr>
          <p:cNvSpPr/>
          <p:nvPr/>
        </p:nvSpPr>
        <p:spPr>
          <a:xfrm>
            <a:off x="2938971" y="73854"/>
            <a:ext cx="6597748" cy="65977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C58F3B-E8FC-445D-B10C-AD97B28C1CC1}"/>
              </a:ext>
            </a:extLst>
          </p:cNvPr>
          <p:cNvSpPr/>
          <p:nvPr/>
        </p:nvSpPr>
        <p:spPr>
          <a:xfrm>
            <a:off x="3303560" y="464240"/>
            <a:ext cx="5868572" cy="579588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E11E48-A847-4AC4-942C-2E22445678CA}"/>
              </a:ext>
            </a:extLst>
          </p:cNvPr>
          <p:cNvGrpSpPr/>
          <p:nvPr/>
        </p:nvGrpSpPr>
        <p:grpSpPr>
          <a:xfrm>
            <a:off x="3753277" y="1238320"/>
            <a:ext cx="5008494" cy="4287580"/>
            <a:chOff x="2627864" y="-40307"/>
            <a:chExt cx="6958304" cy="5956736"/>
          </a:xfrm>
        </p:grpSpPr>
        <p:pic>
          <p:nvPicPr>
            <p:cNvPr id="2" name="Picture 1" descr="A picture containing outdoor object&#10;&#10;Description automatically generated">
              <a:extLst>
                <a:ext uri="{FF2B5EF4-FFF2-40B4-BE49-F238E27FC236}">
                  <a16:creationId xmlns:a16="http://schemas.microsoft.com/office/drawing/2014/main" id="{6533CC80-61BD-421C-A9E9-5E5ACDA31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0798" y="10907"/>
              <a:ext cx="2519215" cy="2519214"/>
            </a:xfrm>
            <a:prstGeom prst="rect">
              <a:avLst/>
            </a:prstGeom>
          </p:spPr>
        </p:pic>
        <p:pic>
          <p:nvPicPr>
            <p:cNvPr id="3" name="Picture 2" descr="A picture containing outdoor object&#10;&#10;Description automatically generated">
              <a:extLst>
                <a:ext uri="{FF2B5EF4-FFF2-40B4-BE49-F238E27FC236}">
                  <a16:creationId xmlns:a16="http://schemas.microsoft.com/office/drawing/2014/main" id="{8392C4E8-E625-4543-806E-B5C7C6944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7014021" y="-40307"/>
              <a:ext cx="2572147" cy="2572146"/>
            </a:xfrm>
            <a:prstGeom prst="rect">
              <a:avLst/>
            </a:prstGeom>
          </p:spPr>
        </p:pic>
        <p:pic>
          <p:nvPicPr>
            <p:cNvPr id="4" name="Picture 3" descr="A picture containing outdoor object&#10;&#10;Description automatically generated">
              <a:extLst>
                <a:ext uri="{FF2B5EF4-FFF2-40B4-BE49-F238E27FC236}">
                  <a16:creationId xmlns:a16="http://schemas.microsoft.com/office/drawing/2014/main" id="{56455960-8BC0-4EBA-9379-5C6B54DEA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2627864" y="3344283"/>
              <a:ext cx="2572147" cy="2572146"/>
            </a:xfrm>
            <a:prstGeom prst="rect">
              <a:avLst/>
            </a:prstGeom>
          </p:spPr>
        </p:pic>
        <p:pic>
          <p:nvPicPr>
            <p:cNvPr id="5" name="Picture 4" descr="A picture containing outdoor object&#10;&#10;Description automatically generated">
              <a:extLst>
                <a:ext uri="{FF2B5EF4-FFF2-40B4-BE49-F238E27FC236}">
                  <a16:creationId xmlns:a16="http://schemas.microsoft.com/office/drawing/2014/main" id="{33F19430-A583-4546-B238-5D6B29BBD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 flipV="1">
              <a:off x="7009107" y="3311442"/>
              <a:ext cx="2572147" cy="2572146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28D55C-D4FA-4133-B92F-FDD98ED62F65}"/>
              </a:ext>
            </a:extLst>
          </p:cNvPr>
          <p:cNvCxnSpPr>
            <a:stCxn id="8" idx="0"/>
            <a:endCxn id="8" idx="4"/>
          </p:cNvCxnSpPr>
          <p:nvPr/>
        </p:nvCxnSpPr>
        <p:spPr>
          <a:xfrm>
            <a:off x="6237846" y="464240"/>
            <a:ext cx="0" cy="579588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F79CE7-C14D-4BDC-A212-766A0AC41B22}"/>
              </a:ext>
            </a:extLst>
          </p:cNvPr>
          <p:cNvCxnSpPr>
            <a:cxnSpLocks/>
          </p:cNvCxnSpPr>
          <p:nvPr/>
        </p:nvCxnSpPr>
        <p:spPr>
          <a:xfrm rot="5400000">
            <a:off x="6237845" y="453820"/>
            <a:ext cx="0" cy="579588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9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BB909A9-809E-40E4-BFF9-A0F7F5E347AF}"/>
              </a:ext>
            </a:extLst>
          </p:cNvPr>
          <p:cNvSpPr/>
          <p:nvPr/>
        </p:nvSpPr>
        <p:spPr>
          <a:xfrm>
            <a:off x="2794000" y="127000"/>
            <a:ext cx="6597748" cy="65977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98A8BB-ABD0-47DD-860E-6EA3CC7283A2}"/>
              </a:ext>
            </a:extLst>
          </p:cNvPr>
          <p:cNvCxnSpPr>
            <a:cxnSpLocks/>
          </p:cNvCxnSpPr>
          <p:nvPr/>
        </p:nvCxnSpPr>
        <p:spPr>
          <a:xfrm rot="5400000">
            <a:off x="6206585" y="3279138"/>
            <a:ext cx="0" cy="277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F7AC00B2-831D-4EB7-AE2D-F8EC1CA625A9}"/>
              </a:ext>
            </a:extLst>
          </p:cNvPr>
          <p:cNvSpPr/>
          <p:nvPr/>
        </p:nvSpPr>
        <p:spPr>
          <a:xfrm>
            <a:off x="3157280" y="534488"/>
            <a:ext cx="5868572" cy="579588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15452BD-5351-4F5A-BF73-A32A7D2CC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07637" y="677323"/>
            <a:ext cx="2204469" cy="157315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5EE3AD-F7FD-4E05-ACB2-27A42A1F696C}"/>
              </a:ext>
            </a:extLst>
          </p:cNvPr>
          <p:cNvCxnSpPr/>
          <p:nvPr/>
        </p:nvCxnSpPr>
        <p:spPr>
          <a:xfrm>
            <a:off x="6097426" y="3283616"/>
            <a:ext cx="0" cy="277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CA00CB96-B7CB-4E64-8357-FDCBD59D7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20000" flipH="1">
            <a:off x="7066500" y="2497039"/>
            <a:ext cx="2204469" cy="1573154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70666233-F7ED-45DE-9D00-3B19440D0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640000" flipH="1">
            <a:off x="5786419" y="4570247"/>
            <a:ext cx="2204469" cy="1573154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A2BA4E74-0B22-4A2E-BD82-520FFA6F5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60000" flipH="1">
            <a:off x="3395964" y="4010352"/>
            <a:ext cx="2204469" cy="1573154"/>
          </a:xfrm>
          <a:prstGeom prst="rect">
            <a:avLst/>
          </a:prstGeom>
        </p:spPr>
      </p:pic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18D08F8D-D654-4C45-ADBE-A2A92E5B7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80000" flipH="1">
            <a:off x="3202894" y="1537378"/>
            <a:ext cx="2204469" cy="15731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EDCD2A6-C81B-4CDE-B73C-808202A0EDAD}"/>
              </a:ext>
            </a:extLst>
          </p:cNvPr>
          <p:cNvSpPr txBox="1"/>
          <p:nvPr/>
        </p:nvSpPr>
        <p:spPr>
          <a:xfrm>
            <a:off x="562690" y="625158"/>
            <a:ext cx="2944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0" i="0" dirty="0">
                <a:effectLst/>
                <a:latin typeface="Roboto"/>
              </a:rPr>
              <a:t>How was this plate design created?</a:t>
            </a:r>
            <a:endParaRPr lang="en-NZ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558D3E-6291-4CC5-9730-DB42BEA89D45}"/>
              </a:ext>
            </a:extLst>
          </p:cNvPr>
          <p:cNvCxnSpPr/>
          <p:nvPr/>
        </p:nvCxnSpPr>
        <p:spPr>
          <a:xfrm flipH="1">
            <a:off x="5976657" y="3421639"/>
            <a:ext cx="230037" cy="46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27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E1B062-2611-4A82-ACDE-76C8F7F872FB}"/>
              </a:ext>
            </a:extLst>
          </p:cNvPr>
          <p:cNvCxnSpPr/>
          <p:nvPr/>
        </p:nvCxnSpPr>
        <p:spPr>
          <a:xfrm flipV="1">
            <a:off x="6219285" y="456611"/>
            <a:ext cx="0" cy="2974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09A65FE5-C641-4602-8E92-4C4C9CEBA544}"/>
              </a:ext>
            </a:extLst>
          </p:cNvPr>
          <p:cNvGrpSpPr/>
          <p:nvPr/>
        </p:nvGrpSpPr>
        <p:grpSpPr>
          <a:xfrm>
            <a:off x="2796396" y="129396"/>
            <a:ext cx="6597748" cy="6597748"/>
            <a:chOff x="2951671" y="106483"/>
            <a:chExt cx="6597748" cy="659774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BF62649-DA1D-4D86-8A26-B1AAC58ABAC9}"/>
                </a:ext>
              </a:extLst>
            </p:cNvPr>
            <p:cNvGrpSpPr/>
            <p:nvPr/>
          </p:nvGrpSpPr>
          <p:grpSpPr>
            <a:xfrm>
              <a:off x="2951671" y="106483"/>
              <a:ext cx="6597748" cy="6597748"/>
              <a:chOff x="2938971" y="17583"/>
              <a:chExt cx="6597748" cy="6597748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BBB909A9-809E-40E4-BFF9-A0F7F5E347AF}"/>
                  </a:ext>
                </a:extLst>
              </p:cNvPr>
              <p:cNvSpPr/>
              <p:nvPr/>
            </p:nvSpPr>
            <p:spPr>
              <a:xfrm>
                <a:off x="2938971" y="17583"/>
                <a:ext cx="6597748" cy="65977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7AC00B2-831D-4EB7-AE2D-F8EC1CA625A9}"/>
                  </a:ext>
                </a:extLst>
              </p:cNvPr>
              <p:cNvSpPr/>
              <p:nvPr/>
            </p:nvSpPr>
            <p:spPr>
              <a:xfrm>
                <a:off x="3297699" y="418511"/>
                <a:ext cx="5868572" cy="57958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pic>
          <p:nvPicPr>
            <p:cNvPr id="5" name="Picture 4" descr="Background pattern&#10;&#10;Description automatically generated">
              <a:extLst>
                <a:ext uri="{FF2B5EF4-FFF2-40B4-BE49-F238E27FC236}">
                  <a16:creationId xmlns:a16="http://schemas.microsoft.com/office/drawing/2014/main" id="{D15452BD-5351-4F5A-BF73-A32A7D2CC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660756" y="650246"/>
              <a:ext cx="2204469" cy="1573154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B5EE3AD-F7FD-4E05-ACB2-27A42A1F696C}"/>
                </a:ext>
              </a:extLst>
            </p:cNvPr>
            <p:cNvCxnSpPr/>
            <p:nvPr/>
          </p:nvCxnSpPr>
          <p:spPr>
            <a:xfrm>
              <a:off x="6250545" y="3243839"/>
              <a:ext cx="0" cy="2778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098A8BB-ABD0-47DD-860E-6EA3CC7283A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244685" y="3266438"/>
              <a:ext cx="0" cy="2778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D6E5591-357A-40BE-B9C9-24FA1E38C2BF}"/>
                </a:ext>
              </a:extLst>
            </p:cNvPr>
            <p:cNvGrpSpPr/>
            <p:nvPr/>
          </p:nvGrpSpPr>
          <p:grpSpPr>
            <a:xfrm rot="4320000">
              <a:off x="5360242" y="3577290"/>
              <a:ext cx="2940523" cy="2204469"/>
              <a:chOff x="6155208" y="2065404"/>
              <a:chExt cx="2940523" cy="2204469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D099BAF-CAEE-444E-9A7B-54417794AA5F}"/>
                  </a:ext>
                </a:extLst>
              </p:cNvPr>
              <p:cNvCxnSpPr>
                <a:cxnSpLocks/>
              </p:cNvCxnSpPr>
              <p:nvPr/>
            </p:nvCxnSpPr>
            <p:spPr>
              <a:xfrm rot="4320000" flipV="1">
                <a:off x="7604180" y="1419726"/>
                <a:ext cx="0" cy="28979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Picture 19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70666233-F7ED-45DE-9D00-3B19440D0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>
                <a:off x="7206919" y="2381062"/>
                <a:ext cx="2204469" cy="1573154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6A25FD-D9BD-4939-9E4E-D143C37D7684}"/>
                </a:ext>
              </a:extLst>
            </p:cNvPr>
            <p:cNvGrpSpPr/>
            <p:nvPr/>
          </p:nvGrpSpPr>
          <p:grpSpPr>
            <a:xfrm rot="8640000">
              <a:off x="3734168" y="3265758"/>
              <a:ext cx="2940523" cy="2204469"/>
              <a:chOff x="6155208" y="2065404"/>
              <a:chExt cx="2940523" cy="2204469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06C05A9-B5EA-4C42-8CBD-57752701B760}"/>
                  </a:ext>
                </a:extLst>
              </p:cNvPr>
              <p:cNvCxnSpPr>
                <a:cxnSpLocks/>
              </p:cNvCxnSpPr>
              <p:nvPr/>
            </p:nvCxnSpPr>
            <p:spPr>
              <a:xfrm rot="4320000" flipV="1">
                <a:off x="7604180" y="1419726"/>
                <a:ext cx="0" cy="28979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2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A2BA4E74-0B22-4A2E-BD82-520FFA6F54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>
                <a:off x="7206919" y="2381062"/>
                <a:ext cx="2204469" cy="1573154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BF6E2AA-9658-4768-8635-22A0BB289783}"/>
                </a:ext>
              </a:extLst>
            </p:cNvPr>
            <p:cNvGrpSpPr/>
            <p:nvPr/>
          </p:nvGrpSpPr>
          <p:grpSpPr>
            <a:xfrm rot="12960000">
              <a:off x="3541097" y="1596503"/>
              <a:ext cx="2940523" cy="2204469"/>
              <a:chOff x="6155208" y="2065404"/>
              <a:chExt cx="2940523" cy="2204469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FAD1727-6B37-4D35-B01B-5B6AB7B237A4}"/>
                  </a:ext>
                </a:extLst>
              </p:cNvPr>
              <p:cNvCxnSpPr>
                <a:cxnSpLocks/>
              </p:cNvCxnSpPr>
              <p:nvPr/>
            </p:nvCxnSpPr>
            <p:spPr>
              <a:xfrm rot="4320000" flipV="1">
                <a:off x="7604180" y="1419726"/>
                <a:ext cx="0" cy="28979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6" name="Picture 25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18D08F8D-D654-4C45-ADBE-A2A92E5B7D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>
                <a:off x="7206919" y="2381062"/>
                <a:ext cx="2204469" cy="1573154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852FC84-9C81-4F3C-9DFD-2B9DD29986DC}"/>
                </a:ext>
              </a:extLst>
            </p:cNvPr>
            <p:cNvGrpSpPr/>
            <p:nvPr/>
          </p:nvGrpSpPr>
          <p:grpSpPr>
            <a:xfrm>
              <a:off x="6167908" y="2154304"/>
              <a:ext cx="2940523" cy="2204469"/>
              <a:chOff x="6155208" y="2065404"/>
              <a:chExt cx="2940523" cy="220446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8583A90-5C82-4B4F-A6EC-E731A9D68F80}"/>
                  </a:ext>
                </a:extLst>
              </p:cNvPr>
              <p:cNvCxnSpPr>
                <a:cxnSpLocks/>
              </p:cNvCxnSpPr>
              <p:nvPr/>
            </p:nvCxnSpPr>
            <p:spPr>
              <a:xfrm rot="4320000" flipV="1">
                <a:off x="7604180" y="1419726"/>
                <a:ext cx="0" cy="28979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15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CA00CB96-B7CB-4E64-8357-FDCBD59D7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320000" flipH="1">
                <a:off x="7206919" y="2381062"/>
                <a:ext cx="2204469" cy="1573154"/>
              </a:xfrm>
              <a:prstGeom prst="rect">
                <a:avLst/>
              </a:prstGeom>
            </p:spPr>
          </p:pic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DAF19BA-8200-4F46-8321-5374456E2036}"/>
                </a:ext>
              </a:extLst>
            </p:cNvPr>
            <p:cNvSpPr/>
            <p:nvPr/>
          </p:nvSpPr>
          <p:spPr>
            <a:xfrm>
              <a:off x="6259819" y="2562828"/>
              <a:ext cx="797370" cy="580815"/>
            </a:xfrm>
            <a:custGeom>
              <a:avLst/>
              <a:gdLst>
                <a:gd name="connsiteX0" fmla="*/ 0 w 797370"/>
                <a:gd name="connsiteY0" fmla="*/ 331 h 580815"/>
                <a:gd name="connsiteX1" fmla="*/ 145997 w 797370"/>
                <a:gd name="connsiteY1" fmla="*/ 8015 h 580815"/>
                <a:gd name="connsiteX2" fmla="*/ 261257 w 797370"/>
                <a:gd name="connsiteY2" fmla="*/ 54119 h 580815"/>
                <a:gd name="connsiteX3" fmla="*/ 384202 w 797370"/>
                <a:gd name="connsiteY3" fmla="*/ 100223 h 580815"/>
                <a:gd name="connsiteX4" fmla="*/ 484094 w 797370"/>
                <a:gd name="connsiteY4" fmla="*/ 161696 h 580815"/>
                <a:gd name="connsiteX5" fmla="*/ 576303 w 797370"/>
                <a:gd name="connsiteY5" fmla="*/ 230852 h 580815"/>
                <a:gd name="connsiteX6" fmla="*/ 660827 w 797370"/>
                <a:gd name="connsiteY6" fmla="*/ 330744 h 580815"/>
                <a:gd name="connsiteX7" fmla="*/ 729984 w 797370"/>
                <a:gd name="connsiteY7" fmla="*/ 422953 h 580815"/>
                <a:gd name="connsiteX8" fmla="*/ 791456 w 797370"/>
                <a:gd name="connsiteY8" fmla="*/ 561265 h 580815"/>
                <a:gd name="connsiteX9" fmla="*/ 791456 w 797370"/>
                <a:gd name="connsiteY9" fmla="*/ 576633 h 58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70" h="580815">
                  <a:moveTo>
                    <a:pt x="0" y="331"/>
                  </a:moveTo>
                  <a:cubicBezTo>
                    <a:pt x="51227" y="-310"/>
                    <a:pt x="102454" y="-950"/>
                    <a:pt x="145997" y="8015"/>
                  </a:cubicBezTo>
                  <a:cubicBezTo>
                    <a:pt x="189540" y="16980"/>
                    <a:pt x="221556" y="38751"/>
                    <a:pt x="261257" y="54119"/>
                  </a:cubicBezTo>
                  <a:cubicBezTo>
                    <a:pt x="300958" y="69487"/>
                    <a:pt x="347063" y="82294"/>
                    <a:pt x="384202" y="100223"/>
                  </a:cubicBezTo>
                  <a:cubicBezTo>
                    <a:pt x="421341" y="118152"/>
                    <a:pt x="452077" y="139924"/>
                    <a:pt x="484094" y="161696"/>
                  </a:cubicBezTo>
                  <a:cubicBezTo>
                    <a:pt x="516111" y="183468"/>
                    <a:pt x="546848" y="202677"/>
                    <a:pt x="576303" y="230852"/>
                  </a:cubicBezTo>
                  <a:cubicBezTo>
                    <a:pt x="605759" y="259027"/>
                    <a:pt x="635214" y="298727"/>
                    <a:pt x="660827" y="330744"/>
                  </a:cubicBezTo>
                  <a:cubicBezTo>
                    <a:pt x="686441" y="362761"/>
                    <a:pt x="708213" y="384533"/>
                    <a:pt x="729984" y="422953"/>
                  </a:cubicBezTo>
                  <a:cubicBezTo>
                    <a:pt x="751755" y="461373"/>
                    <a:pt x="781211" y="535652"/>
                    <a:pt x="791456" y="561265"/>
                  </a:cubicBezTo>
                  <a:cubicBezTo>
                    <a:pt x="801701" y="586878"/>
                    <a:pt x="796578" y="581755"/>
                    <a:pt x="791456" y="576633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22BE515-E702-4E44-9337-4B5E0C795324}"/>
                </a:ext>
              </a:extLst>
            </p:cNvPr>
            <p:cNvSpPr/>
            <p:nvPr/>
          </p:nvSpPr>
          <p:spPr>
            <a:xfrm rot="4346345">
              <a:off x="6512151" y="3334204"/>
              <a:ext cx="797370" cy="580815"/>
            </a:xfrm>
            <a:custGeom>
              <a:avLst/>
              <a:gdLst>
                <a:gd name="connsiteX0" fmla="*/ 0 w 797370"/>
                <a:gd name="connsiteY0" fmla="*/ 331 h 580815"/>
                <a:gd name="connsiteX1" fmla="*/ 145997 w 797370"/>
                <a:gd name="connsiteY1" fmla="*/ 8015 h 580815"/>
                <a:gd name="connsiteX2" fmla="*/ 261257 w 797370"/>
                <a:gd name="connsiteY2" fmla="*/ 54119 h 580815"/>
                <a:gd name="connsiteX3" fmla="*/ 384202 w 797370"/>
                <a:gd name="connsiteY3" fmla="*/ 100223 h 580815"/>
                <a:gd name="connsiteX4" fmla="*/ 484094 w 797370"/>
                <a:gd name="connsiteY4" fmla="*/ 161696 h 580815"/>
                <a:gd name="connsiteX5" fmla="*/ 576303 w 797370"/>
                <a:gd name="connsiteY5" fmla="*/ 230852 h 580815"/>
                <a:gd name="connsiteX6" fmla="*/ 660827 w 797370"/>
                <a:gd name="connsiteY6" fmla="*/ 330744 h 580815"/>
                <a:gd name="connsiteX7" fmla="*/ 729984 w 797370"/>
                <a:gd name="connsiteY7" fmla="*/ 422953 h 580815"/>
                <a:gd name="connsiteX8" fmla="*/ 791456 w 797370"/>
                <a:gd name="connsiteY8" fmla="*/ 561265 h 580815"/>
                <a:gd name="connsiteX9" fmla="*/ 791456 w 797370"/>
                <a:gd name="connsiteY9" fmla="*/ 576633 h 58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70" h="580815">
                  <a:moveTo>
                    <a:pt x="0" y="331"/>
                  </a:moveTo>
                  <a:cubicBezTo>
                    <a:pt x="51227" y="-310"/>
                    <a:pt x="102454" y="-950"/>
                    <a:pt x="145997" y="8015"/>
                  </a:cubicBezTo>
                  <a:cubicBezTo>
                    <a:pt x="189540" y="16980"/>
                    <a:pt x="221556" y="38751"/>
                    <a:pt x="261257" y="54119"/>
                  </a:cubicBezTo>
                  <a:cubicBezTo>
                    <a:pt x="300958" y="69487"/>
                    <a:pt x="347063" y="82294"/>
                    <a:pt x="384202" y="100223"/>
                  </a:cubicBezTo>
                  <a:cubicBezTo>
                    <a:pt x="421341" y="118152"/>
                    <a:pt x="452077" y="139924"/>
                    <a:pt x="484094" y="161696"/>
                  </a:cubicBezTo>
                  <a:cubicBezTo>
                    <a:pt x="516111" y="183468"/>
                    <a:pt x="546848" y="202677"/>
                    <a:pt x="576303" y="230852"/>
                  </a:cubicBezTo>
                  <a:cubicBezTo>
                    <a:pt x="605759" y="259027"/>
                    <a:pt x="635214" y="298727"/>
                    <a:pt x="660827" y="330744"/>
                  </a:cubicBezTo>
                  <a:cubicBezTo>
                    <a:pt x="686441" y="362761"/>
                    <a:pt x="708213" y="384533"/>
                    <a:pt x="729984" y="422953"/>
                  </a:cubicBezTo>
                  <a:cubicBezTo>
                    <a:pt x="751755" y="461373"/>
                    <a:pt x="781211" y="535652"/>
                    <a:pt x="791456" y="561265"/>
                  </a:cubicBezTo>
                  <a:cubicBezTo>
                    <a:pt x="801701" y="586878"/>
                    <a:pt x="796578" y="581755"/>
                    <a:pt x="791456" y="576633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5AE788C-C07E-4E22-8084-70883C09289A}"/>
                </a:ext>
              </a:extLst>
            </p:cNvPr>
            <p:cNvSpPr/>
            <p:nvPr/>
          </p:nvSpPr>
          <p:spPr>
            <a:xfrm rot="8650098">
              <a:off x="5855142" y="3832534"/>
              <a:ext cx="797370" cy="580815"/>
            </a:xfrm>
            <a:custGeom>
              <a:avLst/>
              <a:gdLst>
                <a:gd name="connsiteX0" fmla="*/ 0 w 797370"/>
                <a:gd name="connsiteY0" fmla="*/ 331 h 580815"/>
                <a:gd name="connsiteX1" fmla="*/ 145997 w 797370"/>
                <a:gd name="connsiteY1" fmla="*/ 8015 h 580815"/>
                <a:gd name="connsiteX2" fmla="*/ 261257 w 797370"/>
                <a:gd name="connsiteY2" fmla="*/ 54119 h 580815"/>
                <a:gd name="connsiteX3" fmla="*/ 384202 w 797370"/>
                <a:gd name="connsiteY3" fmla="*/ 100223 h 580815"/>
                <a:gd name="connsiteX4" fmla="*/ 484094 w 797370"/>
                <a:gd name="connsiteY4" fmla="*/ 161696 h 580815"/>
                <a:gd name="connsiteX5" fmla="*/ 576303 w 797370"/>
                <a:gd name="connsiteY5" fmla="*/ 230852 h 580815"/>
                <a:gd name="connsiteX6" fmla="*/ 660827 w 797370"/>
                <a:gd name="connsiteY6" fmla="*/ 330744 h 580815"/>
                <a:gd name="connsiteX7" fmla="*/ 729984 w 797370"/>
                <a:gd name="connsiteY7" fmla="*/ 422953 h 580815"/>
                <a:gd name="connsiteX8" fmla="*/ 791456 w 797370"/>
                <a:gd name="connsiteY8" fmla="*/ 561265 h 580815"/>
                <a:gd name="connsiteX9" fmla="*/ 791456 w 797370"/>
                <a:gd name="connsiteY9" fmla="*/ 576633 h 58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70" h="580815">
                  <a:moveTo>
                    <a:pt x="0" y="331"/>
                  </a:moveTo>
                  <a:cubicBezTo>
                    <a:pt x="51227" y="-310"/>
                    <a:pt x="102454" y="-950"/>
                    <a:pt x="145997" y="8015"/>
                  </a:cubicBezTo>
                  <a:cubicBezTo>
                    <a:pt x="189540" y="16980"/>
                    <a:pt x="221556" y="38751"/>
                    <a:pt x="261257" y="54119"/>
                  </a:cubicBezTo>
                  <a:cubicBezTo>
                    <a:pt x="300958" y="69487"/>
                    <a:pt x="347063" y="82294"/>
                    <a:pt x="384202" y="100223"/>
                  </a:cubicBezTo>
                  <a:cubicBezTo>
                    <a:pt x="421341" y="118152"/>
                    <a:pt x="452077" y="139924"/>
                    <a:pt x="484094" y="161696"/>
                  </a:cubicBezTo>
                  <a:cubicBezTo>
                    <a:pt x="516111" y="183468"/>
                    <a:pt x="546848" y="202677"/>
                    <a:pt x="576303" y="230852"/>
                  </a:cubicBezTo>
                  <a:cubicBezTo>
                    <a:pt x="605759" y="259027"/>
                    <a:pt x="635214" y="298727"/>
                    <a:pt x="660827" y="330744"/>
                  </a:cubicBezTo>
                  <a:cubicBezTo>
                    <a:pt x="686441" y="362761"/>
                    <a:pt x="708213" y="384533"/>
                    <a:pt x="729984" y="422953"/>
                  </a:cubicBezTo>
                  <a:cubicBezTo>
                    <a:pt x="751755" y="461373"/>
                    <a:pt x="781211" y="535652"/>
                    <a:pt x="791456" y="561265"/>
                  </a:cubicBezTo>
                  <a:cubicBezTo>
                    <a:pt x="801701" y="586878"/>
                    <a:pt x="796578" y="581755"/>
                    <a:pt x="791456" y="576633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4FBCAA2-FC8D-4F3B-A059-3CC5CCA5E397}"/>
                </a:ext>
              </a:extLst>
            </p:cNvPr>
            <p:cNvSpPr/>
            <p:nvPr/>
          </p:nvSpPr>
          <p:spPr>
            <a:xfrm rot="13010915">
              <a:off x="5187205" y="3329722"/>
              <a:ext cx="797370" cy="580815"/>
            </a:xfrm>
            <a:custGeom>
              <a:avLst/>
              <a:gdLst>
                <a:gd name="connsiteX0" fmla="*/ 0 w 797370"/>
                <a:gd name="connsiteY0" fmla="*/ 331 h 580815"/>
                <a:gd name="connsiteX1" fmla="*/ 145997 w 797370"/>
                <a:gd name="connsiteY1" fmla="*/ 8015 h 580815"/>
                <a:gd name="connsiteX2" fmla="*/ 261257 w 797370"/>
                <a:gd name="connsiteY2" fmla="*/ 54119 h 580815"/>
                <a:gd name="connsiteX3" fmla="*/ 384202 w 797370"/>
                <a:gd name="connsiteY3" fmla="*/ 100223 h 580815"/>
                <a:gd name="connsiteX4" fmla="*/ 484094 w 797370"/>
                <a:gd name="connsiteY4" fmla="*/ 161696 h 580815"/>
                <a:gd name="connsiteX5" fmla="*/ 576303 w 797370"/>
                <a:gd name="connsiteY5" fmla="*/ 230852 h 580815"/>
                <a:gd name="connsiteX6" fmla="*/ 660827 w 797370"/>
                <a:gd name="connsiteY6" fmla="*/ 330744 h 580815"/>
                <a:gd name="connsiteX7" fmla="*/ 729984 w 797370"/>
                <a:gd name="connsiteY7" fmla="*/ 422953 h 580815"/>
                <a:gd name="connsiteX8" fmla="*/ 791456 w 797370"/>
                <a:gd name="connsiteY8" fmla="*/ 561265 h 580815"/>
                <a:gd name="connsiteX9" fmla="*/ 791456 w 797370"/>
                <a:gd name="connsiteY9" fmla="*/ 576633 h 58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70" h="580815">
                  <a:moveTo>
                    <a:pt x="0" y="331"/>
                  </a:moveTo>
                  <a:cubicBezTo>
                    <a:pt x="51227" y="-310"/>
                    <a:pt x="102454" y="-950"/>
                    <a:pt x="145997" y="8015"/>
                  </a:cubicBezTo>
                  <a:cubicBezTo>
                    <a:pt x="189540" y="16980"/>
                    <a:pt x="221556" y="38751"/>
                    <a:pt x="261257" y="54119"/>
                  </a:cubicBezTo>
                  <a:cubicBezTo>
                    <a:pt x="300958" y="69487"/>
                    <a:pt x="347063" y="82294"/>
                    <a:pt x="384202" y="100223"/>
                  </a:cubicBezTo>
                  <a:cubicBezTo>
                    <a:pt x="421341" y="118152"/>
                    <a:pt x="452077" y="139924"/>
                    <a:pt x="484094" y="161696"/>
                  </a:cubicBezTo>
                  <a:cubicBezTo>
                    <a:pt x="516111" y="183468"/>
                    <a:pt x="546848" y="202677"/>
                    <a:pt x="576303" y="230852"/>
                  </a:cubicBezTo>
                  <a:cubicBezTo>
                    <a:pt x="605759" y="259027"/>
                    <a:pt x="635214" y="298727"/>
                    <a:pt x="660827" y="330744"/>
                  </a:cubicBezTo>
                  <a:cubicBezTo>
                    <a:pt x="686441" y="362761"/>
                    <a:pt x="708213" y="384533"/>
                    <a:pt x="729984" y="422953"/>
                  </a:cubicBezTo>
                  <a:cubicBezTo>
                    <a:pt x="751755" y="461373"/>
                    <a:pt x="781211" y="535652"/>
                    <a:pt x="791456" y="561265"/>
                  </a:cubicBezTo>
                  <a:cubicBezTo>
                    <a:pt x="801701" y="586878"/>
                    <a:pt x="796578" y="581755"/>
                    <a:pt x="791456" y="576633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263F54C-555A-47FF-B275-7D7316A15D71}"/>
                </a:ext>
              </a:extLst>
            </p:cNvPr>
            <p:cNvSpPr/>
            <p:nvPr/>
          </p:nvSpPr>
          <p:spPr>
            <a:xfrm rot="17282333">
              <a:off x="5448526" y="2575745"/>
              <a:ext cx="797370" cy="580815"/>
            </a:xfrm>
            <a:custGeom>
              <a:avLst/>
              <a:gdLst>
                <a:gd name="connsiteX0" fmla="*/ 0 w 797370"/>
                <a:gd name="connsiteY0" fmla="*/ 331 h 580815"/>
                <a:gd name="connsiteX1" fmla="*/ 145997 w 797370"/>
                <a:gd name="connsiteY1" fmla="*/ 8015 h 580815"/>
                <a:gd name="connsiteX2" fmla="*/ 261257 w 797370"/>
                <a:gd name="connsiteY2" fmla="*/ 54119 h 580815"/>
                <a:gd name="connsiteX3" fmla="*/ 384202 w 797370"/>
                <a:gd name="connsiteY3" fmla="*/ 100223 h 580815"/>
                <a:gd name="connsiteX4" fmla="*/ 484094 w 797370"/>
                <a:gd name="connsiteY4" fmla="*/ 161696 h 580815"/>
                <a:gd name="connsiteX5" fmla="*/ 576303 w 797370"/>
                <a:gd name="connsiteY5" fmla="*/ 230852 h 580815"/>
                <a:gd name="connsiteX6" fmla="*/ 660827 w 797370"/>
                <a:gd name="connsiteY6" fmla="*/ 330744 h 580815"/>
                <a:gd name="connsiteX7" fmla="*/ 729984 w 797370"/>
                <a:gd name="connsiteY7" fmla="*/ 422953 h 580815"/>
                <a:gd name="connsiteX8" fmla="*/ 791456 w 797370"/>
                <a:gd name="connsiteY8" fmla="*/ 561265 h 580815"/>
                <a:gd name="connsiteX9" fmla="*/ 791456 w 797370"/>
                <a:gd name="connsiteY9" fmla="*/ 576633 h 58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70" h="580815">
                  <a:moveTo>
                    <a:pt x="0" y="331"/>
                  </a:moveTo>
                  <a:cubicBezTo>
                    <a:pt x="51227" y="-310"/>
                    <a:pt x="102454" y="-950"/>
                    <a:pt x="145997" y="8015"/>
                  </a:cubicBezTo>
                  <a:cubicBezTo>
                    <a:pt x="189540" y="16980"/>
                    <a:pt x="221556" y="38751"/>
                    <a:pt x="261257" y="54119"/>
                  </a:cubicBezTo>
                  <a:cubicBezTo>
                    <a:pt x="300958" y="69487"/>
                    <a:pt x="347063" y="82294"/>
                    <a:pt x="384202" y="100223"/>
                  </a:cubicBezTo>
                  <a:cubicBezTo>
                    <a:pt x="421341" y="118152"/>
                    <a:pt x="452077" y="139924"/>
                    <a:pt x="484094" y="161696"/>
                  </a:cubicBezTo>
                  <a:cubicBezTo>
                    <a:pt x="516111" y="183468"/>
                    <a:pt x="546848" y="202677"/>
                    <a:pt x="576303" y="230852"/>
                  </a:cubicBezTo>
                  <a:cubicBezTo>
                    <a:pt x="605759" y="259027"/>
                    <a:pt x="635214" y="298727"/>
                    <a:pt x="660827" y="330744"/>
                  </a:cubicBezTo>
                  <a:cubicBezTo>
                    <a:pt x="686441" y="362761"/>
                    <a:pt x="708213" y="384533"/>
                    <a:pt x="729984" y="422953"/>
                  </a:cubicBezTo>
                  <a:cubicBezTo>
                    <a:pt x="751755" y="461373"/>
                    <a:pt x="781211" y="535652"/>
                    <a:pt x="791456" y="561265"/>
                  </a:cubicBezTo>
                  <a:cubicBezTo>
                    <a:pt x="801701" y="586878"/>
                    <a:pt x="796578" y="581755"/>
                    <a:pt x="791456" y="576633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BF54B1-09B9-49DD-BEF2-E7F3A378CDBA}"/>
              </a:ext>
            </a:extLst>
          </p:cNvPr>
          <p:cNvCxnSpPr>
            <a:cxnSpLocks/>
          </p:cNvCxnSpPr>
          <p:nvPr/>
        </p:nvCxnSpPr>
        <p:spPr>
          <a:xfrm flipH="1" flipV="1">
            <a:off x="6059079" y="528551"/>
            <a:ext cx="33098" cy="2893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4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7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Andrew  Tagg</cp:lastModifiedBy>
  <cp:revision>167</cp:revision>
  <dcterms:created xsi:type="dcterms:W3CDTF">2021-01-21T02:23:50Z</dcterms:created>
  <dcterms:modified xsi:type="dcterms:W3CDTF">2021-02-28T23:09:45Z</dcterms:modified>
</cp:coreProperties>
</file>