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35F7-C802-4D11-83A7-D25C241D1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42DD2-9F36-40A8-9E06-051F228AA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D3D81-4CAE-43FF-9F46-B6C07421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565EC-2972-4757-9F8F-CD565DF2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70465-FF8F-41AB-B860-90439936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700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B0CD-71B6-44D8-887F-AB7B7978D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4C04D-E172-4173-B26A-277469181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F653-5DC2-4085-A8AE-D33CFCC5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A463B-4CBB-4051-8AAE-EFDF555E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9A29E-4715-4611-B866-858327CB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456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A9F69E-017F-4992-8768-8BE5E8D1D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F6B52-CC2F-45EC-9C80-E08EDFB60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CA3B1-A24F-4D71-AC5F-0A4231AE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30350-4C62-4B41-9DE3-BCDEA0C8D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D20DC-413B-4B73-AC80-8176A1D1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331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79C5-B4BF-4D8E-A26F-53C8E22B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969ED-B2B7-4677-BBBD-9FEFD451F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6DC7F-E1EE-4F01-A91A-E55CE730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4C484-AA83-4B19-A38C-359D15DB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57563-E909-4AC8-A7D8-A8B195300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567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49E15-F969-49C3-831D-152D8655D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A2EE7-4509-40B5-842D-256998946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66397-353C-42E5-A27F-A018870C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B6B60-3C86-4446-80E9-B361E8C74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BD03F-3128-41E6-85E6-DFC7498BB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401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DCA5-7C84-4BC9-A8B9-19AF38181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68E75-10DE-42EA-A435-49D28E72D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7BF72-A2CC-425E-8A3B-F33BDDE2E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583FF-B5D8-4A0E-81AD-42B9F5BA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BE2C3-2C0E-407B-849E-893372E0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1BA92-CFD7-42B1-A99A-A6EE2385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502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890A-98C5-43ED-ACAD-C33E1AA2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9094B-8746-4AC2-8C39-43FD62CE2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E529B-A8D9-487F-8356-9EC98284F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719D0-BA4D-4AE9-8CF8-DA7A4DE43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B6E057-1215-4BC8-8A9C-01EC56797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403B46-45F4-43B1-AC37-D23DFFE4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3C98B6-CABE-4186-8245-7D66D80D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EF7A3C-47D6-4514-B372-FF6A40C7A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138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F05EB-6317-4D2E-9535-D8653A0C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F13EBF-9558-4E31-9157-0098DB90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46DCB-5185-41D8-A17D-B117DAE2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C0210-E7E3-4520-9A24-A6531550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717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E0D508-2389-4B9E-A6B6-E11933F1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80EA48-25C3-4686-BBCA-AF915288A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5B782-9B77-42C9-BA34-5542663E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73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77353-3E7D-434A-9185-62B34FC5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3075-503C-4C62-8744-2366EC1E3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EB2B7-4E13-4EBE-B86C-1D0C747F5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60BB9-6195-46E8-BDBE-B19BDE16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B91C4-B4F6-4E86-A1DE-259250EB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65539-122E-4315-8180-E1B2F84D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342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0E701-7D9A-4B40-AB35-A967F288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77474-3BB1-4A9C-83EB-2B40B03B0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07AA7-1A93-41C6-827D-4A16B0616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D7F52-BEA6-4690-8B60-70E760DD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F4D29-7CAA-4F7F-83F9-A23B2507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1FB4B-108E-4461-AC69-0223CA727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716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EF31C-D138-4292-BB86-A2D01B14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F83DD-011B-475A-B264-3D6435173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E9B15-7772-468F-89CC-4D531B80D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5061F-6571-46D4-BD7A-323B2D19956F}" type="datetimeFigureOut">
              <a:rPr lang="en-NZ" smtClean="0"/>
              <a:t>17/07/2023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30D59-1F1C-4FF9-85CF-EE8B88E56C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406A5-9B32-4460-A2C4-6B789296C3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6323A-A074-47AF-BD3B-E87077807E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437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197233-DFE5-46FC-9D4E-CB374A4BDD09}"/>
              </a:ext>
            </a:extLst>
          </p:cNvPr>
          <p:cNvSpPr txBox="1"/>
          <p:nvPr/>
        </p:nvSpPr>
        <p:spPr>
          <a:xfrm>
            <a:off x="286043" y="4549676"/>
            <a:ext cx="11619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/>
              <a:t>Mere has 60 kumara seedlings to plant.</a:t>
            </a:r>
          </a:p>
          <a:p>
            <a:r>
              <a:rPr lang="mi-NZ" sz="3600" dirty="0"/>
              <a:t>She wants to space them out in tidy rows.</a:t>
            </a:r>
          </a:p>
          <a:p>
            <a:r>
              <a:rPr lang="mi-NZ" sz="3600" dirty="0"/>
              <a:t>How many rows can she make? </a:t>
            </a:r>
          </a:p>
          <a:p>
            <a:r>
              <a:rPr lang="mi-NZ" sz="3600" dirty="0"/>
              <a:t>How many seedlings will go in each row?</a:t>
            </a:r>
            <a:endParaRPr lang="en-NZ" sz="3600" dirty="0"/>
          </a:p>
        </p:txBody>
      </p:sp>
      <p:pic>
        <p:nvPicPr>
          <p:cNvPr id="5" name="Picture 4" descr="A person standing on a rock&#10;&#10;Description automatically generated">
            <a:extLst>
              <a:ext uri="{FF2B5EF4-FFF2-40B4-BE49-F238E27FC236}">
                <a16:creationId xmlns:a16="http://schemas.microsoft.com/office/drawing/2014/main" id="{D37728CB-DE75-BA41-8B81-18D897E83C4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564" y="358527"/>
            <a:ext cx="5875083" cy="389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4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1070C4-7059-45A9-9615-8166ABBB9D09}"/>
              </a:ext>
            </a:extLst>
          </p:cNvPr>
          <p:cNvSpPr txBox="1"/>
          <p:nvPr/>
        </p:nvSpPr>
        <p:spPr>
          <a:xfrm>
            <a:off x="286043" y="4549676"/>
            <a:ext cx="11619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/>
              <a:t>After Mere has planted her 60 seedlings Uncle Rewa gives her 12 more.</a:t>
            </a:r>
          </a:p>
          <a:p>
            <a:r>
              <a:rPr lang="mi-NZ" sz="3600" dirty="0"/>
              <a:t>“That works out okay,” she says, “I’ll just put more plants in each row.”</a:t>
            </a:r>
          </a:p>
        </p:txBody>
      </p:sp>
      <p:pic>
        <p:nvPicPr>
          <p:cNvPr id="4" name="Picture 3" descr="A person sitting in a garden&#10;&#10;Description automatically generated">
            <a:extLst>
              <a:ext uri="{FF2B5EF4-FFF2-40B4-BE49-F238E27FC236}">
                <a16:creationId xmlns:a16="http://schemas.microsoft.com/office/drawing/2014/main" id="{99ACF3D1-60FD-C446-9EA7-96B33CFBF10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998" y="375163"/>
            <a:ext cx="5799483" cy="386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4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1C8402-CD45-4D48-904B-E780B7358D68}"/>
              </a:ext>
            </a:extLst>
          </p:cNvPr>
          <p:cNvSpPr txBox="1"/>
          <p:nvPr/>
        </p:nvSpPr>
        <p:spPr>
          <a:xfrm>
            <a:off x="208671" y="4431323"/>
            <a:ext cx="11521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400" dirty="0"/>
              <a:t>Arohia and her Kuia bake for the Kohunga Reo fundraiser.</a:t>
            </a:r>
          </a:p>
          <a:p>
            <a:r>
              <a:rPr lang="mi-NZ" sz="2400" dirty="0"/>
              <a:t>They cook 24 raisin cookies, 48 oatmeal cookies, and 36 chocolate chip cookies.</a:t>
            </a:r>
          </a:p>
          <a:p>
            <a:r>
              <a:rPr lang="mi-NZ" sz="2400" dirty="0"/>
              <a:t>Next, Arohia and kuia make up paper plates, and cover the biscuits with clingwrap.</a:t>
            </a:r>
          </a:p>
          <a:p>
            <a:r>
              <a:rPr lang="mi-NZ" sz="2400" dirty="0"/>
              <a:t>How many of each type of biscuit should they put a plate?</a:t>
            </a:r>
          </a:p>
          <a:p>
            <a:r>
              <a:rPr lang="mi-NZ" sz="2400" dirty="0"/>
              <a:t>All plates must be the same and all the biscuits must be used up.</a:t>
            </a:r>
          </a:p>
          <a:p>
            <a:r>
              <a:rPr lang="mi-NZ" sz="2400" dirty="0"/>
              <a:t>No snacking, Arohia!</a:t>
            </a:r>
            <a:endParaRPr lang="en-NZ" sz="2400" dirty="0"/>
          </a:p>
        </p:txBody>
      </p:sp>
      <p:pic>
        <p:nvPicPr>
          <p:cNvPr id="6" name="Picture 5" descr="A child sitting on a table&#10;&#10;Description automatically generated">
            <a:extLst>
              <a:ext uri="{FF2B5EF4-FFF2-40B4-BE49-F238E27FC236}">
                <a16:creationId xmlns:a16="http://schemas.microsoft.com/office/drawing/2014/main" id="{72616BEA-627D-A642-8CFE-A1A28049B01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032" y="248171"/>
            <a:ext cx="5978850" cy="3985900"/>
          </a:xfrm>
          <a:prstGeom prst="rect">
            <a:avLst/>
          </a:prstGeom>
        </p:spPr>
      </p:pic>
      <p:pic>
        <p:nvPicPr>
          <p:cNvPr id="8" name="Picture 7" descr="Food on a plate&#10;&#10;Description automatically generated">
            <a:extLst>
              <a:ext uri="{FF2B5EF4-FFF2-40B4-BE49-F238E27FC236}">
                <a16:creationId xmlns:a16="http://schemas.microsoft.com/office/drawing/2014/main" id="{DDB1CF06-3284-0E46-B48A-1A45909E742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4234" y="118353"/>
            <a:ext cx="4396367" cy="439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4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386A20-B3CB-4418-BA94-FF4EEE89D59B}"/>
              </a:ext>
            </a:extLst>
          </p:cNvPr>
          <p:cNvSpPr txBox="1"/>
          <p:nvPr/>
        </p:nvSpPr>
        <p:spPr>
          <a:xfrm>
            <a:off x="250874" y="4417255"/>
            <a:ext cx="116902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400" dirty="0"/>
              <a:t>Niko is hiking a 25 kilometre track. </a:t>
            </a:r>
          </a:p>
          <a:p>
            <a:r>
              <a:rPr lang="mi-NZ" sz="2400" dirty="0"/>
              <a:t>He can walk at about 3 kilometres per hour, including rest stops. </a:t>
            </a:r>
          </a:p>
          <a:p>
            <a:r>
              <a:rPr lang="mi-NZ" sz="2400" dirty="0"/>
              <a:t>Kat is cycling a 58 kilometre trail . </a:t>
            </a:r>
          </a:p>
          <a:p>
            <a:r>
              <a:rPr lang="mi-NZ" sz="2400" dirty="0"/>
              <a:t>She rides at about 7 kilometres per hour, including rest stops. </a:t>
            </a:r>
          </a:p>
          <a:p>
            <a:endParaRPr lang="mi-NZ" sz="2400" dirty="0"/>
          </a:p>
          <a:p>
            <a:r>
              <a:rPr lang="mi-NZ" sz="2400" dirty="0"/>
              <a:t>If they both start at 7:00am, who will finish their journey first?</a:t>
            </a:r>
          </a:p>
        </p:txBody>
      </p:sp>
      <p:pic>
        <p:nvPicPr>
          <p:cNvPr id="6" name="Picture 5" descr="A person riding a motorcycle on a rock&#10;&#10;Description automatically generated">
            <a:extLst>
              <a:ext uri="{FF2B5EF4-FFF2-40B4-BE49-F238E27FC236}">
                <a16:creationId xmlns:a16="http://schemas.microsoft.com/office/drawing/2014/main" id="{BBA6CC9E-F7EA-2C4B-B9A7-48E26C3E5E3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7729" y="278296"/>
            <a:ext cx="5115339" cy="3836504"/>
          </a:xfrm>
          <a:prstGeom prst="rect">
            <a:avLst/>
          </a:prstGeom>
        </p:spPr>
      </p:pic>
      <p:pic>
        <p:nvPicPr>
          <p:cNvPr id="8" name="Picture 7" descr="A person standing on a rocky hill&#10;&#10;Description automatically generated">
            <a:extLst>
              <a:ext uri="{FF2B5EF4-FFF2-40B4-BE49-F238E27FC236}">
                <a16:creationId xmlns:a16="http://schemas.microsoft.com/office/drawing/2014/main" id="{C6B722BA-5965-6549-9D27-FB7F9B90C7D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244" y="278296"/>
            <a:ext cx="5754756" cy="38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11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2CD987B-2278-4FDE-BE94-2E8E97E3B327}"/>
              </a:ext>
            </a:extLst>
          </p:cNvPr>
          <p:cNvSpPr txBox="1"/>
          <p:nvPr/>
        </p:nvSpPr>
        <p:spPr>
          <a:xfrm>
            <a:off x="365760" y="112542"/>
            <a:ext cx="6133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/>
              <a:t>Dicey Times</a:t>
            </a:r>
            <a:endParaRPr lang="en-NZ" sz="3600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163FBF0-B049-43B9-A6DA-778DBFFBEB02}"/>
              </a:ext>
            </a:extLst>
          </p:cNvPr>
          <p:cNvGrpSpPr/>
          <p:nvPr/>
        </p:nvGrpSpPr>
        <p:grpSpPr>
          <a:xfrm>
            <a:off x="1406770" y="717453"/>
            <a:ext cx="6003160" cy="6028004"/>
            <a:chOff x="1406770" y="717453"/>
            <a:chExt cx="6003160" cy="602800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D590A6D-50B5-4C40-B805-E9649599D765}"/>
                </a:ext>
              </a:extLst>
            </p:cNvPr>
            <p:cNvGrpSpPr/>
            <p:nvPr/>
          </p:nvGrpSpPr>
          <p:grpSpPr>
            <a:xfrm>
              <a:off x="1406770" y="717453"/>
              <a:ext cx="4823895" cy="4825218"/>
              <a:chOff x="1617785" y="506437"/>
              <a:chExt cx="4275407" cy="4276580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C230F5C-5558-4F10-B9A4-98293DC47BC2}"/>
                  </a:ext>
                </a:extLst>
              </p:cNvPr>
              <p:cNvGrpSpPr/>
              <p:nvPr/>
            </p:nvGrpSpPr>
            <p:grpSpPr>
              <a:xfrm>
                <a:off x="1617785" y="506437"/>
                <a:ext cx="4274234" cy="2138290"/>
                <a:chOff x="1617785" y="506437"/>
                <a:chExt cx="4274234" cy="2138290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1C343D73-B831-428F-9A5E-37B13BA16573}"/>
                    </a:ext>
                  </a:extLst>
                </p:cNvPr>
                <p:cNvGrpSpPr/>
                <p:nvPr/>
              </p:nvGrpSpPr>
              <p:grpSpPr>
                <a:xfrm>
                  <a:off x="1617785" y="506437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2" name="Rectangle 1">
                    <a:extLst>
                      <a:ext uri="{FF2B5EF4-FFF2-40B4-BE49-F238E27FC236}">
                        <a16:creationId xmlns:a16="http://schemas.microsoft.com/office/drawing/2014/main" id="{3849EEB1-7118-4EA7-A03E-8E192BF7BE17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" name="Rectangle 3">
                    <a:extLst>
                      <a:ext uri="{FF2B5EF4-FFF2-40B4-BE49-F238E27FC236}">
                        <a16:creationId xmlns:a16="http://schemas.microsoft.com/office/drawing/2014/main" id="{6BA49C43-ECEC-468A-8EB4-340DEEC54114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63D49CBB-E793-4358-BC77-0EDAB7AD00F4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2B6AF05B-5ADF-4A81-8377-3E8DDA30E164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625E1020-3539-408C-9D50-0FA21DDC80CB}"/>
                    </a:ext>
                  </a:extLst>
                </p:cNvPr>
                <p:cNvGrpSpPr/>
                <p:nvPr/>
              </p:nvGrpSpPr>
              <p:grpSpPr>
                <a:xfrm>
                  <a:off x="1617785" y="1575582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11" name="Rectangle 10">
                    <a:extLst>
                      <a:ext uri="{FF2B5EF4-FFF2-40B4-BE49-F238E27FC236}">
                        <a16:creationId xmlns:a16="http://schemas.microsoft.com/office/drawing/2014/main" id="{BC47E2B5-B55F-4A93-B54C-CC7179109A7B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7B83A75F-85F4-4EA9-B729-CD748A976717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8F2F2DB8-3644-4C0D-A136-91B60260E805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8A99D6EC-A72F-46AC-AED5-6E7B53BC2D55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5CA7B032-682B-41DC-AE70-13BCB01F0378}"/>
                  </a:ext>
                </a:extLst>
              </p:cNvPr>
              <p:cNvGrpSpPr/>
              <p:nvPr/>
            </p:nvGrpSpPr>
            <p:grpSpPr>
              <a:xfrm>
                <a:off x="1618958" y="2644727"/>
                <a:ext cx="4274234" cy="2138290"/>
                <a:chOff x="1617785" y="506437"/>
                <a:chExt cx="4274234" cy="2138290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E6CA047C-9345-41CD-87ED-E74B00D5751A}"/>
                    </a:ext>
                  </a:extLst>
                </p:cNvPr>
                <p:cNvGrpSpPr/>
                <p:nvPr/>
              </p:nvGrpSpPr>
              <p:grpSpPr>
                <a:xfrm>
                  <a:off x="1617785" y="506437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23" name="Rectangle 22">
                    <a:extLst>
                      <a:ext uri="{FF2B5EF4-FFF2-40B4-BE49-F238E27FC236}">
                        <a16:creationId xmlns:a16="http://schemas.microsoft.com/office/drawing/2014/main" id="{7DDBF833-240C-4A5C-BB0B-2926CB6D5675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0FF1E1ED-2057-4C7A-A72D-E538D1E39001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33F0D6F4-FEDE-4771-A9A4-85903EDAC6C8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D46E028A-D636-43DF-816D-A66D020243DC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DF90E208-E324-4CDD-B84D-970F472A5DC8}"/>
                    </a:ext>
                  </a:extLst>
                </p:cNvPr>
                <p:cNvGrpSpPr/>
                <p:nvPr/>
              </p:nvGrpSpPr>
              <p:grpSpPr>
                <a:xfrm>
                  <a:off x="1617785" y="1575582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F4264971-941D-4C9A-BE32-A87494C3D937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791BFE63-9C38-4D04-A31C-82467ED999F7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DB30E54B-5B54-4451-A218-2F52D03BAE03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EA8F03DA-3867-44AB-9D24-85060D58C986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91C6332-52BB-4EC4-BF22-22716F319A0A}"/>
                </a:ext>
              </a:extLst>
            </p:cNvPr>
            <p:cNvGrpSpPr/>
            <p:nvPr/>
          </p:nvGrpSpPr>
          <p:grpSpPr>
            <a:xfrm>
              <a:off x="6453327" y="842304"/>
              <a:ext cx="956603" cy="4575516"/>
              <a:chOff x="6812997" y="1039250"/>
              <a:chExt cx="956603" cy="4575516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0115792-0F5C-4983-9E7F-4236B19EC849}"/>
                  </a:ext>
                </a:extLst>
              </p:cNvPr>
              <p:cNvSpPr/>
              <p:nvPr/>
            </p:nvSpPr>
            <p:spPr>
              <a:xfrm>
                <a:off x="6812997" y="1039250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6929C47-4EBA-4B8C-87B2-D672B6E252AC}"/>
                  </a:ext>
                </a:extLst>
              </p:cNvPr>
              <p:cNvSpPr/>
              <p:nvPr/>
            </p:nvSpPr>
            <p:spPr>
              <a:xfrm>
                <a:off x="6812997" y="3451859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DB79DDF4-C64E-4290-AB3D-974A061CC90F}"/>
                  </a:ext>
                </a:extLst>
              </p:cNvPr>
              <p:cNvSpPr/>
              <p:nvPr/>
            </p:nvSpPr>
            <p:spPr>
              <a:xfrm>
                <a:off x="6812997" y="4658163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50087A0A-5F38-4804-A322-FD00E6ABE9CC}"/>
                  </a:ext>
                </a:extLst>
              </p:cNvPr>
              <p:cNvSpPr/>
              <p:nvPr/>
            </p:nvSpPr>
            <p:spPr>
              <a:xfrm>
                <a:off x="6812997" y="2245555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52889C2-1FD4-42F8-861A-EDC215C033BF}"/>
                </a:ext>
              </a:extLst>
            </p:cNvPr>
            <p:cNvGrpSpPr/>
            <p:nvPr/>
          </p:nvGrpSpPr>
          <p:grpSpPr>
            <a:xfrm rot="16200000">
              <a:off x="3341077" y="3979398"/>
              <a:ext cx="956603" cy="4575516"/>
              <a:chOff x="6965397" y="1191650"/>
              <a:chExt cx="956603" cy="4575516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089A74EE-684B-460F-9375-A7A6B9856D08}"/>
                  </a:ext>
                </a:extLst>
              </p:cNvPr>
              <p:cNvSpPr/>
              <p:nvPr/>
            </p:nvSpPr>
            <p:spPr>
              <a:xfrm>
                <a:off x="6965397" y="1191650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0B666CA-0E61-4261-8AF8-1C39E7270CAE}"/>
                  </a:ext>
                </a:extLst>
              </p:cNvPr>
              <p:cNvSpPr/>
              <p:nvPr/>
            </p:nvSpPr>
            <p:spPr>
              <a:xfrm>
                <a:off x="6965397" y="3604259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A8B8869B-ABC4-4DB4-B0AD-19D8D71A2350}"/>
                  </a:ext>
                </a:extLst>
              </p:cNvPr>
              <p:cNvSpPr/>
              <p:nvPr/>
            </p:nvSpPr>
            <p:spPr>
              <a:xfrm>
                <a:off x="6965397" y="4810563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D817A7B-ED8D-4E83-A5BE-4E3807DDA0A7}"/>
                  </a:ext>
                </a:extLst>
              </p:cNvPr>
              <p:cNvSpPr/>
              <p:nvPr/>
            </p:nvSpPr>
            <p:spPr>
              <a:xfrm>
                <a:off x="6965397" y="2397955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19607D8-AF92-41FD-BE15-86E0AD423671}"/>
                </a:ext>
              </a:extLst>
            </p:cNvPr>
            <p:cNvSpPr/>
            <p:nvPr/>
          </p:nvSpPr>
          <p:spPr>
            <a:xfrm>
              <a:off x="6453327" y="5788853"/>
              <a:ext cx="956603" cy="956603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5EB18F3-4338-443E-AD25-90F1D45353D2}"/>
              </a:ext>
            </a:extLst>
          </p:cNvPr>
          <p:cNvGrpSpPr/>
          <p:nvPr/>
        </p:nvGrpSpPr>
        <p:grpSpPr>
          <a:xfrm>
            <a:off x="1531621" y="812775"/>
            <a:ext cx="4551203" cy="1045192"/>
            <a:chOff x="1531621" y="812775"/>
            <a:chExt cx="4551203" cy="104519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69765FF-36FC-409F-82BB-CCA115EE96CC}"/>
                </a:ext>
              </a:extLst>
            </p:cNvPr>
            <p:cNvSpPr txBox="1"/>
            <p:nvPr/>
          </p:nvSpPr>
          <p:spPr>
            <a:xfrm>
              <a:off x="1531621" y="842304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40</a:t>
              </a:r>
              <a:endParaRPr lang="en-NZ" sz="60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60AEDB2-9DBF-4275-82C8-FBF4B2129E64}"/>
                </a:ext>
              </a:extLst>
            </p:cNvPr>
            <p:cNvSpPr txBox="1"/>
            <p:nvPr/>
          </p:nvSpPr>
          <p:spPr>
            <a:xfrm>
              <a:off x="2724151" y="812775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24</a:t>
              </a:r>
              <a:endParaRPr lang="en-NZ" sz="6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C5C3BD6-CC36-4E27-BAAE-3BECFF7983E6}"/>
                </a:ext>
              </a:extLst>
            </p:cNvPr>
            <p:cNvSpPr txBox="1"/>
            <p:nvPr/>
          </p:nvSpPr>
          <p:spPr>
            <a:xfrm>
              <a:off x="3965897" y="829969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33</a:t>
              </a:r>
              <a:endParaRPr lang="en-NZ" sz="6000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4CF6621-79FE-4777-977B-28DB4AF600E4}"/>
                </a:ext>
              </a:extLst>
            </p:cNvPr>
            <p:cNvSpPr txBox="1"/>
            <p:nvPr/>
          </p:nvSpPr>
          <p:spPr>
            <a:xfrm>
              <a:off x="5126221" y="830331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18</a:t>
              </a:r>
              <a:endParaRPr lang="en-NZ" sz="6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2E51D2C-2832-4628-A654-DE24C760966A}"/>
              </a:ext>
            </a:extLst>
          </p:cNvPr>
          <p:cNvGrpSpPr/>
          <p:nvPr/>
        </p:nvGrpSpPr>
        <p:grpSpPr>
          <a:xfrm>
            <a:off x="1531621" y="1989550"/>
            <a:ext cx="4551203" cy="1045192"/>
            <a:chOff x="1531621" y="812775"/>
            <a:chExt cx="4551203" cy="104519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8088A9-299C-44C8-B3F3-EA854D60B46A}"/>
                </a:ext>
              </a:extLst>
            </p:cNvPr>
            <p:cNvSpPr txBox="1"/>
            <p:nvPr/>
          </p:nvSpPr>
          <p:spPr>
            <a:xfrm>
              <a:off x="1531621" y="842304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36</a:t>
              </a:r>
              <a:endParaRPr lang="en-NZ" sz="60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E50EE9D-E866-4C2D-A2CA-9F202C7947C3}"/>
                </a:ext>
              </a:extLst>
            </p:cNvPr>
            <p:cNvSpPr txBox="1"/>
            <p:nvPr/>
          </p:nvSpPr>
          <p:spPr>
            <a:xfrm>
              <a:off x="2724151" y="812775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20</a:t>
              </a:r>
              <a:endParaRPr lang="en-NZ" sz="6000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89E9751-221A-4E80-97B9-145513F2D45C}"/>
                </a:ext>
              </a:extLst>
            </p:cNvPr>
            <p:cNvSpPr txBox="1"/>
            <p:nvPr/>
          </p:nvSpPr>
          <p:spPr>
            <a:xfrm>
              <a:off x="3965897" y="829969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11</a:t>
              </a:r>
              <a:endParaRPr lang="en-NZ" sz="6000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A3389D1-7C16-4B6B-893B-0C47DF3A44E1}"/>
                </a:ext>
              </a:extLst>
            </p:cNvPr>
            <p:cNvSpPr txBox="1"/>
            <p:nvPr/>
          </p:nvSpPr>
          <p:spPr>
            <a:xfrm>
              <a:off x="5126221" y="830331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15</a:t>
              </a:r>
              <a:endParaRPr lang="en-NZ" sz="6000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72EBEFA-9D48-421A-907B-1D5CACCE3635}"/>
              </a:ext>
            </a:extLst>
          </p:cNvPr>
          <p:cNvGrpSpPr/>
          <p:nvPr/>
        </p:nvGrpSpPr>
        <p:grpSpPr>
          <a:xfrm>
            <a:off x="1502598" y="3225383"/>
            <a:ext cx="4551203" cy="1045192"/>
            <a:chOff x="1531621" y="812775"/>
            <a:chExt cx="4551203" cy="1045192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4ABA67D-D4DB-4C01-80AE-F18C0A0E54F6}"/>
                </a:ext>
              </a:extLst>
            </p:cNvPr>
            <p:cNvSpPr txBox="1"/>
            <p:nvPr/>
          </p:nvSpPr>
          <p:spPr>
            <a:xfrm>
              <a:off x="1531621" y="842304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19</a:t>
              </a:r>
              <a:endParaRPr lang="en-NZ" sz="600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28C1FAF-3A30-4DFF-8A77-C94EA9C95DF4}"/>
                </a:ext>
              </a:extLst>
            </p:cNvPr>
            <p:cNvSpPr txBox="1"/>
            <p:nvPr/>
          </p:nvSpPr>
          <p:spPr>
            <a:xfrm>
              <a:off x="2724151" y="812775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16</a:t>
              </a:r>
              <a:endParaRPr lang="en-NZ" sz="6000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1468059-E96F-43C9-8C31-115DA1C37E03}"/>
                </a:ext>
              </a:extLst>
            </p:cNvPr>
            <p:cNvSpPr txBox="1"/>
            <p:nvPr/>
          </p:nvSpPr>
          <p:spPr>
            <a:xfrm>
              <a:off x="3965897" y="829969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35</a:t>
              </a:r>
              <a:endParaRPr lang="en-NZ" sz="60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52B3B06-1B26-4D4F-AE66-D732FCD2C853}"/>
                </a:ext>
              </a:extLst>
            </p:cNvPr>
            <p:cNvSpPr txBox="1"/>
            <p:nvPr/>
          </p:nvSpPr>
          <p:spPr>
            <a:xfrm>
              <a:off x="5126221" y="830331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21</a:t>
              </a:r>
              <a:endParaRPr lang="en-NZ" sz="6000" dirty="0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4FAC6CD3-D667-4D1C-BEF1-9C74A1325E62}"/>
              </a:ext>
            </a:extLst>
          </p:cNvPr>
          <p:cNvSpPr txBox="1"/>
          <p:nvPr/>
        </p:nvSpPr>
        <p:spPr>
          <a:xfrm>
            <a:off x="1502598" y="4439019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12</a:t>
            </a:r>
            <a:endParaRPr lang="en-NZ" sz="6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4236E7-39CC-45C0-B907-4C389F893A26}"/>
              </a:ext>
            </a:extLst>
          </p:cNvPr>
          <p:cNvSpPr txBox="1"/>
          <p:nvPr/>
        </p:nvSpPr>
        <p:spPr>
          <a:xfrm>
            <a:off x="2695128" y="4409490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10</a:t>
            </a:r>
            <a:endParaRPr lang="en-NZ" sz="6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93F9ABC-A849-465B-BD43-22E44DF83A83}"/>
              </a:ext>
            </a:extLst>
          </p:cNvPr>
          <p:cNvSpPr txBox="1"/>
          <p:nvPr/>
        </p:nvSpPr>
        <p:spPr>
          <a:xfrm>
            <a:off x="3936874" y="4426684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23</a:t>
            </a:r>
            <a:endParaRPr lang="en-NZ" sz="60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09C134A-935B-4F9F-9B98-2917202184A6}"/>
              </a:ext>
            </a:extLst>
          </p:cNvPr>
          <p:cNvSpPr txBox="1"/>
          <p:nvPr/>
        </p:nvSpPr>
        <p:spPr>
          <a:xfrm>
            <a:off x="5097198" y="4427046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25</a:t>
            </a:r>
            <a:endParaRPr lang="en-NZ" sz="60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786AAF1-CF73-48DD-A4F5-68A15A928BF8}"/>
              </a:ext>
            </a:extLst>
          </p:cNvPr>
          <p:cNvSpPr txBox="1"/>
          <p:nvPr/>
        </p:nvSpPr>
        <p:spPr>
          <a:xfrm>
            <a:off x="8044637" y="148894"/>
            <a:ext cx="3516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Roll the dice.</a:t>
            </a:r>
            <a:endParaRPr lang="en-NZ" sz="40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672E842-B52F-4068-820B-03E8A7AC7F4A}"/>
              </a:ext>
            </a:extLst>
          </p:cNvPr>
          <p:cNvSpPr txBox="1"/>
          <p:nvPr/>
        </p:nvSpPr>
        <p:spPr>
          <a:xfrm>
            <a:off x="7999629" y="1013312"/>
            <a:ext cx="4360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Maybe 2 comes up.</a:t>
            </a:r>
            <a:endParaRPr lang="en-NZ" sz="4000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9AEC4B1-70ED-471B-92CF-942332E38177}"/>
              </a:ext>
            </a:extLst>
          </p:cNvPr>
          <p:cNvGrpSpPr/>
          <p:nvPr/>
        </p:nvGrpSpPr>
        <p:grpSpPr>
          <a:xfrm>
            <a:off x="9068773" y="1953358"/>
            <a:ext cx="1206305" cy="1206305"/>
            <a:chOff x="9129932" y="2869809"/>
            <a:chExt cx="1206305" cy="1206305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9A869D5-42F3-4BF9-998C-677E83EA84F2}"/>
                </a:ext>
              </a:extLst>
            </p:cNvPr>
            <p:cNvSpPr/>
            <p:nvPr/>
          </p:nvSpPr>
          <p:spPr>
            <a:xfrm>
              <a:off x="9129932" y="2869809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A34143E-A6F5-43AE-81D2-86BFE94271E6}"/>
                </a:ext>
              </a:extLst>
            </p:cNvPr>
            <p:cNvSpPr/>
            <p:nvPr/>
          </p:nvSpPr>
          <p:spPr>
            <a:xfrm>
              <a:off x="9326880" y="3034742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A9DB125-B808-42D8-B487-B583CAC4A295}"/>
                </a:ext>
              </a:extLst>
            </p:cNvPr>
            <p:cNvSpPr/>
            <p:nvPr/>
          </p:nvSpPr>
          <p:spPr>
            <a:xfrm>
              <a:off x="9917723" y="3637382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785270DE-89E2-4155-A8A9-B6A5D7DDF45C}"/>
              </a:ext>
            </a:extLst>
          </p:cNvPr>
          <p:cNvSpPr txBox="1"/>
          <p:nvPr/>
        </p:nvSpPr>
        <p:spPr>
          <a:xfrm>
            <a:off x="8035825" y="3324596"/>
            <a:ext cx="3996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Write the number in a circle.</a:t>
            </a:r>
            <a:endParaRPr lang="en-NZ" sz="40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D7DD60B-7AA9-45A8-88D8-5FA76742D23C}"/>
              </a:ext>
            </a:extLst>
          </p:cNvPr>
          <p:cNvSpPr txBox="1"/>
          <p:nvPr/>
        </p:nvSpPr>
        <p:spPr>
          <a:xfrm>
            <a:off x="2737926" y="5886817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2</a:t>
            </a:r>
            <a:endParaRPr lang="en-NZ" sz="40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EB46CF4-EA53-41DB-BA6F-6BC8D85C47EF}"/>
              </a:ext>
            </a:extLst>
          </p:cNvPr>
          <p:cNvSpPr txBox="1"/>
          <p:nvPr/>
        </p:nvSpPr>
        <p:spPr>
          <a:xfrm>
            <a:off x="8044637" y="4688809"/>
            <a:ext cx="3996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Roll the dice again.</a:t>
            </a:r>
            <a:endParaRPr lang="en-NZ" sz="4000" dirty="0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0E4C995-A36D-4213-98EC-EE4E06E15A85}"/>
              </a:ext>
            </a:extLst>
          </p:cNvPr>
          <p:cNvGrpSpPr/>
          <p:nvPr/>
        </p:nvGrpSpPr>
        <p:grpSpPr>
          <a:xfrm>
            <a:off x="9075120" y="1953357"/>
            <a:ext cx="1206305" cy="1206305"/>
            <a:chOff x="9075120" y="1953357"/>
            <a:chExt cx="1206305" cy="1206305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9D4F51-DA10-4B27-8D76-1D943C1BE5D5}"/>
                </a:ext>
              </a:extLst>
            </p:cNvPr>
            <p:cNvSpPr/>
            <p:nvPr/>
          </p:nvSpPr>
          <p:spPr>
            <a:xfrm>
              <a:off x="9075120" y="1953357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0C8DA544-EA20-4F4F-A0E8-C4D639AA8152}"/>
                </a:ext>
              </a:extLst>
            </p:cNvPr>
            <p:cNvSpPr/>
            <p:nvPr/>
          </p:nvSpPr>
          <p:spPr>
            <a:xfrm>
              <a:off x="9272068" y="211829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DBBFB2D8-7B87-4D29-A2C8-D4E909BCD01C}"/>
                </a:ext>
              </a:extLst>
            </p:cNvPr>
            <p:cNvSpPr/>
            <p:nvPr/>
          </p:nvSpPr>
          <p:spPr>
            <a:xfrm>
              <a:off x="986291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7726364-7770-442A-8E67-245ACF7CDED7}"/>
                </a:ext>
              </a:extLst>
            </p:cNvPr>
            <p:cNvSpPr/>
            <p:nvPr/>
          </p:nvSpPr>
          <p:spPr>
            <a:xfrm>
              <a:off x="926572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AAA5509-80A3-45E9-825F-1F8A5B132E02}"/>
                </a:ext>
              </a:extLst>
            </p:cNvPr>
            <p:cNvSpPr/>
            <p:nvPr/>
          </p:nvSpPr>
          <p:spPr>
            <a:xfrm>
              <a:off x="9861344" y="21453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BC8367C7-9340-4E92-B6EE-C9E69890EDCE}"/>
                </a:ext>
              </a:extLst>
            </p:cNvPr>
            <p:cNvSpPr/>
            <p:nvPr/>
          </p:nvSpPr>
          <p:spPr>
            <a:xfrm>
              <a:off x="9546564" y="2431148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468E8717-0B2D-4C40-91E4-7559EFAAE080}"/>
              </a:ext>
            </a:extLst>
          </p:cNvPr>
          <p:cNvSpPr txBox="1"/>
          <p:nvPr/>
        </p:nvSpPr>
        <p:spPr>
          <a:xfrm>
            <a:off x="6453326" y="5913211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5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97989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0" grpId="0"/>
      <p:bldP spid="86" grpId="0"/>
      <p:bldP spid="85" grpId="0"/>
      <p:bldP spid="89" grpId="0"/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2CD987B-2278-4FDE-BE94-2E8E97E3B327}"/>
              </a:ext>
            </a:extLst>
          </p:cNvPr>
          <p:cNvSpPr txBox="1"/>
          <p:nvPr/>
        </p:nvSpPr>
        <p:spPr>
          <a:xfrm>
            <a:off x="365760" y="112542"/>
            <a:ext cx="6133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/>
              <a:t>Dicey Times</a:t>
            </a:r>
            <a:endParaRPr lang="en-NZ" sz="36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786AAF1-CF73-48DD-A4F5-68A15A928BF8}"/>
              </a:ext>
            </a:extLst>
          </p:cNvPr>
          <p:cNvSpPr txBox="1"/>
          <p:nvPr/>
        </p:nvSpPr>
        <p:spPr>
          <a:xfrm>
            <a:off x="8044637" y="137450"/>
            <a:ext cx="398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Score your game.</a:t>
            </a:r>
            <a:endParaRPr lang="en-NZ" sz="40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8D861FE-5300-4614-B060-9CF21A104C72}"/>
              </a:ext>
            </a:extLst>
          </p:cNvPr>
          <p:cNvGrpSpPr/>
          <p:nvPr/>
        </p:nvGrpSpPr>
        <p:grpSpPr>
          <a:xfrm>
            <a:off x="1372943" y="1149140"/>
            <a:ext cx="4723057" cy="4737950"/>
            <a:chOff x="1406770" y="717453"/>
            <a:chExt cx="6045533" cy="6028004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C163FBF0-B049-43B9-A6DA-778DBFFBEB02}"/>
                </a:ext>
              </a:extLst>
            </p:cNvPr>
            <p:cNvGrpSpPr/>
            <p:nvPr/>
          </p:nvGrpSpPr>
          <p:grpSpPr>
            <a:xfrm>
              <a:off x="1406770" y="717453"/>
              <a:ext cx="6003160" cy="6028004"/>
              <a:chOff x="1406770" y="717453"/>
              <a:chExt cx="6003160" cy="6028004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1D590A6D-50B5-4C40-B805-E9649599D765}"/>
                  </a:ext>
                </a:extLst>
              </p:cNvPr>
              <p:cNvGrpSpPr/>
              <p:nvPr/>
            </p:nvGrpSpPr>
            <p:grpSpPr>
              <a:xfrm>
                <a:off x="1406770" y="717453"/>
                <a:ext cx="4823895" cy="4825218"/>
                <a:chOff x="1617785" y="506437"/>
                <a:chExt cx="4275407" cy="4276580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EC230F5C-5558-4F10-B9A4-98293DC47BC2}"/>
                    </a:ext>
                  </a:extLst>
                </p:cNvPr>
                <p:cNvGrpSpPr/>
                <p:nvPr/>
              </p:nvGrpSpPr>
              <p:grpSpPr>
                <a:xfrm>
                  <a:off x="1617785" y="506437"/>
                  <a:ext cx="4274234" cy="2138290"/>
                  <a:chOff x="1617785" y="506437"/>
                  <a:chExt cx="4274234" cy="2138290"/>
                </a:xfrm>
              </p:grpSpPr>
              <p:grpSp>
                <p:nvGrpSpPr>
                  <p:cNvPr id="9" name="Group 8">
                    <a:extLst>
                      <a:ext uri="{FF2B5EF4-FFF2-40B4-BE49-F238E27FC236}">
                        <a16:creationId xmlns:a16="http://schemas.microsoft.com/office/drawing/2014/main" id="{1C343D73-B831-428F-9A5E-37B13BA16573}"/>
                      </a:ext>
                    </a:extLst>
                  </p:cNvPr>
                  <p:cNvGrpSpPr/>
                  <p:nvPr/>
                </p:nvGrpSpPr>
                <p:grpSpPr>
                  <a:xfrm>
                    <a:off x="1617785" y="506437"/>
                    <a:ext cx="4274234" cy="1069145"/>
                    <a:chOff x="1969477" y="1575582"/>
                    <a:chExt cx="4274234" cy="1069145"/>
                  </a:xfrm>
                </p:grpSpPr>
                <p:sp>
                  <p:nvSpPr>
                    <p:cNvPr id="2" name="Rectangle 1">
                      <a:extLst>
                        <a:ext uri="{FF2B5EF4-FFF2-40B4-BE49-F238E27FC236}">
                          <a16:creationId xmlns:a16="http://schemas.microsoft.com/office/drawing/2014/main" id="{3849EEB1-7118-4EA7-A03E-8E192BF7BE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947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4" name="Rectangle 3">
                      <a:extLst>
                        <a:ext uri="{FF2B5EF4-FFF2-40B4-BE49-F238E27FC236}">
                          <a16:creationId xmlns:a16="http://schemas.microsoft.com/office/drawing/2014/main" id="{6BA49C43-ECEC-468A-8EB4-340DEEC541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8622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6" name="Rectangle 5">
                      <a:extLst>
                        <a:ext uri="{FF2B5EF4-FFF2-40B4-BE49-F238E27FC236}">
                          <a16:creationId xmlns:a16="http://schemas.microsoft.com/office/drawing/2014/main" id="{63D49CBB-E793-4358-BC77-0EDAB7AD00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0776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8" name="Rectangle 7">
                      <a:extLst>
                        <a:ext uri="{FF2B5EF4-FFF2-40B4-BE49-F238E27FC236}">
                          <a16:creationId xmlns:a16="http://schemas.microsoft.com/office/drawing/2014/main" id="{2B6AF05B-5ADF-4A81-8377-3E8DDA30E16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74566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</p:grpSp>
              <p:grpSp>
                <p:nvGrpSpPr>
                  <p:cNvPr id="10" name="Group 9">
                    <a:extLst>
                      <a:ext uri="{FF2B5EF4-FFF2-40B4-BE49-F238E27FC236}">
                        <a16:creationId xmlns:a16="http://schemas.microsoft.com/office/drawing/2014/main" id="{625E1020-3539-408C-9D50-0FA21DDC80CB}"/>
                      </a:ext>
                    </a:extLst>
                  </p:cNvPr>
                  <p:cNvGrpSpPr/>
                  <p:nvPr/>
                </p:nvGrpSpPr>
                <p:grpSpPr>
                  <a:xfrm>
                    <a:off x="1617785" y="1575582"/>
                    <a:ext cx="4274234" cy="1069145"/>
                    <a:chOff x="1969477" y="1575582"/>
                    <a:chExt cx="4274234" cy="1069145"/>
                  </a:xfrm>
                </p:grpSpPr>
                <p:sp>
                  <p:nvSpPr>
                    <p:cNvPr id="11" name="Rectangle 10">
                      <a:extLst>
                        <a:ext uri="{FF2B5EF4-FFF2-40B4-BE49-F238E27FC236}">
                          <a16:creationId xmlns:a16="http://schemas.microsoft.com/office/drawing/2014/main" id="{BC47E2B5-B55F-4A93-B54C-CC7179109A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947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12" name="Rectangle 11">
                      <a:extLst>
                        <a:ext uri="{FF2B5EF4-FFF2-40B4-BE49-F238E27FC236}">
                          <a16:creationId xmlns:a16="http://schemas.microsoft.com/office/drawing/2014/main" id="{7B83A75F-85F4-4EA9-B729-CD748A9767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8622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13" name="Rectangle 12">
                      <a:extLst>
                        <a:ext uri="{FF2B5EF4-FFF2-40B4-BE49-F238E27FC236}">
                          <a16:creationId xmlns:a16="http://schemas.microsoft.com/office/drawing/2014/main" id="{8F2F2DB8-3644-4C0D-A136-91B60260E8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0776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14" name="Rectangle 13">
                      <a:extLst>
                        <a:ext uri="{FF2B5EF4-FFF2-40B4-BE49-F238E27FC236}">
                          <a16:creationId xmlns:a16="http://schemas.microsoft.com/office/drawing/2014/main" id="{8A99D6EC-A72F-46AC-AED5-6E7B53BC2D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74566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</p:grp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5CA7B032-682B-41DC-AE70-13BCB01F0378}"/>
                    </a:ext>
                  </a:extLst>
                </p:cNvPr>
                <p:cNvGrpSpPr/>
                <p:nvPr/>
              </p:nvGrpSpPr>
              <p:grpSpPr>
                <a:xfrm>
                  <a:off x="1618958" y="2644727"/>
                  <a:ext cx="4274234" cy="2138290"/>
                  <a:chOff x="1617785" y="506437"/>
                  <a:chExt cx="4274234" cy="2138290"/>
                </a:xfrm>
              </p:grpSpPr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E6CA047C-9345-41CD-87ED-E74B00D5751A}"/>
                      </a:ext>
                    </a:extLst>
                  </p:cNvPr>
                  <p:cNvGrpSpPr/>
                  <p:nvPr/>
                </p:nvGrpSpPr>
                <p:grpSpPr>
                  <a:xfrm>
                    <a:off x="1617785" y="506437"/>
                    <a:ext cx="4274234" cy="1069145"/>
                    <a:chOff x="1969477" y="1575582"/>
                    <a:chExt cx="4274234" cy="1069145"/>
                  </a:xfrm>
                </p:grpSpPr>
                <p:sp>
                  <p:nvSpPr>
                    <p:cNvPr id="23" name="Rectangle 22">
                      <a:extLst>
                        <a:ext uri="{FF2B5EF4-FFF2-40B4-BE49-F238E27FC236}">
                          <a16:creationId xmlns:a16="http://schemas.microsoft.com/office/drawing/2014/main" id="{7DDBF833-240C-4A5C-BB0B-2926CB6D56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947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24" name="Rectangle 23">
                      <a:extLst>
                        <a:ext uri="{FF2B5EF4-FFF2-40B4-BE49-F238E27FC236}">
                          <a16:creationId xmlns:a16="http://schemas.microsoft.com/office/drawing/2014/main" id="{0FF1E1ED-2057-4C7A-A72D-E538D1E390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8622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25" name="Rectangle 24">
                      <a:extLst>
                        <a:ext uri="{FF2B5EF4-FFF2-40B4-BE49-F238E27FC236}">
                          <a16:creationId xmlns:a16="http://schemas.microsoft.com/office/drawing/2014/main" id="{33F0D6F4-FEDE-4771-A9A4-85903EDAC6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0776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26" name="Rectangle 25">
                      <a:extLst>
                        <a:ext uri="{FF2B5EF4-FFF2-40B4-BE49-F238E27FC236}">
                          <a16:creationId xmlns:a16="http://schemas.microsoft.com/office/drawing/2014/main" id="{D46E028A-D636-43DF-816D-A66D020243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74566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</p:grpSp>
              <p:grpSp>
                <p:nvGrpSpPr>
                  <p:cNvPr id="18" name="Group 17">
                    <a:extLst>
                      <a:ext uri="{FF2B5EF4-FFF2-40B4-BE49-F238E27FC236}">
                        <a16:creationId xmlns:a16="http://schemas.microsoft.com/office/drawing/2014/main" id="{DF90E208-E324-4CDD-B84D-970F472A5DC8}"/>
                      </a:ext>
                    </a:extLst>
                  </p:cNvPr>
                  <p:cNvGrpSpPr/>
                  <p:nvPr/>
                </p:nvGrpSpPr>
                <p:grpSpPr>
                  <a:xfrm>
                    <a:off x="1617785" y="1575582"/>
                    <a:ext cx="4274234" cy="1069145"/>
                    <a:chOff x="1969477" y="1575582"/>
                    <a:chExt cx="4274234" cy="1069145"/>
                  </a:xfrm>
                </p:grpSpPr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F4264971-941D-4C9A-BE32-A87494C3D9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947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791BFE63-9C38-4D04-A31C-82467ED999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8622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21" name="Rectangle 20">
                      <a:extLst>
                        <a:ext uri="{FF2B5EF4-FFF2-40B4-BE49-F238E27FC236}">
                          <a16:creationId xmlns:a16="http://schemas.microsoft.com/office/drawing/2014/main" id="{DB30E54B-5B54-4451-A218-2F52D03BAE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07767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  <p:sp>
                  <p:nvSpPr>
                    <p:cNvPr id="22" name="Rectangle 21">
                      <a:extLst>
                        <a:ext uri="{FF2B5EF4-FFF2-40B4-BE49-F238E27FC236}">
                          <a16:creationId xmlns:a16="http://schemas.microsoft.com/office/drawing/2014/main" id="{EA8F03DA-3867-44AB-9D24-85060D58C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74566" y="1575582"/>
                      <a:ext cx="1069145" cy="106914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3600"/>
                    </a:p>
                  </p:txBody>
                </p:sp>
              </p:grpSp>
            </p:grp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191C6332-52BB-4EC4-BF22-22716F319A0A}"/>
                  </a:ext>
                </a:extLst>
              </p:cNvPr>
              <p:cNvGrpSpPr/>
              <p:nvPr/>
            </p:nvGrpSpPr>
            <p:grpSpPr>
              <a:xfrm>
                <a:off x="6453327" y="842304"/>
                <a:ext cx="956603" cy="4575516"/>
                <a:chOff x="6812997" y="1039250"/>
                <a:chExt cx="956603" cy="4575516"/>
              </a:xfrm>
            </p:grpSpPr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80115792-0F5C-4983-9E7F-4236B19EC849}"/>
                    </a:ext>
                  </a:extLst>
                </p:cNvPr>
                <p:cNvSpPr/>
                <p:nvPr/>
              </p:nvSpPr>
              <p:spPr>
                <a:xfrm>
                  <a:off x="6812997" y="1039250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D6929C47-4EBA-4B8C-87B2-D672B6E252AC}"/>
                    </a:ext>
                  </a:extLst>
                </p:cNvPr>
                <p:cNvSpPr/>
                <p:nvPr/>
              </p:nvSpPr>
              <p:spPr>
                <a:xfrm>
                  <a:off x="6812997" y="3451859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DB79DDF4-C64E-4290-AB3D-974A061CC90F}"/>
                    </a:ext>
                  </a:extLst>
                </p:cNvPr>
                <p:cNvSpPr/>
                <p:nvPr/>
              </p:nvSpPr>
              <p:spPr>
                <a:xfrm>
                  <a:off x="6812997" y="4658163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50087A0A-5F38-4804-A322-FD00E6ABE9CC}"/>
                    </a:ext>
                  </a:extLst>
                </p:cNvPr>
                <p:cNvSpPr/>
                <p:nvPr/>
              </p:nvSpPr>
              <p:spPr>
                <a:xfrm>
                  <a:off x="6812997" y="2245555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252889C2-1FD4-42F8-861A-EDC215C033BF}"/>
                  </a:ext>
                </a:extLst>
              </p:cNvPr>
              <p:cNvGrpSpPr/>
              <p:nvPr/>
            </p:nvGrpSpPr>
            <p:grpSpPr>
              <a:xfrm rot="16200000">
                <a:off x="3341077" y="3979398"/>
                <a:ext cx="956603" cy="4575516"/>
                <a:chOff x="6965397" y="1191650"/>
                <a:chExt cx="956603" cy="4575516"/>
              </a:xfrm>
            </p:grpSpPr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089A74EE-684B-460F-9375-A7A6B9856D08}"/>
                    </a:ext>
                  </a:extLst>
                </p:cNvPr>
                <p:cNvSpPr/>
                <p:nvPr/>
              </p:nvSpPr>
              <p:spPr>
                <a:xfrm>
                  <a:off x="6965397" y="1191650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A0B666CA-0E61-4261-8AF8-1C39E7270CAE}"/>
                    </a:ext>
                  </a:extLst>
                </p:cNvPr>
                <p:cNvSpPr/>
                <p:nvPr/>
              </p:nvSpPr>
              <p:spPr>
                <a:xfrm>
                  <a:off x="6965397" y="3604259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A8B8869B-ABC4-4DB4-B0AD-19D8D71A2350}"/>
                    </a:ext>
                  </a:extLst>
                </p:cNvPr>
                <p:cNvSpPr/>
                <p:nvPr/>
              </p:nvSpPr>
              <p:spPr>
                <a:xfrm>
                  <a:off x="6965397" y="4810563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D817A7B-ED8D-4E83-A5BE-4E3807DDA0A7}"/>
                    </a:ext>
                  </a:extLst>
                </p:cNvPr>
                <p:cNvSpPr/>
                <p:nvPr/>
              </p:nvSpPr>
              <p:spPr>
                <a:xfrm>
                  <a:off x="6965397" y="2397955"/>
                  <a:ext cx="956603" cy="956603"/>
                </a:xfrm>
                <a:prstGeom prst="ellipse">
                  <a:avLst/>
                </a:pr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3600"/>
                </a:p>
              </p:txBody>
            </p:sp>
          </p:grp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819607D8-AF92-41FD-BE15-86E0AD423671}"/>
                  </a:ext>
                </a:extLst>
              </p:cNvPr>
              <p:cNvSpPr/>
              <p:nvPr/>
            </p:nvSpPr>
            <p:spPr>
              <a:xfrm>
                <a:off x="6453327" y="5788853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sz="36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5EB18F3-4338-443E-AD25-90F1D45353D2}"/>
                </a:ext>
              </a:extLst>
            </p:cNvPr>
            <p:cNvGrpSpPr/>
            <p:nvPr/>
          </p:nvGrpSpPr>
          <p:grpSpPr>
            <a:xfrm>
              <a:off x="1531621" y="812775"/>
              <a:ext cx="4551203" cy="851843"/>
              <a:chOff x="1531621" y="812775"/>
              <a:chExt cx="4551203" cy="851843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69765FF-36FC-409F-82BB-CCA115EE96CC}"/>
                  </a:ext>
                </a:extLst>
              </p:cNvPr>
              <p:cNvSpPr txBox="1"/>
              <p:nvPr/>
            </p:nvSpPr>
            <p:spPr>
              <a:xfrm>
                <a:off x="1531621" y="842303"/>
                <a:ext cx="956603" cy="822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40</a:t>
                </a:r>
                <a:endParaRPr lang="en-NZ" sz="3600" dirty="0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60AEDB2-9DBF-4275-82C8-FBF4B2129E64}"/>
                  </a:ext>
                </a:extLst>
              </p:cNvPr>
              <p:cNvSpPr txBox="1"/>
              <p:nvPr/>
            </p:nvSpPr>
            <p:spPr>
              <a:xfrm>
                <a:off x="2724151" y="812775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24</a:t>
                </a:r>
                <a:endParaRPr lang="en-NZ" sz="3600" dirty="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C5C3BD6-CC36-4E27-BAAE-3BECFF7983E6}"/>
                  </a:ext>
                </a:extLst>
              </p:cNvPr>
              <p:cNvSpPr txBox="1"/>
              <p:nvPr/>
            </p:nvSpPr>
            <p:spPr>
              <a:xfrm>
                <a:off x="3965897" y="829969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33</a:t>
                </a:r>
                <a:endParaRPr lang="en-NZ" sz="3600" dirty="0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4CF6621-79FE-4777-977B-28DB4AF600E4}"/>
                  </a:ext>
                </a:extLst>
              </p:cNvPr>
              <p:cNvSpPr txBox="1"/>
              <p:nvPr/>
            </p:nvSpPr>
            <p:spPr>
              <a:xfrm>
                <a:off x="5126221" y="830331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18</a:t>
                </a:r>
                <a:endParaRPr lang="en-NZ" sz="3600" dirty="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12E51D2C-2832-4628-A654-DE24C760966A}"/>
                </a:ext>
              </a:extLst>
            </p:cNvPr>
            <p:cNvGrpSpPr/>
            <p:nvPr/>
          </p:nvGrpSpPr>
          <p:grpSpPr>
            <a:xfrm>
              <a:off x="1531621" y="1989550"/>
              <a:ext cx="4551203" cy="851843"/>
              <a:chOff x="1531621" y="812775"/>
              <a:chExt cx="4551203" cy="851843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48088A9-299C-44C8-B3F3-EA854D60B46A}"/>
                  </a:ext>
                </a:extLst>
              </p:cNvPr>
              <p:cNvSpPr txBox="1"/>
              <p:nvPr/>
            </p:nvSpPr>
            <p:spPr>
              <a:xfrm>
                <a:off x="1531621" y="842303"/>
                <a:ext cx="956603" cy="822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36</a:t>
                </a:r>
                <a:endParaRPr lang="en-NZ" sz="3600" dirty="0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E50EE9D-E866-4C2D-A2CA-9F202C7947C3}"/>
                  </a:ext>
                </a:extLst>
              </p:cNvPr>
              <p:cNvSpPr txBox="1"/>
              <p:nvPr/>
            </p:nvSpPr>
            <p:spPr>
              <a:xfrm>
                <a:off x="2724151" y="812775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20</a:t>
                </a:r>
                <a:endParaRPr lang="en-NZ" sz="3600" dirty="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89E9751-221A-4E80-97B9-145513F2D45C}"/>
                  </a:ext>
                </a:extLst>
              </p:cNvPr>
              <p:cNvSpPr txBox="1"/>
              <p:nvPr/>
            </p:nvSpPr>
            <p:spPr>
              <a:xfrm>
                <a:off x="3965897" y="829969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11</a:t>
                </a:r>
                <a:endParaRPr lang="en-NZ" sz="3600" dirty="0"/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A3389D1-7C16-4B6B-893B-0C47DF3A44E1}"/>
                  </a:ext>
                </a:extLst>
              </p:cNvPr>
              <p:cNvSpPr txBox="1"/>
              <p:nvPr/>
            </p:nvSpPr>
            <p:spPr>
              <a:xfrm>
                <a:off x="5126221" y="830331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15</a:t>
                </a:r>
                <a:endParaRPr lang="en-NZ" sz="3600" dirty="0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72EBEFA-9D48-421A-907B-1D5CACCE3635}"/>
                </a:ext>
              </a:extLst>
            </p:cNvPr>
            <p:cNvGrpSpPr/>
            <p:nvPr/>
          </p:nvGrpSpPr>
          <p:grpSpPr>
            <a:xfrm>
              <a:off x="1502598" y="3225383"/>
              <a:ext cx="4551203" cy="851843"/>
              <a:chOff x="1531621" y="812775"/>
              <a:chExt cx="4551203" cy="851843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4ABA67D-D4DB-4C01-80AE-F18C0A0E54F6}"/>
                  </a:ext>
                </a:extLst>
              </p:cNvPr>
              <p:cNvSpPr txBox="1"/>
              <p:nvPr/>
            </p:nvSpPr>
            <p:spPr>
              <a:xfrm>
                <a:off x="1531621" y="842303"/>
                <a:ext cx="956603" cy="822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19</a:t>
                </a:r>
                <a:endParaRPr lang="en-NZ" sz="3600" dirty="0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228C1FAF-3A30-4DFF-8A77-C94EA9C95DF4}"/>
                  </a:ext>
                </a:extLst>
              </p:cNvPr>
              <p:cNvSpPr txBox="1"/>
              <p:nvPr/>
            </p:nvSpPr>
            <p:spPr>
              <a:xfrm>
                <a:off x="2724151" y="812775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16</a:t>
                </a:r>
                <a:endParaRPr lang="en-NZ" sz="3600" dirty="0"/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1468059-E96F-43C9-8C31-115DA1C37E03}"/>
                  </a:ext>
                </a:extLst>
              </p:cNvPr>
              <p:cNvSpPr txBox="1"/>
              <p:nvPr/>
            </p:nvSpPr>
            <p:spPr>
              <a:xfrm>
                <a:off x="3965897" y="829969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35</a:t>
                </a:r>
                <a:endParaRPr lang="en-NZ" sz="3600" dirty="0"/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52B3B06-1B26-4D4F-AE66-D732FCD2C853}"/>
                  </a:ext>
                </a:extLst>
              </p:cNvPr>
              <p:cNvSpPr txBox="1"/>
              <p:nvPr/>
            </p:nvSpPr>
            <p:spPr>
              <a:xfrm>
                <a:off x="5126221" y="830331"/>
                <a:ext cx="956603" cy="8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i-NZ" sz="3600" dirty="0"/>
                  <a:t>21</a:t>
                </a:r>
                <a:endParaRPr lang="en-NZ" sz="3600" dirty="0"/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FAC6CD3-D667-4D1C-BEF1-9C74A1325E62}"/>
                </a:ext>
              </a:extLst>
            </p:cNvPr>
            <p:cNvSpPr txBox="1"/>
            <p:nvPr/>
          </p:nvSpPr>
          <p:spPr>
            <a:xfrm>
              <a:off x="1502598" y="4439019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12</a:t>
              </a:r>
              <a:endParaRPr lang="en-NZ" sz="3600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E4236E7-39CC-45C0-B907-4C389F893A26}"/>
                </a:ext>
              </a:extLst>
            </p:cNvPr>
            <p:cNvSpPr txBox="1"/>
            <p:nvPr/>
          </p:nvSpPr>
          <p:spPr>
            <a:xfrm>
              <a:off x="2695128" y="4409490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10</a:t>
              </a:r>
              <a:endParaRPr lang="en-NZ" sz="3600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93F9ABC-A849-465B-BD43-22E44DF83A83}"/>
                </a:ext>
              </a:extLst>
            </p:cNvPr>
            <p:cNvSpPr txBox="1"/>
            <p:nvPr/>
          </p:nvSpPr>
          <p:spPr>
            <a:xfrm>
              <a:off x="3936874" y="4426684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23</a:t>
              </a:r>
              <a:endParaRPr lang="en-NZ" sz="3600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09C134A-935B-4F9F-9B98-2917202184A6}"/>
                </a:ext>
              </a:extLst>
            </p:cNvPr>
            <p:cNvSpPr txBox="1"/>
            <p:nvPr/>
          </p:nvSpPr>
          <p:spPr>
            <a:xfrm>
              <a:off x="5097198" y="4427045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25</a:t>
              </a:r>
              <a:endParaRPr lang="en-NZ" sz="36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4D7DD60B-7AA9-45A8-88D8-5FA76742D23C}"/>
                </a:ext>
              </a:extLst>
            </p:cNvPr>
            <p:cNvSpPr txBox="1"/>
            <p:nvPr/>
          </p:nvSpPr>
          <p:spPr>
            <a:xfrm>
              <a:off x="2737926" y="5886817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2</a:t>
              </a:r>
              <a:endParaRPr lang="en-NZ" sz="3600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68E8717-0B2D-4C40-91E4-7559EFAAE080}"/>
                </a:ext>
              </a:extLst>
            </p:cNvPr>
            <p:cNvSpPr txBox="1"/>
            <p:nvPr/>
          </p:nvSpPr>
          <p:spPr>
            <a:xfrm>
              <a:off x="6453326" y="5913211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5</a:t>
              </a:r>
              <a:endParaRPr lang="en-NZ" sz="3600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D430156-DD3B-4064-B261-3AF3C22888CC}"/>
                </a:ext>
              </a:extLst>
            </p:cNvPr>
            <p:cNvSpPr txBox="1"/>
            <p:nvPr/>
          </p:nvSpPr>
          <p:spPr>
            <a:xfrm>
              <a:off x="6495700" y="4556155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2</a:t>
              </a:r>
              <a:endParaRPr lang="en-NZ" sz="36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64B8A45-EC1D-4D20-82AF-EB3ADCF638E6}"/>
                </a:ext>
              </a:extLst>
            </p:cNvPr>
            <p:cNvSpPr txBox="1"/>
            <p:nvPr/>
          </p:nvSpPr>
          <p:spPr>
            <a:xfrm>
              <a:off x="6453326" y="3400804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5</a:t>
              </a:r>
              <a:endParaRPr lang="en-NZ" sz="36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63D3799-62D5-4630-952B-E72CA2D046B2}"/>
                </a:ext>
              </a:extLst>
            </p:cNvPr>
            <p:cNvSpPr txBox="1"/>
            <p:nvPr/>
          </p:nvSpPr>
          <p:spPr>
            <a:xfrm>
              <a:off x="5148586" y="5913211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3</a:t>
              </a:r>
              <a:endParaRPr lang="en-NZ" sz="36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8CE2F9-A2DB-4A69-AF4B-23890328BB04}"/>
                </a:ext>
              </a:extLst>
            </p:cNvPr>
            <p:cNvSpPr txBox="1"/>
            <p:nvPr/>
          </p:nvSpPr>
          <p:spPr>
            <a:xfrm>
              <a:off x="6461404" y="2160632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3</a:t>
              </a:r>
              <a:endParaRPr lang="en-NZ" sz="36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679437-5B4E-4C56-BBD2-5B1766FA13BE}"/>
                </a:ext>
              </a:extLst>
            </p:cNvPr>
            <p:cNvSpPr txBox="1"/>
            <p:nvPr/>
          </p:nvSpPr>
          <p:spPr>
            <a:xfrm>
              <a:off x="6450943" y="976967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6</a:t>
              </a:r>
              <a:endParaRPr lang="en-NZ" sz="360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8E6B10F-B28A-4FBF-8156-771EAAA22AF4}"/>
                </a:ext>
              </a:extLst>
            </p:cNvPr>
            <p:cNvSpPr txBox="1"/>
            <p:nvPr/>
          </p:nvSpPr>
          <p:spPr>
            <a:xfrm>
              <a:off x="3936874" y="5913211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1</a:t>
              </a:r>
              <a:endParaRPr lang="en-NZ" sz="36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32902F-9D8A-4D97-AA4A-6ED3EC84C041}"/>
                </a:ext>
              </a:extLst>
            </p:cNvPr>
            <p:cNvSpPr txBox="1"/>
            <p:nvPr/>
          </p:nvSpPr>
          <p:spPr>
            <a:xfrm>
              <a:off x="1538628" y="5913211"/>
              <a:ext cx="956603" cy="82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4</a:t>
              </a:r>
              <a:endParaRPr lang="en-NZ" sz="3600" dirty="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30EBCE25-6B75-4E9C-872A-7AB37B32F62D}"/>
              </a:ext>
            </a:extLst>
          </p:cNvPr>
          <p:cNvSpPr txBox="1"/>
          <p:nvPr/>
        </p:nvSpPr>
        <p:spPr>
          <a:xfrm>
            <a:off x="6096000" y="1300045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2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12BFA24-058A-46C8-977C-1EE2320BD202}"/>
              </a:ext>
            </a:extLst>
          </p:cNvPr>
          <p:cNvCxnSpPr/>
          <p:nvPr/>
        </p:nvCxnSpPr>
        <p:spPr>
          <a:xfrm>
            <a:off x="1193470" y="1547227"/>
            <a:ext cx="4155186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4C88B14B-77B8-4F68-A67F-1609AF4EA3AA}"/>
              </a:ext>
            </a:extLst>
          </p:cNvPr>
          <p:cNvSpPr txBox="1"/>
          <p:nvPr/>
        </p:nvSpPr>
        <p:spPr>
          <a:xfrm>
            <a:off x="7051438" y="1216493"/>
            <a:ext cx="498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24 and 18 are both multiples of six.</a:t>
            </a:r>
            <a:endParaRPr lang="en-NZ" sz="40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130BCDF-0CF7-4F67-925A-DCD4940BE613}"/>
              </a:ext>
            </a:extLst>
          </p:cNvPr>
          <p:cNvSpPr txBox="1"/>
          <p:nvPr/>
        </p:nvSpPr>
        <p:spPr>
          <a:xfrm>
            <a:off x="6132467" y="2241732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2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BDA2A389-B25E-45B3-B19E-7EB602499622}"/>
              </a:ext>
            </a:extLst>
          </p:cNvPr>
          <p:cNvCxnSpPr/>
          <p:nvPr/>
        </p:nvCxnSpPr>
        <p:spPr>
          <a:xfrm>
            <a:off x="1229937" y="2488914"/>
            <a:ext cx="4155186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EDFB49FD-9B6E-4B41-B7E1-F3E595A59B74}"/>
              </a:ext>
            </a:extLst>
          </p:cNvPr>
          <p:cNvSpPr txBox="1"/>
          <p:nvPr/>
        </p:nvSpPr>
        <p:spPr>
          <a:xfrm>
            <a:off x="7057749" y="1818886"/>
            <a:ext cx="498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36 and 15 are both multiples of three.</a:t>
            </a:r>
            <a:endParaRPr lang="en-NZ" sz="40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6383457-A298-44F2-A8A1-16784E85A016}"/>
              </a:ext>
            </a:extLst>
          </p:cNvPr>
          <p:cNvSpPr txBox="1"/>
          <p:nvPr/>
        </p:nvSpPr>
        <p:spPr>
          <a:xfrm>
            <a:off x="6170987" y="3271103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1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5BBAE760-0051-4C12-B99E-5E9AC8F9B7D3}"/>
              </a:ext>
            </a:extLst>
          </p:cNvPr>
          <p:cNvCxnSpPr/>
          <p:nvPr/>
        </p:nvCxnSpPr>
        <p:spPr>
          <a:xfrm>
            <a:off x="1193470" y="3527208"/>
            <a:ext cx="4155186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45C08735-EF26-42BB-94A9-3F6F7EAEB648}"/>
              </a:ext>
            </a:extLst>
          </p:cNvPr>
          <p:cNvSpPr txBox="1"/>
          <p:nvPr/>
        </p:nvSpPr>
        <p:spPr>
          <a:xfrm>
            <a:off x="6138595" y="4157275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2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C055884-0679-4712-A4C0-78B52856F04C}"/>
              </a:ext>
            </a:extLst>
          </p:cNvPr>
          <p:cNvCxnSpPr/>
          <p:nvPr/>
        </p:nvCxnSpPr>
        <p:spPr>
          <a:xfrm>
            <a:off x="1236065" y="4404457"/>
            <a:ext cx="4155186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BF4D588E-2172-48E4-9E76-1F976EE1D1E8}"/>
              </a:ext>
            </a:extLst>
          </p:cNvPr>
          <p:cNvSpPr txBox="1"/>
          <p:nvPr/>
        </p:nvSpPr>
        <p:spPr>
          <a:xfrm>
            <a:off x="6057274" y="5823136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4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C879057-7BD2-4933-8C23-AC8A3AA01E21}"/>
              </a:ext>
            </a:extLst>
          </p:cNvPr>
          <p:cNvCxnSpPr>
            <a:cxnSpLocks/>
          </p:cNvCxnSpPr>
          <p:nvPr/>
        </p:nvCxnSpPr>
        <p:spPr>
          <a:xfrm>
            <a:off x="1627322" y="1353115"/>
            <a:ext cx="3376102" cy="334026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D1DA3396-A766-461E-BAA5-0FF78FE3EF2D}"/>
              </a:ext>
            </a:extLst>
          </p:cNvPr>
          <p:cNvSpPr txBox="1"/>
          <p:nvPr/>
        </p:nvSpPr>
        <p:spPr>
          <a:xfrm>
            <a:off x="6993949" y="5385667"/>
            <a:ext cx="498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40, 20, 35 and 25 are all multiples of five.</a:t>
            </a:r>
            <a:endParaRPr lang="en-NZ" sz="40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0D3AD3B-1B64-4776-BB21-8C49438C4190}"/>
              </a:ext>
            </a:extLst>
          </p:cNvPr>
          <p:cNvSpPr txBox="1"/>
          <p:nvPr/>
        </p:nvSpPr>
        <p:spPr>
          <a:xfrm>
            <a:off x="4426018" y="5818960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3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6ABF254B-D60E-4E5F-8B25-C8CDA5997B6E}"/>
              </a:ext>
            </a:extLst>
          </p:cNvPr>
          <p:cNvCxnSpPr>
            <a:cxnSpLocks/>
          </p:cNvCxnSpPr>
          <p:nvPr/>
        </p:nvCxnSpPr>
        <p:spPr>
          <a:xfrm>
            <a:off x="4696807" y="991892"/>
            <a:ext cx="0" cy="412575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F92DBC0A-4D42-4E90-B011-F84407CDAAC5}"/>
              </a:ext>
            </a:extLst>
          </p:cNvPr>
          <p:cNvSpPr txBox="1"/>
          <p:nvPr/>
        </p:nvSpPr>
        <p:spPr>
          <a:xfrm>
            <a:off x="3508286" y="5786320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4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3A297CE8-F1D7-4492-B183-B891DBF6436C}"/>
              </a:ext>
            </a:extLst>
          </p:cNvPr>
          <p:cNvCxnSpPr>
            <a:cxnSpLocks/>
          </p:cNvCxnSpPr>
          <p:nvPr/>
        </p:nvCxnSpPr>
        <p:spPr>
          <a:xfrm>
            <a:off x="3779075" y="959252"/>
            <a:ext cx="0" cy="412575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A87794A3-AA0E-47DA-B9DE-7ABA593C7390}"/>
              </a:ext>
            </a:extLst>
          </p:cNvPr>
          <p:cNvSpPr txBox="1"/>
          <p:nvPr/>
        </p:nvSpPr>
        <p:spPr>
          <a:xfrm>
            <a:off x="2533952" y="5761843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4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AB5D70E-9E9C-443A-8824-53AD3AD183D8}"/>
              </a:ext>
            </a:extLst>
          </p:cNvPr>
          <p:cNvCxnSpPr>
            <a:cxnSpLocks/>
          </p:cNvCxnSpPr>
          <p:nvPr/>
        </p:nvCxnSpPr>
        <p:spPr>
          <a:xfrm>
            <a:off x="2804741" y="934775"/>
            <a:ext cx="0" cy="412575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9988613E-AEA3-46D0-9EB7-7BF61F2AF8CF}"/>
              </a:ext>
            </a:extLst>
          </p:cNvPr>
          <p:cNvSpPr txBox="1"/>
          <p:nvPr/>
        </p:nvSpPr>
        <p:spPr>
          <a:xfrm>
            <a:off x="1561309" y="5789622"/>
            <a:ext cx="55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3</a:t>
            </a:r>
            <a:endParaRPr lang="en-NZ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73D1B0A-AD47-4C6E-8E44-0954E957B353}"/>
              </a:ext>
            </a:extLst>
          </p:cNvPr>
          <p:cNvCxnSpPr>
            <a:cxnSpLocks/>
          </p:cNvCxnSpPr>
          <p:nvPr/>
        </p:nvCxnSpPr>
        <p:spPr>
          <a:xfrm>
            <a:off x="1832098" y="962554"/>
            <a:ext cx="0" cy="412575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04062B7-DF63-4172-A9D9-FF8535F963CA}"/>
              </a:ext>
            </a:extLst>
          </p:cNvPr>
          <p:cNvSpPr txBox="1"/>
          <p:nvPr/>
        </p:nvSpPr>
        <p:spPr>
          <a:xfrm>
            <a:off x="7127493" y="3196825"/>
            <a:ext cx="3988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4000" dirty="0"/>
              <a:t>Add the numbers to get your total score: 25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93545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0" grpId="0"/>
      <p:bldP spid="100" grpId="1"/>
      <p:bldP spid="102" grpId="0"/>
      <p:bldP spid="104" grpId="0"/>
      <p:bldP spid="104" grpId="1"/>
      <p:bldP spid="105" grpId="0"/>
      <p:bldP spid="107" grpId="0"/>
      <p:bldP spid="109" grpId="0"/>
      <p:bldP spid="111" grpId="0"/>
      <p:bldP spid="111" grpId="1"/>
      <p:bldP spid="112" grpId="0"/>
      <p:bldP spid="114" grpId="0"/>
      <p:bldP spid="116" grpId="0"/>
      <p:bldP spid="118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3D7F5840-7336-4507-A98F-52BB750EBEAE}"/>
              </a:ext>
            </a:extLst>
          </p:cNvPr>
          <p:cNvGrpSpPr/>
          <p:nvPr/>
        </p:nvGrpSpPr>
        <p:grpSpPr>
          <a:xfrm>
            <a:off x="9532540" y="1195754"/>
            <a:ext cx="1206305" cy="1206305"/>
            <a:chOff x="9129932" y="2869809"/>
            <a:chExt cx="1206305" cy="1206305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A1AA0ED-6C66-450E-B63C-ACD177DA4A73}"/>
                </a:ext>
              </a:extLst>
            </p:cNvPr>
            <p:cNvSpPr/>
            <p:nvPr/>
          </p:nvSpPr>
          <p:spPr>
            <a:xfrm>
              <a:off x="9129932" y="2869809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C51BA4E-C68D-45F5-BE18-931473997FC6}"/>
                </a:ext>
              </a:extLst>
            </p:cNvPr>
            <p:cNvSpPr/>
            <p:nvPr/>
          </p:nvSpPr>
          <p:spPr>
            <a:xfrm>
              <a:off x="9607723" y="334760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B2CD987B-2278-4FDE-BE94-2E8E97E3B327}"/>
              </a:ext>
            </a:extLst>
          </p:cNvPr>
          <p:cNvSpPr txBox="1"/>
          <p:nvPr/>
        </p:nvSpPr>
        <p:spPr>
          <a:xfrm>
            <a:off x="365760" y="112542"/>
            <a:ext cx="6133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600" dirty="0"/>
              <a:t>Dicey Times</a:t>
            </a:r>
            <a:endParaRPr lang="en-NZ" sz="3600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163FBF0-B049-43B9-A6DA-778DBFFBEB02}"/>
              </a:ext>
            </a:extLst>
          </p:cNvPr>
          <p:cNvGrpSpPr/>
          <p:nvPr/>
        </p:nvGrpSpPr>
        <p:grpSpPr>
          <a:xfrm>
            <a:off x="1406770" y="717453"/>
            <a:ext cx="6003160" cy="6028004"/>
            <a:chOff x="1406770" y="717453"/>
            <a:chExt cx="6003160" cy="602800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D590A6D-50B5-4C40-B805-E9649599D765}"/>
                </a:ext>
              </a:extLst>
            </p:cNvPr>
            <p:cNvGrpSpPr/>
            <p:nvPr/>
          </p:nvGrpSpPr>
          <p:grpSpPr>
            <a:xfrm>
              <a:off x="1406770" y="717453"/>
              <a:ext cx="4823895" cy="4825218"/>
              <a:chOff x="1617785" y="506437"/>
              <a:chExt cx="4275407" cy="4276580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C230F5C-5558-4F10-B9A4-98293DC47BC2}"/>
                  </a:ext>
                </a:extLst>
              </p:cNvPr>
              <p:cNvGrpSpPr/>
              <p:nvPr/>
            </p:nvGrpSpPr>
            <p:grpSpPr>
              <a:xfrm>
                <a:off x="1617785" y="506437"/>
                <a:ext cx="4274234" cy="2138290"/>
                <a:chOff x="1617785" y="506437"/>
                <a:chExt cx="4274234" cy="2138290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1C343D73-B831-428F-9A5E-37B13BA16573}"/>
                    </a:ext>
                  </a:extLst>
                </p:cNvPr>
                <p:cNvGrpSpPr/>
                <p:nvPr/>
              </p:nvGrpSpPr>
              <p:grpSpPr>
                <a:xfrm>
                  <a:off x="1617785" y="506437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2" name="Rectangle 1">
                    <a:extLst>
                      <a:ext uri="{FF2B5EF4-FFF2-40B4-BE49-F238E27FC236}">
                        <a16:creationId xmlns:a16="http://schemas.microsoft.com/office/drawing/2014/main" id="{3849EEB1-7118-4EA7-A03E-8E192BF7BE17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" name="Rectangle 3">
                    <a:extLst>
                      <a:ext uri="{FF2B5EF4-FFF2-40B4-BE49-F238E27FC236}">
                        <a16:creationId xmlns:a16="http://schemas.microsoft.com/office/drawing/2014/main" id="{6BA49C43-ECEC-468A-8EB4-340DEEC54114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63D49CBB-E793-4358-BC77-0EDAB7AD00F4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2B6AF05B-5ADF-4A81-8377-3E8DDA30E164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625E1020-3539-408C-9D50-0FA21DDC80CB}"/>
                    </a:ext>
                  </a:extLst>
                </p:cNvPr>
                <p:cNvGrpSpPr/>
                <p:nvPr/>
              </p:nvGrpSpPr>
              <p:grpSpPr>
                <a:xfrm>
                  <a:off x="1617785" y="1575582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11" name="Rectangle 10">
                    <a:extLst>
                      <a:ext uri="{FF2B5EF4-FFF2-40B4-BE49-F238E27FC236}">
                        <a16:creationId xmlns:a16="http://schemas.microsoft.com/office/drawing/2014/main" id="{BC47E2B5-B55F-4A93-B54C-CC7179109A7B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7B83A75F-85F4-4EA9-B729-CD748A976717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8F2F2DB8-3644-4C0D-A136-91B60260E805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8A99D6EC-A72F-46AC-AED5-6E7B53BC2D55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5CA7B032-682B-41DC-AE70-13BCB01F0378}"/>
                  </a:ext>
                </a:extLst>
              </p:cNvPr>
              <p:cNvGrpSpPr/>
              <p:nvPr/>
            </p:nvGrpSpPr>
            <p:grpSpPr>
              <a:xfrm>
                <a:off x="1618958" y="2644727"/>
                <a:ext cx="4274234" cy="2138290"/>
                <a:chOff x="1617785" y="506437"/>
                <a:chExt cx="4274234" cy="2138290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E6CA047C-9345-41CD-87ED-E74B00D5751A}"/>
                    </a:ext>
                  </a:extLst>
                </p:cNvPr>
                <p:cNvGrpSpPr/>
                <p:nvPr/>
              </p:nvGrpSpPr>
              <p:grpSpPr>
                <a:xfrm>
                  <a:off x="1617785" y="506437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23" name="Rectangle 22">
                    <a:extLst>
                      <a:ext uri="{FF2B5EF4-FFF2-40B4-BE49-F238E27FC236}">
                        <a16:creationId xmlns:a16="http://schemas.microsoft.com/office/drawing/2014/main" id="{7DDBF833-240C-4A5C-BB0B-2926CB6D5675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0FF1E1ED-2057-4C7A-A72D-E538D1E39001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33F0D6F4-FEDE-4771-A9A4-85903EDAC6C8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D46E028A-D636-43DF-816D-A66D020243DC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DF90E208-E324-4CDD-B84D-970F472A5DC8}"/>
                    </a:ext>
                  </a:extLst>
                </p:cNvPr>
                <p:cNvGrpSpPr/>
                <p:nvPr/>
              </p:nvGrpSpPr>
              <p:grpSpPr>
                <a:xfrm>
                  <a:off x="1617785" y="1575582"/>
                  <a:ext cx="4274234" cy="1069145"/>
                  <a:chOff x="1969477" y="1575582"/>
                  <a:chExt cx="4274234" cy="1069145"/>
                </a:xfrm>
              </p:grpSpPr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F4264971-941D-4C9A-BE32-A87494C3D937}"/>
                      </a:ext>
                    </a:extLst>
                  </p:cNvPr>
                  <p:cNvSpPr/>
                  <p:nvPr/>
                </p:nvSpPr>
                <p:spPr>
                  <a:xfrm>
                    <a:off x="196947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791BFE63-9C38-4D04-A31C-82467ED999F7}"/>
                      </a:ext>
                    </a:extLst>
                  </p:cNvPr>
                  <p:cNvSpPr/>
                  <p:nvPr/>
                </p:nvSpPr>
                <p:spPr>
                  <a:xfrm>
                    <a:off x="3038622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DB30E54B-5B54-4451-A218-2F52D03BAE03}"/>
                      </a:ext>
                    </a:extLst>
                  </p:cNvPr>
                  <p:cNvSpPr/>
                  <p:nvPr/>
                </p:nvSpPr>
                <p:spPr>
                  <a:xfrm>
                    <a:off x="4107767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EA8F03DA-3867-44AB-9D24-85060D58C986}"/>
                      </a:ext>
                    </a:extLst>
                  </p:cNvPr>
                  <p:cNvSpPr/>
                  <p:nvPr/>
                </p:nvSpPr>
                <p:spPr>
                  <a:xfrm>
                    <a:off x="5174566" y="1575582"/>
                    <a:ext cx="1069145" cy="1069145"/>
                  </a:xfrm>
                  <a:prstGeom prst="rect">
                    <a:avLst/>
                  </a:prstGeom>
                  <a:solidFill>
                    <a:srgbClr val="FFFF00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91C6332-52BB-4EC4-BF22-22716F319A0A}"/>
                </a:ext>
              </a:extLst>
            </p:cNvPr>
            <p:cNvGrpSpPr/>
            <p:nvPr/>
          </p:nvGrpSpPr>
          <p:grpSpPr>
            <a:xfrm>
              <a:off x="6453327" y="842304"/>
              <a:ext cx="956603" cy="4575516"/>
              <a:chOff x="6812997" y="1039250"/>
              <a:chExt cx="956603" cy="4575516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0115792-0F5C-4983-9E7F-4236B19EC849}"/>
                  </a:ext>
                </a:extLst>
              </p:cNvPr>
              <p:cNvSpPr/>
              <p:nvPr/>
            </p:nvSpPr>
            <p:spPr>
              <a:xfrm>
                <a:off x="6812997" y="1039250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6929C47-4EBA-4B8C-87B2-D672B6E252AC}"/>
                  </a:ext>
                </a:extLst>
              </p:cNvPr>
              <p:cNvSpPr/>
              <p:nvPr/>
            </p:nvSpPr>
            <p:spPr>
              <a:xfrm>
                <a:off x="6812997" y="3451859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DB79DDF4-C64E-4290-AB3D-974A061CC90F}"/>
                  </a:ext>
                </a:extLst>
              </p:cNvPr>
              <p:cNvSpPr/>
              <p:nvPr/>
            </p:nvSpPr>
            <p:spPr>
              <a:xfrm>
                <a:off x="6812997" y="4658163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50087A0A-5F38-4804-A322-FD00E6ABE9CC}"/>
                  </a:ext>
                </a:extLst>
              </p:cNvPr>
              <p:cNvSpPr/>
              <p:nvPr/>
            </p:nvSpPr>
            <p:spPr>
              <a:xfrm>
                <a:off x="6812997" y="2245555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52889C2-1FD4-42F8-861A-EDC215C033BF}"/>
                </a:ext>
              </a:extLst>
            </p:cNvPr>
            <p:cNvGrpSpPr/>
            <p:nvPr/>
          </p:nvGrpSpPr>
          <p:grpSpPr>
            <a:xfrm rot="16200000">
              <a:off x="3341077" y="3979398"/>
              <a:ext cx="956603" cy="4575516"/>
              <a:chOff x="6965397" y="1191650"/>
              <a:chExt cx="956603" cy="4575516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089A74EE-684B-460F-9375-A7A6B9856D08}"/>
                  </a:ext>
                </a:extLst>
              </p:cNvPr>
              <p:cNvSpPr/>
              <p:nvPr/>
            </p:nvSpPr>
            <p:spPr>
              <a:xfrm>
                <a:off x="6965397" y="1191650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0B666CA-0E61-4261-8AF8-1C39E7270CAE}"/>
                  </a:ext>
                </a:extLst>
              </p:cNvPr>
              <p:cNvSpPr/>
              <p:nvPr/>
            </p:nvSpPr>
            <p:spPr>
              <a:xfrm>
                <a:off x="6965397" y="3604259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A8B8869B-ABC4-4DB4-B0AD-19D8D71A2350}"/>
                  </a:ext>
                </a:extLst>
              </p:cNvPr>
              <p:cNvSpPr/>
              <p:nvPr/>
            </p:nvSpPr>
            <p:spPr>
              <a:xfrm>
                <a:off x="6965397" y="4810563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D817A7B-ED8D-4E83-A5BE-4E3807DDA0A7}"/>
                  </a:ext>
                </a:extLst>
              </p:cNvPr>
              <p:cNvSpPr/>
              <p:nvPr/>
            </p:nvSpPr>
            <p:spPr>
              <a:xfrm>
                <a:off x="6965397" y="2397955"/>
                <a:ext cx="956603" cy="956603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19607D8-AF92-41FD-BE15-86E0AD423671}"/>
                </a:ext>
              </a:extLst>
            </p:cNvPr>
            <p:cNvSpPr/>
            <p:nvPr/>
          </p:nvSpPr>
          <p:spPr>
            <a:xfrm>
              <a:off x="6453327" y="5788853"/>
              <a:ext cx="956603" cy="956603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5EB18F3-4338-443E-AD25-90F1D45353D2}"/>
              </a:ext>
            </a:extLst>
          </p:cNvPr>
          <p:cNvGrpSpPr/>
          <p:nvPr/>
        </p:nvGrpSpPr>
        <p:grpSpPr>
          <a:xfrm>
            <a:off x="1531621" y="812775"/>
            <a:ext cx="4551203" cy="1045192"/>
            <a:chOff x="1531621" y="812775"/>
            <a:chExt cx="4551203" cy="104519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69765FF-36FC-409F-82BB-CCA115EE96CC}"/>
                </a:ext>
              </a:extLst>
            </p:cNvPr>
            <p:cNvSpPr txBox="1"/>
            <p:nvPr/>
          </p:nvSpPr>
          <p:spPr>
            <a:xfrm>
              <a:off x="1531621" y="842304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23</a:t>
              </a:r>
              <a:endParaRPr lang="en-NZ" sz="60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60AEDB2-9DBF-4275-82C8-FBF4B2129E64}"/>
                </a:ext>
              </a:extLst>
            </p:cNvPr>
            <p:cNvSpPr txBox="1"/>
            <p:nvPr/>
          </p:nvSpPr>
          <p:spPr>
            <a:xfrm>
              <a:off x="2724151" y="812775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25</a:t>
              </a:r>
              <a:endParaRPr lang="en-NZ" sz="6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C5C3BD6-CC36-4E27-BAAE-3BECFF7983E6}"/>
                </a:ext>
              </a:extLst>
            </p:cNvPr>
            <p:cNvSpPr txBox="1"/>
            <p:nvPr/>
          </p:nvSpPr>
          <p:spPr>
            <a:xfrm>
              <a:off x="3965897" y="829969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20</a:t>
              </a:r>
              <a:endParaRPr lang="en-NZ" sz="6000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4CF6621-79FE-4777-977B-28DB4AF600E4}"/>
                </a:ext>
              </a:extLst>
            </p:cNvPr>
            <p:cNvSpPr txBox="1"/>
            <p:nvPr/>
          </p:nvSpPr>
          <p:spPr>
            <a:xfrm>
              <a:off x="5126221" y="830331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12</a:t>
              </a:r>
              <a:endParaRPr lang="en-NZ" sz="6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2E51D2C-2832-4628-A654-DE24C760966A}"/>
              </a:ext>
            </a:extLst>
          </p:cNvPr>
          <p:cNvGrpSpPr/>
          <p:nvPr/>
        </p:nvGrpSpPr>
        <p:grpSpPr>
          <a:xfrm>
            <a:off x="1531621" y="1989550"/>
            <a:ext cx="4551203" cy="1045192"/>
            <a:chOff x="1531621" y="812775"/>
            <a:chExt cx="4551203" cy="104519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8088A9-299C-44C8-B3F3-EA854D60B46A}"/>
                </a:ext>
              </a:extLst>
            </p:cNvPr>
            <p:cNvSpPr txBox="1"/>
            <p:nvPr/>
          </p:nvSpPr>
          <p:spPr>
            <a:xfrm>
              <a:off x="1531621" y="842304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16</a:t>
              </a:r>
              <a:endParaRPr lang="en-NZ" sz="60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E50EE9D-E866-4C2D-A2CA-9F202C7947C3}"/>
                </a:ext>
              </a:extLst>
            </p:cNvPr>
            <p:cNvSpPr txBox="1"/>
            <p:nvPr/>
          </p:nvSpPr>
          <p:spPr>
            <a:xfrm>
              <a:off x="2724151" y="812775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17</a:t>
              </a:r>
              <a:endParaRPr lang="en-NZ" sz="6000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89E9751-221A-4E80-97B9-145513F2D45C}"/>
                </a:ext>
              </a:extLst>
            </p:cNvPr>
            <p:cNvSpPr txBox="1"/>
            <p:nvPr/>
          </p:nvSpPr>
          <p:spPr>
            <a:xfrm>
              <a:off x="3965897" y="829969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18</a:t>
              </a:r>
              <a:endParaRPr lang="en-NZ" sz="6000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A3389D1-7C16-4B6B-893B-0C47DF3A44E1}"/>
                </a:ext>
              </a:extLst>
            </p:cNvPr>
            <p:cNvSpPr txBox="1"/>
            <p:nvPr/>
          </p:nvSpPr>
          <p:spPr>
            <a:xfrm>
              <a:off x="5126221" y="830331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15</a:t>
              </a:r>
              <a:endParaRPr lang="en-NZ" sz="6000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72EBEFA-9D48-421A-907B-1D5CACCE3635}"/>
              </a:ext>
            </a:extLst>
          </p:cNvPr>
          <p:cNvGrpSpPr/>
          <p:nvPr/>
        </p:nvGrpSpPr>
        <p:grpSpPr>
          <a:xfrm>
            <a:off x="1502598" y="3225383"/>
            <a:ext cx="4551203" cy="1045192"/>
            <a:chOff x="1531621" y="812775"/>
            <a:chExt cx="4551203" cy="1045192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4ABA67D-D4DB-4C01-80AE-F18C0A0E54F6}"/>
                </a:ext>
              </a:extLst>
            </p:cNvPr>
            <p:cNvSpPr txBox="1"/>
            <p:nvPr/>
          </p:nvSpPr>
          <p:spPr>
            <a:xfrm>
              <a:off x="1531621" y="842304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36</a:t>
              </a:r>
              <a:endParaRPr lang="en-NZ" sz="600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28C1FAF-3A30-4DFF-8A77-C94EA9C95DF4}"/>
                </a:ext>
              </a:extLst>
            </p:cNvPr>
            <p:cNvSpPr txBox="1"/>
            <p:nvPr/>
          </p:nvSpPr>
          <p:spPr>
            <a:xfrm>
              <a:off x="2724151" y="812775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10</a:t>
              </a:r>
              <a:endParaRPr lang="en-NZ" sz="6000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1468059-E96F-43C9-8C31-115DA1C37E03}"/>
                </a:ext>
              </a:extLst>
            </p:cNvPr>
            <p:cNvSpPr txBox="1"/>
            <p:nvPr/>
          </p:nvSpPr>
          <p:spPr>
            <a:xfrm>
              <a:off x="3965897" y="829969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24</a:t>
              </a:r>
              <a:endParaRPr lang="en-NZ" sz="60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52B3B06-1B26-4D4F-AE66-D732FCD2C853}"/>
                </a:ext>
              </a:extLst>
            </p:cNvPr>
            <p:cNvSpPr txBox="1"/>
            <p:nvPr/>
          </p:nvSpPr>
          <p:spPr>
            <a:xfrm>
              <a:off x="5126221" y="830331"/>
              <a:ext cx="956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6000" dirty="0"/>
                <a:t>14</a:t>
              </a:r>
              <a:endParaRPr lang="en-NZ" sz="6000" dirty="0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4FAC6CD3-D667-4D1C-BEF1-9C74A1325E62}"/>
              </a:ext>
            </a:extLst>
          </p:cNvPr>
          <p:cNvSpPr txBox="1"/>
          <p:nvPr/>
        </p:nvSpPr>
        <p:spPr>
          <a:xfrm>
            <a:off x="1502598" y="4439019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48</a:t>
            </a:r>
            <a:endParaRPr lang="en-NZ" sz="6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4236E7-39CC-45C0-B907-4C389F893A26}"/>
              </a:ext>
            </a:extLst>
          </p:cNvPr>
          <p:cNvSpPr txBox="1"/>
          <p:nvPr/>
        </p:nvSpPr>
        <p:spPr>
          <a:xfrm>
            <a:off x="2695128" y="4409490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30</a:t>
            </a:r>
            <a:endParaRPr lang="en-NZ" sz="6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93F9ABC-A849-465B-BD43-22E44DF83A83}"/>
              </a:ext>
            </a:extLst>
          </p:cNvPr>
          <p:cNvSpPr txBox="1"/>
          <p:nvPr/>
        </p:nvSpPr>
        <p:spPr>
          <a:xfrm>
            <a:off x="3936874" y="4426684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28</a:t>
            </a:r>
            <a:endParaRPr lang="en-NZ" sz="60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09C134A-935B-4F9F-9B98-2917202184A6}"/>
              </a:ext>
            </a:extLst>
          </p:cNvPr>
          <p:cNvSpPr txBox="1"/>
          <p:nvPr/>
        </p:nvSpPr>
        <p:spPr>
          <a:xfrm>
            <a:off x="5097198" y="4427046"/>
            <a:ext cx="956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6000" dirty="0"/>
              <a:t>29</a:t>
            </a:r>
            <a:endParaRPr lang="en-NZ" sz="60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D7DD60B-7AA9-45A8-88D8-5FA76742D23C}"/>
              </a:ext>
            </a:extLst>
          </p:cNvPr>
          <p:cNvSpPr txBox="1"/>
          <p:nvPr/>
        </p:nvSpPr>
        <p:spPr>
          <a:xfrm>
            <a:off x="2750145" y="5913211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5</a:t>
            </a:r>
            <a:endParaRPr lang="en-NZ" sz="4000" dirty="0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0E4C995-A36D-4213-98EC-EE4E06E15A85}"/>
              </a:ext>
            </a:extLst>
          </p:cNvPr>
          <p:cNvGrpSpPr/>
          <p:nvPr/>
        </p:nvGrpSpPr>
        <p:grpSpPr>
          <a:xfrm>
            <a:off x="9532539" y="1189979"/>
            <a:ext cx="1206305" cy="1206305"/>
            <a:chOff x="9075120" y="1953357"/>
            <a:chExt cx="1206305" cy="1206305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9D4F51-DA10-4B27-8D76-1D943C1BE5D5}"/>
                </a:ext>
              </a:extLst>
            </p:cNvPr>
            <p:cNvSpPr/>
            <p:nvPr/>
          </p:nvSpPr>
          <p:spPr>
            <a:xfrm>
              <a:off x="9075120" y="1953357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0C8DA544-EA20-4F4F-A0E8-C4D639AA8152}"/>
                </a:ext>
              </a:extLst>
            </p:cNvPr>
            <p:cNvSpPr/>
            <p:nvPr/>
          </p:nvSpPr>
          <p:spPr>
            <a:xfrm>
              <a:off x="9272068" y="211829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DBBFB2D8-7B87-4D29-A2C8-D4E909BCD01C}"/>
                </a:ext>
              </a:extLst>
            </p:cNvPr>
            <p:cNvSpPr/>
            <p:nvPr/>
          </p:nvSpPr>
          <p:spPr>
            <a:xfrm>
              <a:off x="986291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7726364-7770-442A-8E67-245ACF7CDED7}"/>
                </a:ext>
              </a:extLst>
            </p:cNvPr>
            <p:cNvSpPr/>
            <p:nvPr/>
          </p:nvSpPr>
          <p:spPr>
            <a:xfrm>
              <a:off x="926572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AAA5509-80A3-45E9-825F-1F8A5B132E02}"/>
                </a:ext>
              </a:extLst>
            </p:cNvPr>
            <p:cNvSpPr/>
            <p:nvPr/>
          </p:nvSpPr>
          <p:spPr>
            <a:xfrm>
              <a:off x="9861344" y="21453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BC8367C7-9340-4E92-B6EE-C9E69890EDCE}"/>
                </a:ext>
              </a:extLst>
            </p:cNvPr>
            <p:cNvSpPr/>
            <p:nvPr/>
          </p:nvSpPr>
          <p:spPr>
            <a:xfrm>
              <a:off x="9546564" y="2431148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468E8717-0B2D-4C40-91E4-7559EFAAE080}"/>
              </a:ext>
            </a:extLst>
          </p:cNvPr>
          <p:cNvSpPr txBox="1"/>
          <p:nvPr/>
        </p:nvSpPr>
        <p:spPr>
          <a:xfrm>
            <a:off x="6465546" y="5913211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1</a:t>
            </a:r>
            <a:endParaRPr lang="en-NZ" sz="4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F7CF95C-7D00-43DC-85EC-525B8B9955FE}"/>
              </a:ext>
            </a:extLst>
          </p:cNvPr>
          <p:cNvGrpSpPr/>
          <p:nvPr/>
        </p:nvGrpSpPr>
        <p:grpSpPr>
          <a:xfrm>
            <a:off x="9532539" y="1189884"/>
            <a:ext cx="1206305" cy="1206305"/>
            <a:chOff x="9066288" y="3667422"/>
            <a:chExt cx="1206305" cy="1206305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9A869D5-42F3-4BF9-998C-677E83EA84F2}"/>
                </a:ext>
              </a:extLst>
            </p:cNvPr>
            <p:cNvSpPr/>
            <p:nvPr/>
          </p:nvSpPr>
          <p:spPr>
            <a:xfrm>
              <a:off x="9066288" y="3667422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A34143E-A6F5-43AE-81D2-86BFE94271E6}"/>
                </a:ext>
              </a:extLst>
            </p:cNvPr>
            <p:cNvSpPr/>
            <p:nvPr/>
          </p:nvSpPr>
          <p:spPr>
            <a:xfrm>
              <a:off x="9263236" y="3832355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A9DB125-B808-42D8-B487-B583CAC4A295}"/>
                </a:ext>
              </a:extLst>
            </p:cNvPr>
            <p:cNvSpPr/>
            <p:nvPr/>
          </p:nvSpPr>
          <p:spPr>
            <a:xfrm>
              <a:off x="9854079" y="4434995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43F3C24-83F1-48CE-8320-5D8E6E4BC3A0}"/>
                </a:ext>
              </a:extLst>
            </p:cNvPr>
            <p:cNvSpPr/>
            <p:nvPr/>
          </p:nvSpPr>
          <p:spPr>
            <a:xfrm>
              <a:off x="9577508" y="413287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7007EBD2-DA22-427A-A8B2-EDA1EC6C63BB}"/>
              </a:ext>
            </a:extLst>
          </p:cNvPr>
          <p:cNvSpPr txBox="1"/>
          <p:nvPr/>
        </p:nvSpPr>
        <p:spPr>
          <a:xfrm>
            <a:off x="6429292" y="2175994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3</a:t>
            </a:r>
            <a:endParaRPr lang="en-NZ" sz="4000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E3A69BA-14D0-45F5-A004-11A8AC88ECAA}"/>
              </a:ext>
            </a:extLst>
          </p:cNvPr>
          <p:cNvGrpSpPr/>
          <p:nvPr/>
        </p:nvGrpSpPr>
        <p:grpSpPr>
          <a:xfrm>
            <a:off x="9540822" y="1201529"/>
            <a:ext cx="1206305" cy="1206305"/>
            <a:chOff x="9483097" y="3715096"/>
            <a:chExt cx="1206305" cy="1206305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8E85BD12-0521-4C84-BB1D-8FB464A39B0B}"/>
                </a:ext>
              </a:extLst>
            </p:cNvPr>
            <p:cNvSpPr/>
            <p:nvPr/>
          </p:nvSpPr>
          <p:spPr>
            <a:xfrm>
              <a:off x="9483097" y="3715096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39F2E2F8-5C4D-49B7-834E-0E5F5196D6D5}"/>
                </a:ext>
              </a:extLst>
            </p:cNvPr>
            <p:cNvSpPr/>
            <p:nvPr/>
          </p:nvSpPr>
          <p:spPr>
            <a:xfrm>
              <a:off x="9713672" y="3960794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D7BDED69-1865-4335-A29B-CCA457FA37A0}"/>
                </a:ext>
              </a:extLst>
            </p:cNvPr>
            <p:cNvSpPr/>
            <p:nvPr/>
          </p:nvSpPr>
          <p:spPr>
            <a:xfrm>
              <a:off x="10203254" y="4371151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94F3185A-9652-4674-BEC8-B0550BECDA91}"/>
                </a:ext>
              </a:extLst>
            </p:cNvPr>
            <p:cNvSpPr/>
            <p:nvPr/>
          </p:nvSpPr>
          <p:spPr>
            <a:xfrm>
              <a:off x="10194969" y="3960794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23CF083-FC9B-4898-8053-E630B3364FE2}"/>
                </a:ext>
              </a:extLst>
            </p:cNvPr>
            <p:cNvSpPr/>
            <p:nvPr/>
          </p:nvSpPr>
          <p:spPr>
            <a:xfrm>
              <a:off x="9722107" y="4367935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77E6A814-B733-403B-95EE-5837892515A5}"/>
              </a:ext>
            </a:extLst>
          </p:cNvPr>
          <p:cNvSpPr txBox="1"/>
          <p:nvPr/>
        </p:nvSpPr>
        <p:spPr>
          <a:xfrm>
            <a:off x="3932011" y="5913211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4</a:t>
            </a:r>
            <a:endParaRPr lang="en-NZ" sz="4000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6A06BE3-5040-4C6F-9CE6-338249D830A9}"/>
              </a:ext>
            </a:extLst>
          </p:cNvPr>
          <p:cNvGrpSpPr/>
          <p:nvPr/>
        </p:nvGrpSpPr>
        <p:grpSpPr>
          <a:xfrm>
            <a:off x="9555687" y="1190264"/>
            <a:ext cx="1206305" cy="1206305"/>
            <a:chOff x="8411953" y="4211515"/>
            <a:chExt cx="1206305" cy="1206305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A779F7B-9856-4433-8710-A147926004AC}"/>
                </a:ext>
              </a:extLst>
            </p:cNvPr>
            <p:cNvSpPr/>
            <p:nvPr/>
          </p:nvSpPr>
          <p:spPr>
            <a:xfrm>
              <a:off x="8411953" y="4211515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01084CF6-A99A-463A-8B4E-FEECDF92B029}"/>
                </a:ext>
              </a:extLst>
            </p:cNvPr>
            <p:cNvSpPr/>
            <p:nvPr/>
          </p:nvSpPr>
          <p:spPr>
            <a:xfrm>
              <a:off x="8517167" y="44696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1DDBAE66-E0F6-47D8-A2CB-C326E9491F6E}"/>
                </a:ext>
              </a:extLst>
            </p:cNvPr>
            <p:cNvSpPr/>
            <p:nvPr/>
          </p:nvSpPr>
          <p:spPr>
            <a:xfrm>
              <a:off x="8873103" y="4853104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AAB0F403-B445-4BD7-860E-1B87DE0225AE}"/>
                </a:ext>
              </a:extLst>
            </p:cNvPr>
            <p:cNvSpPr/>
            <p:nvPr/>
          </p:nvSpPr>
          <p:spPr>
            <a:xfrm>
              <a:off x="8873103" y="44696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DAF2B147-2BA1-4308-BDA3-94B70D781E25}"/>
                </a:ext>
              </a:extLst>
            </p:cNvPr>
            <p:cNvSpPr/>
            <p:nvPr/>
          </p:nvSpPr>
          <p:spPr>
            <a:xfrm>
              <a:off x="8521450" y="4853104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367B9EF-7A1B-4A62-93BE-1634B50ACF2E}"/>
                </a:ext>
              </a:extLst>
            </p:cNvPr>
            <p:cNvSpPr/>
            <p:nvPr/>
          </p:nvSpPr>
          <p:spPr>
            <a:xfrm>
              <a:off x="9245680" y="4853104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B5E45F4-0651-4D35-8E2B-C9E788C5223C}"/>
                </a:ext>
              </a:extLst>
            </p:cNvPr>
            <p:cNvSpPr/>
            <p:nvPr/>
          </p:nvSpPr>
          <p:spPr>
            <a:xfrm>
              <a:off x="9245680" y="44696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1A63B44D-2931-4966-9061-10755E679FA6}"/>
              </a:ext>
            </a:extLst>
          </p:cNvPr>
          <p:cNvSpPr txBox="1"/>
          <p:nvPr/>
        </p:nvSpPr>
        <p:spPr>
          <a:xfrm>
            <a:off x="1531621" y="5913211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6</a:t>
            </a:r>
            <a:endParaRPr lang="en-NZ" sz="400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C7B88F8-C6BC-44B2-B7DE-1B687882CE9B}"/>
              </a:ext>
            </a:extLst>
          </p:cNvPr>
          <p:cNvGrpSpPr/>
          <p:nvPr/>
        </p:nvGrpSpPr>
        <p:grpSpPr>
          <a:xfrm>
            <a:off x="9540822" y="1178619"/>
            <a:ext cx="1206305" cy="1206305"/>
            <a:chOff x="9348536" y="3918541"/>
            <a:chExt cx="1206305" cy="1206305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FDC3B66-F2D9-4C62-89ED-561D0AFD68FE}"/>
                </a:ext>
              </a:extLst>
            </p:cNvPr>
            <p:cNvSpPr/>
            <p:nvPr/>
          </p:nvSpPr>
          <p:spPr>
            <a:xfrm>
              <a:off x="9348536" y="3918541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AB9F60DD-9935-4450-B25E-40C2AD80093A}"/>
                </a:ext>
              </a:extLst>
            </p:cNvPr>
            <p:cNvSpPr/>
            <p:nvPr/>
          </p:nvSpPr>
          <p:spPr>
            <a:xfrm>
              <a:off x="10055661" y="466659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31A4C6E-25DA-453E-AC0C-B3E3C764B7BF}"/>
                </a:ext>
              </a:extLst>
            </p:cNvPr>
            <p:cNvSpPr/>
            <p:nvPr/>
          </p:nvSpPr>
          <p:spPr>
            <a:xfrm>
              <a:off x="9577602" y="4145214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9E98D728-CF26-44BF-A50A-535506A20ADD}"/>
              </a:ext>
            </a:extLst>
          </p:cNvPr>
          <p:cNvSpPr txBox="1"/>
          <p:nvPr/>
        </p:nvSpPr>
        <p:spPr>
          <a:xfrm>
            <a:off x="6453327" y="3396465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2</a:t>
            </a:r>
            <a:endParaRPr lang="en-NZ" sz="4000" dirty="0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DA05952A-D40D-434D-9384-9E1CD9907443}"/>
              </a:ext>
            </a:extLst>
          </p:cNvPr>
          <p:cNvGrpSpPr/>
          <p:nvPr/>
        </p:nvGrpSpPr>
        <p:grpSpPr>
          <a:xfrm>
            <a:off x="9555687" y="1183949"/>
            <a:ext cx="1206305" cy="1206305"/>
            <a:chOff x="9066288" y="3667422"/>
            <a:chExt cx="1206305" cy="1206305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6283A481-2DA5-43C1-B3B5-DE40ADA0DE1C}"/>
                </a:ext>
              </a:extLst>
            </p:cNvPr>
            <p:cNvSpPr/>
            <p:nvPr/>
          </p:nvSpPr>
          <p:spPr>
            <a:xfrm>
              <a:off x="9066288" y="3667422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C3C82CF4-1730-474B-99A5-6EDA41DDD0A6}"/>
                </a:ext>
              </a:extLst>
            </p:cNvPr>
            <p:cNvSpPr/>
            <p:nvPr/>
          </p:nvSpPr>
          <p:spPr>
            <a:xfrm>
              <a:off x="9263236" y="3832355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AF83117-3205-4DA8-9759-86D0D228BC54}"/>
                </a:ext>
              </a:extLst>
            </p:cNvPr>
            <p:cNvSpPr/>
            <p:nvPr/>
          </p:nvSpPr>
          <p:spPr>
            <a:xfrm>
              <a:off x="9854079" y="4434995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3FF43675-7532-461F-A37F-173727DE2323}"/>
                </a:ext>
              </a:extLst>
            </p:cNvPr>
            <p:cNvSpPr/>
            <p:nvPr/>
          </p:nvSpPr>
          <p:spPr>
            <a:xfrm>
              <a:off x="9577508" y="413287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FDEB6154-48EC-4F64-A37E-EB32434367A7}"/>
              </a:ext>
            </a:extLst>
          </p:cNvPr>
          <p:cNvSpPr txBox="1"/>
          <p:nvPr/>
        </p:nvSpPr>
        <p:spPr>
          <a:xfrm>
            <a:off x="5126096" y="5913211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3</a:t>
            </a:r>
            <a:endParaRPr lang="en-NZ" sz="4000" dirty="0"/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20344B49-DC39-43E4-827B-1370AAD31CB5}"/>
              </a:ext>
            </a:extLst>
          </p:cNvPr>
          <p:cNvGrpSpPr/>
          <p:nvPr/>
        </p:nvGrpSpPr>
        <p:grpSpPr>
          <a:xfrm>
            <a:off x="9540822" y="1201528"/>
            <a:ext cx="1206305" cy="1206305"/>
            <a:chOff x="9075120" y="1953357"/>
            <a:chExt cx="1206305" cy="1206305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7EC82B85-767C-4F69-8400-60A54B1579C5}"/>
                </a:ext>
              </a:extLst>
            </p:cNvPr>
            <p:cNvSpPr/>
            <p:nvPr/>
          </p:nvSpPr>
          <p:spPr>
            <a:xfrm>
              <a:off x="9075120" y="1953357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84496ABE-E56D-40A8-BCBE-210962B286DE}"/>
                </a:ext>
              </a:extLst>
            </p:cNvPr>
            <p:cNvSpPr/>
            <p:nvPr/>
          </p:nvSpPr>
          <p:spPr>
            <a:xfrm>
              <a:off x="9272068" y="211829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99F6E615-36B5-4A47-9230-DA399FF0D60B}"/>
                </a:ext>
              </a:extLst>
            </p:cNvPr>
            <p:cNvSpPr/>
            <p:nvPr/>
          </p:nvSpPr>
          <p:spPr>
            <a:xfrm>
              <a:off x="986291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EEC16906-30F4-45D6-A43B-3EA723A6EB68}"/>
                </a:ext>
              </a:extLst>
            </p:cNvPr>
            <p:cNvSpPr/>
            <p:nvPr/>
          </p:nvSpPr>
          <p:spPr>
            <a:xfrm>
              <a:off x="926572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56D86BE3-A501-4BA5-849B-57E9C1BF6908}"/>
                </a:ext>
              </a:extLst>
            </p:cNvPr>
            <p:cNvSpPr/>
            <p:nvPr/>
          </p:nvSpPr>
          <p:spPr>
            <a:xfrm>
              <a:off x="9861344" y="21453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099292D0-04FF-462F-83D1-CC990AD9AFE2}"/>
                </a:ext>
              </a:extLst>
            </p:cNvPr>
            <p:cNvSpPr/>
            <p:nvPr/>
          </p:nvSpPr>
          <p:spPr>
            <a:xfrm>
              <a:off x="9546564" y="2431148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289A613B-1063-4764-99DA-F478B3FBE88F}"/>
              </a:ext>
            </a:extLst>
          </p:cNvPr>
          <p:cNvSpPr txBox="1"/>
          <p:nvPr/>
        </p:nvSpPr>
        <p:spPr>
          <a:xfrm>
            <a:off x="6466788" y="966662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5</a:t>
            </a:r>
            <a:endParaRPr lang="en-NZ" sz="4000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2C14F27B-56EC-4DBD-9B14-139549A8C2F7}"/>
              </a:ext>
            </a:extLst>
          </p:cNvPr>
          <p:cNvGrpSpPr/>
          <p:nvPr/>
        </p:nvGrpSpPr>
        <p:grpSpPr>
          <a:xfrm>
            <a:off x="9554283" y="1184109"/>
            <a:ext cx="1206305" cy="1206305"/>
            <a:chOff x="9075120" y="1953357"/>
            <a:chExt cx="1206305" cy="1206305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48CC4DD4-4677-44BF-B733-CE445AAF208C}"/>
                </a:ext>
              </a:extLst>
            </p:cNvPr>
            <p:cNvSpPr/>
            <p:nvPr/>
          </p:nvSpPr>
          <p:spPr>
            <a:xfrm>
              <a:off x="9075120" y="1953357"/>
              <a:ext cx="1206305" cy="120630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3CE8C2E-485D-405C-822D-89A02FDB8F5D}"/>
                </a:ext>
              </a:extLst>
            </p:cNvPr>
            <p:cNvSpPr/>
            <p:nvPr/>
          </p:nvSpPr>
          <p:spPr>
            <a:xfrm>
              <a:off x="9272068" y="211829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35A62FCA-D9A1-4F4E-A14F-3B03B3205D2A}"/>
                </a:ext>
              </a:extLst>
            </p:cNvPr>
            <p:cNvSpPr/>
            <p:nvPr/>
          </p:nvSpPr>
          <p:spPr>
            <a:xfrm>
              <a:off x="986291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54EFD79-B12A-4825-891F-8444D4CFB157}"/>
                </a:ext>
              </a:extLst>
            </p:cNvPr>
            <p:cNvSpPr/>
            <p:nvPr/>
          </p:nvSpPr>
          <p:spPr>
            <a:xfrm>
              <a:off x="9265721" y="2720930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2BABAFD-E1E4-4680-A574-CDD5AB183B35}"/>
                </a:ext>
              </a:extLst>
            </p:cNvPr>
            <p:cNvSpPr/>
            <p:nvPr/>
          </p:nvSpPr>
          <p:spPr>
            <a:xfrm>
              <a:off x="9861344" y="2145329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EC9B8886-5949-4103-BF36-8B71DD7EE7EE}"/>
              </a:ext>
            </a:extLst>
          </p:cNvPr>
          <p:cNvSpPr txBox="1"/>
          <p:nvPr/>
        </p:nvSpPr>
        <p:spPr>
          <a:xfrm>
            <a:off x="6441747" y="4592907"/>
            <a:ext cx="95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4000" dirty="0"/>
              <a:t>4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94941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101" grpId="0"/>
      <p:bldP spid="94" grpId="0"/>
      <p:bldP spid="105" grpId="0"/>
      <p:bldP spid="114" grpId="0"/>
      <p:bldP spid="123" grpId="0"/>
      <p:bldP spid="129" grpId="0"/>
      <p:bldP spid="137" grpId="0"/>
      <p:bldP spid="1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8AA273C-19AF-45D0-9807-51419A9F6AB2}"/>
              </a:ext>
            </a:extLst>
          </p:cNvPr>
          <p:cNvSpPr txBox="1"/>
          <p:nvPr/>
        </p:nvSpPr>
        <p:spPr>
          <a:xfrm>
            <a:off x="6256631" y="2667446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Basketball</a:t>
            </a:r>
          </a:p>
          <a:p>
            <a:r>
              <a:rPr lang="en-NZ" dirty="0"/>
              <a:t>5 players per team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E2D032-5607-47F0-A32C-49FE5AE5B2D9}"/>
              </a:ext>
            </a:extLst>
          </p:cNvPr>
          <p:cNvSpPr txBox="1"/>
          <p:nvPr/>
        </p:nvSpPr>
        <p:spPr>
          <a:xfrm>
            <a:off x="782850" y="5941899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Lacrosse</a:t>
            </a:r>
          </a:p>
          <a:p>
            <a:r>
              <a:rPr lang="en-NZ" dirty="0"/>
              <a:t>10 players per team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1C0B75-8859-4B0A-BB49-AC02EB4EE081}"/>
              </a:ext>
            </a:extLst>
          </p:cNvPr>
          <p:cNvSpPr txBox="1"/>
          <p:nvPr/>
        </p:nvSpPr>
        <p:spPr>
          <a:xfrm>
            <a:off x="6256631" y="5907356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Curling</a:t>
            </a:r>
          </a:p>
          <a:p>
            <a:r>
              <a:rPr lang="en-NZ" dirty="0"/>
              <a:t>4 players per 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C4C3E5-82BD-4C8C-AD2B-009ECEC16DF1}"/>
              </a:ext>
            </a:extLst>
          </p:cNvPr>
          <p:cNvSpPr txBox="1"/>
          <p:nvPr/>
        </p:nvSpPr>
        <p:spPr>
          <a:xfrm>
            <a:off x="812409" y="2667446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Tug of war</a:t>
            </a:r>
          </a:p>
          <a:p>
            <a:r>
              <a:rPr lang="en-NZ" dirty="0"/>
              <a:t>8 players per team</a:t>
            </a:r>
          </a:p>
        </p:txBody>
      </p:sp>
      <p:pic>
        <p:nvPicPr>
          <p:cNvPr id="4" name="Picture 3" descr="A group of people standing in front of a crowd&#10;&#10;Description automatically generated">
            <a:extLst>
              <a:ext uri="{FF2B5EF4-FFF2-40B4-BE49-F238E27FC236}">
                <a16:creationId xmlns:a16="http://schemas.microsoft.com/office/drawing/2014/main" id="{A0653D8F-96D9-B044-A6F6-E5E87D9C3D2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409" y="331750"/>
            <a:ext cx="3505177" cy="2335696"/>
          </a:xfrm>
          <a:prstGeom prst="rect">
            <a:avLst/>
          </a:prstGeom>
        </p:spPr>
      </p:pic>
      <p:pic>
        <p:nvPicPr>
          <p:cNvPr id="12" name="Picture 11" descr="A group of men playing a game of football&#10;&#10;Description automatically generated">
            <a:extLst>
              <a:ext uri="{FF2B5EF4-FFF2-40B4-BE49-F238E27FC236}">
                <a16:creationId xmlns:a16="http://schemas.microsoft.com/office/drawing/2014/main" id="{6FD5C77E-7607-1940-9B84-7EE30D73586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409" y="3606203"/>
            <a:ext cx="2919620" cy="2335696"/>
          </a:xfrm>
          <a:prstGeom prst="rect">
            <a:avLst/>
          </a:prstGeom>
        </p:spPr>
      </p:pic>
      <p:pic>
        <p:nvPicPr>
          <p:cNvPr id="15" name="Picture 14" descr="A picture containing plate, table, building, snow&#10;&#10;Description automatically generated">
            <a:extLst>
              <a:ext uri="{FF2B5EF4-FFF2-40B4-BE49-F238E27FC236}">
                <a16:creationId xmlns:a16="http://schemas.microsoft.com/office/drawing/2014/main" id="{1EF6E6B2-D60E-C644-AC14-380C3DD138E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553" y="3606203"/>
            <a:ext cx="3509812" cy="2335696"/>
          </a:xfrm>
          <a:prstGeom prst="rect">
            <a:avLst/>
          </a:prstGeom>
        </p:spPr>
      </p:pic>
      <p:pic>
        <p:nvPicPr>
          <p:cNvPr id="17" name="Picture 16" descr="A group of people playing basketball on a court&#10;&#10;Description automatically generated">
            <a:extLst>
              <a:ext uri="{FF2B5EF4-FFF2-40B4-BE49-F238E27FC236}">
                <a16:creationId xmlns:a16="http://schemas.microsoft.com/office/drawing/2014/main" id="{7CF7BD23-431B-9748-9B51-8E3E63895F0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412" y="335587"/>
            <a:ext cx="3504953" cy="23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06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F2A2C7E-3E18-42F9-AFBD-91369B297489}"/>
              </a:ext>
            </a:extLst>
          </p:cNvPr>
          <p:cNvSpPr txBox="1"/>
          <p:nvPr/>
        </p:nvSpPr>
        <p:spPr>
          <a:xfrm>
            <a:off x="953810" y="2916141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Softball</a:t>
            </a:r>
          </a:p>
          <a:p>
            <a:r>
              <a:rPr lang="en-NZ" dirty="0"/>
              <a:t>9 players per team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A2EB6-D55F-419C-8217-727EE70DBC7C}"/>
              </a:ext>
            </a:extLst>
          </p:cNvPr>
          <p:cNvSpPr txBox="1"/>
          <p:nvPr/>
        </p:nvSpPr>
        <p:spPr>
          <a:xfrm>
            <a:off x="6274567" y="2916141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Volleyball</a:t>
            </a:r>
          </a:p>
          <a:p>
            <a:r>
              <a:rPr lang="en-NZ" dirty="0"/>
              <a:t>6 players per 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B1526B-819D-4C9C-98AE-E90397B3E739}"/>
              </a:ext>
            </a:extLst>
          </p:cNvPr>
          <p:cNvSpPr txBox="1"/>
          <p:nvPr/>
        </p:nvSpPr>
        <p:spPr>
          <a:xfrm>
            <a:off x="953810" y="6103315"/>
            <a:ext cx="323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err="1"/>
              <a:t>Petanque</a:t>
            </a:r>
            <a:endParaRPr lang="en-NZ" dirty="0"/>
          </a:p>
          <a:p>
            <a:r>
              <a:rPr lang="en-NZ" dirty="0"/>
              <a:t>3 players per team</a:t>
            </a:r>
          </a:p>
        </p:txBody>
      </p:sp>
      <p:pic>
        <p:nvPicPr>
          <p:cNvPr id="5" name="Picture 4" descr="A batter catcher and umpire during a baseball game&#10;&#10;Description automatically generated">
            <a:extLst>
              <a:ext uri="{FF2B5EF4-FFF2-40B4-BE49-F238E27FC236}">
                <a16:creationId xmlns:a16="http://schemas.microsoft.com/office/drawing/2014/main" id="{E3897609-CFEF-BA49-9222-6C483B9E730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810" y="495530"/>
            <a:ext cx="3639263" cy="2420611"/>
          </a:xfrm>
          <a:prstGeom prst="rect">
            <a:avLst/>
          </a:prstGeom>
        </p:spPr>
      </p:pic>
      <p:pic>
        <p:nvPicPr>
          <p:cNvPr id="10" name="Picture 9" descr="A picture containing person, sport, game, volleyball&#10;&#10;Description automatically generated">
            <a:extLst>
              <a:ext uri="{FF2B5EF4-FFF2-40B4-BE49-F238E27FC236}">
                <a16:creationId xmlns:a16="http://schemas.microsoft.com/office/drawing/2014/main" id="{925CE276-9A0E-6147-BA30-9ECE179F39F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8666" y="506831"/>
            <a:ext cx="3630916" cy="2420611"/>
          </a:xfrm>
          <a:prstGeom prst="rect">
            <a:avLst/>
          </a:prstGeom>
        </p:spPr>
      </p:pic>
      <p:pic>
        <p:nvPicPr>
          <p:cNvPr id="12" name="Picture 11" descr="A picture containing outdoor, person, grass, ball&#10;&#10;Description automatically generated">
            <a:extLst>
              <a:ext uri="{FF2B5EF4-FFF2-40B4-BE49-F238E27FC236}">
                <a16:creationId xmlns:a16="http://schemas.microsoft.com/office/drawing/2014/main" id="{73F5FEDA-DCF8-8E48-896F-AF764AB4137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810" y="3676765"/>
            <a:ext cx="3630915" cy="242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7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387</Words>
  <Application>Microsoft Office PowerPoint</Application>
  <PresentationFormat>Widescreen</PresentationFormat>
  <Paragraphs>121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40</cp:revision>
  <dcterms:created xsi:type="dcterms:W3CDTF">2020-10-23T01:25:27Z</dcterms:created>
  <dcterms:modified xsi:type="dcterms:W3CDTF">2023-07-16T21:51:15Z</dcterms:modified>
</cp:coreProperties>
</file>