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7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F6910C-67B4-433B-8ECC-03FC855A18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90257E-48E8-44AF-80DD-44AEE34520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112F52-62F7-4319-B2E4-C8C350DAD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23282-B292-4DA1-ABA8-8B25CA85FC38}" type="datetimeFigureOut">
              <a:rPr lang="en-NZ" smtClean="0"/>
              <a:t>23/08/2019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0D2883-E896-47C1-938C-2F3B3D952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40ACE4-1341-42BE-87F9-D23CDC986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76C3F-1394-4F31-B036-69810EC353F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46553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70D399-99E5-4888-8DB9-46762EA6A0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8A082B-5AF3-43FB-AFFA-A4EA1533CE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A88793-9EAC-42EB-897B-B0F0C1F26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23282-B292-4DA1-ABA8-8B25CA85FC38}" type="datetimeFigureOut">
              <a:rPr lang="en-NZ" smtClean="0"/>
              <a:t>23/08/2019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1EFE2C-32EF-48FC-9341-D71EE6181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1DD6E1-33A0-45F1-A4AD-596AA7F2B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76C3F-1394-4F31-B036-69810EC353F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02623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AFE6C3F-0114-4F3E-B44D-28CCFDFC57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4B46B7-B127-418B-B5AE-AE201BEF1A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58A5F0-CAFC-45C2-9EF6-870D6EB50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23282-B292-4DA1-ABA8-8B25CA85FC38}" type="datetimeFigureOut">
              <a:rPr lang="en-NZ" smtClean="0"/>
              <a:t>23/08/2019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94540C-76F0-4419-A4D5-4711E8E27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BFA54E-FEC7-4CCA-822F-767A9AC53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76C3F-1394-4F31-B036-69810EC353F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24625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AD7E8-CBEE-4401-B4E5-364ACC24B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FA462-7F62-420A-B345-FB7308FF1D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9A1C54-8508-493F-BCB5-91606772D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23282-B292-4DA1-ABA8-8B25CA85FC38}" type="datetimeFigureOut">
              <a:rPr lang="en-NZ" smtClean="0"/>
              <a:t>23/08/2019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1B92E5-B5C5-4699-9749-294973479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76732-BA78-409C-9827-6DC0A327F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76C3F-1394-4F31-B036-69810EC353F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20366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2E8B9E-E527-40F8-82ED-CC3C4B5FB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5CE020-A1F1-4419-970E-8E183B5FF0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CA0C62-AF75-40D6-96F6-2CB433668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23282-B292-4DA1-ABA8-8B25CA85FC38}" type="datetimeFigureOut">
              <a:rPr lang="en-NZ" smtClean="0"/>
              <a:t>23/08/2019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7C0146-D82F-464D-BBD1-62B3CBE50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DB1E77-7252-45E3-9E3B-859372C93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76C3F-1394-4F31-B036-69810EC353F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58103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58929-B5BC-4BA0-B36C-EC1F51F41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E9133E-BDE8-4D1D-8A63-6190EA1E46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8245B7-06C4-4248-921B-CEA1424BF9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AFAE42-FDC7-449D-9B96-3767C9796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23282-B292-4DA1-ABA8-8B25CA85FC38}" type="datetimeFigureOut">
              <a:rPr lang="en-NZ" smtClean="0"/>
              <a:t>23/08/2019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B8DA26-B9CA-4D65-B171-9AFD4DACB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AD9B8A-C529-4C7E-B273-5D813DAEF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76C3F-1394-4F31-B036-69810EC353F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41525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4364D1-4EA5-49C0-9365-4EB0A3F1F6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F33192-7CB3-40D8-BBF9-D5711E307A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07B333-48DA-41DD-864D-725834FEF1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46296D-00D6-45EF-A26C-FC2E85A8A3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6FE88E-5D6E-4A10-8965-DA21776BB8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BE88BD-1FF9-4C41-882B-C362B6B6C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23282-B292-4DA1-ABA8-8B25CA85FC38}" type="datetimeFigureOut">
              <a:rPr lang="en-NZ" smtClean="0"/>
              <a:t>23/08/2019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B21AA9-5760-4113-AAB6-F93147C076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285AA38-8BA9-45A6-AE29-D4CAD97D9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76C3F-1394-4F31-B036-69810EC353F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0339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3564CD-8EB6-4B1F-81AB-FEC43FAF23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3A7394-3E18-45B9-BD62-E7F66597F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23282-B292-4DA1-ABA8-8B25CA85FC38}" type="datetimeFigureOut">
              <a:rPr lang="en-NZ" smtClean="0"/>
              <a:t>23/08/2019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C2E656-0873-452C-A87B-5218C2577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A4FB14-4E56-4ED4-AC8E-F4FD23802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76C3F-1394-4F31-B036-69810EC353F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43520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F9B700-494B-44E4-82FC-E9313EB52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23282-B292-4DA1-ABA8-8B25CA85FC38}" type="datetimeFigureOut">
              <a:rPr lang="en-NZ" smtClean="0"/>
              <a:t>23/08/2019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011D1D-D7B4-4644-BBAD-F1B7722B2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FBA27E-8A49-4519-A8F5-B260963D2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76C3F-1394-4F31-B036-69810EC353F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69137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96C4A3-8546-47E9-A8F2-B7EA3C2460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7CE9BB-46E1-455B-B271-7CEEE096E6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5B14F6-4298-4361-B94A-0F1FB7321C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E4C32E-D72E-40E2-8D53-2E36AB9A6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23282-B292-4DA1-ABA8-8B25CA85FC38}" type="datetimeFigureOut">
              <a:rPr lang="en-NZ" smtClean="0"/>
              <a:t>23/08/2019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84D7BE-B222-403D-8861-0DDC9E63E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B6FF65-412F-4447-88D1-7F1DC1577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76C3F-1394-4F31-B036-69810EC353F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68616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F33D6-33DE-4B15-932A-CBAD608111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649B0A7-BB9E-436B-9F73-475803D46E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3221B7-303F-4801-BFD0-363E316101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A4D17A-878E-45E1-A0AE-F29638AA1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23282-B292-4DA1-ABA8-8B25CA85FC38}" type="datetimeFigureOut">
              <a:rPr lang="en-NZ" smtClean="0"/>
              <a:t>23/08/2019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53D97B-D9DC-4873-B92C-A767391D4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9AED6E-F4AB-4101-8944-C375EBB43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76C3F-1394-4F31-B036-69810EC353F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66501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415C0D7-B5C2-4F06-9A3A-AC67C8B1D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59C360-33E9-4F69-A4A3-773A6E0782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3D2201-D037-4593-9134-6647285D1B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23282-B292-4DA1-ABA8-8B25CA85FC38}" type="datetimeFigureOut">
              <a:rPr lang="en-NZ" smtClean="0"/>
              <a:t>23/08/2019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582573-C590-4592-AC19-D1DB2D61C5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751F4A-E60E-494A-89F6-178C96099D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76C3F-1394-4F31-B036-69810EC353F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84929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pencil&#10;&#10;Description automatically generated">
            <a:extLst>
              <a:ext uri="{FF2B5EF4-FFF2-40B4-BE49-F238E27FC236}">
                <a16:creationId xmlns:a16="http://schemas.microsoft.com/office/drawing/2014/main" id="{A7CFB80E-E022-4730-8EAC-2A67970B16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4736" y="294968"/>
            <a:ext cx="9004529" cy="6387588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A36DB858-C142-414D-A48E-4FE1857126F0}"/>
              </a:ext>
            </a:extLst>
          </p:cNvPr>
          <p:cNvSpPr/>
          <p:nvPr/>
        </p:nvSpPr>
        <p:spPr>
          <a:xfrm>
            <a:off x="412955" y="1166842"/>
            <a:ext cx="3918260" cy="378565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fontAlgn="base">
              <a:buFont typeface="+mj-lt"/>
              <a:buAutoNum type="arabicPeriod"/>
            </a:pPr>
            <a:r>
              <a:rPr lang="en-NZ" sz="2400" b="1" i="0" dirty="0">
                <a:solidFill>
                  <a:srgbClr val="383939"/>
                </a:solidFill>
                <a:effectLst/>
                <a:latin typeface="Montserrat"/>
              </a:rPr>
              <a:t> Dichotomous or two-point questions</a:t>
            </a:r>
            <a:r>
              <a:rPr lang="en-NZ" sz="2400" b="0" i="0" dirty="0">
                <a:solidFill>
                  <a:srgbClr val="383939"/>
                </a:solidFill>
                <a:effectLst/>
                <a:latin typeface="Montserrat"/>
              </a:rPr>
              <a:t> (e.g. Yes or No, Unsatisfied or Satisfied)</a:t>
            </a:r>
            <a:br>
              <a:rPr lang="en-NZ" sz="2400" b="0" i="0" dirty="0">
                <a:solidFill>
                  <a:srgbClr val="383939"/>
                </a:solidFill>
                <a:effectLst/>
                <a:latin typeface="Montserrat"/>
              </a:rPr>
            </a:br>
            <a:endParaRPr lang="en-NZ" sz="2400" b="0" i="0" dirty="0">
              <a:solidFill>
                <a:srgbClr val="383939"/>
              </a:solidFill>
              <a:effectLst/>
              <a:latin typeface="Montserrat"/>
            </a:endParaRPr>
          </a:p>
          <a:p>
            <a:pPr fontAlgn="base">
              <a:buFont typeface="+mj-lt"/>
              <a:buAutoNum type="arabicPeriod"/>
            </a:pPr>
            <a:r>
              <a:rPr lang="en-NZ" sz="2400" b="1" i="0" dirty="0">
                <a:solidFill>
                  <a:srgbClr val="383939"/>
                </a:solidFill>
                <a:effectLst/>
                <a:latin typeface="Montserrat"/>
              </a:rPr>
              <a:t> Multiple choice questions</a:t>
            </a:r>
            <a:r>
              <a:rPr lang="en-NZ" sz="2400" b="0" i="0" dirty="0">
                <a:solidFill>
                  <a:srgbClr val="383939"/>
                </a:solidFill>
                <a:effectLst/>
                <a:latin typeface="Montserrat"/>
              </a:rPr>
              <a:t> (e.g. A, B, C or D)</a:t>
            </a:r>
            <a:br>
              <a:rPr lang="en-NZ" sz="2400" b="0" i="0" dirty="0">
                <a:solidFill>
                  <a:srgbClr val="383939"/>
                </a:solidFill>
                <a:effectLst/>
                <a:latin typeface="Montserrat"/>
              </a:rPr>
            </a:br>
            <a:endParaRPr lang="en-NZ" sz="2400" b="0" i="0" dirty="0">
              <a:solidFill>
                <a:srgbClr val="383939"/>
              </a:solidFill>
              <a:effectLst/>
              <a:latin typeface="Montserrat"/>
            </a:endParaRPr>
          </a:p>
          <a:p>
            <a:pPr fontAlgn="base">
              <a:buFont typeface="+mj-lt"/>
              <a:buAutoNum type="arabicPeriod"/>
            </a:pPr>
            <a:r>
              <a:rPr lang="en-NZ" sz="2400" b="1" i="0" dirty="0">
                <a:solidFill>
                  <a:srgbClr val="383939"/>
                </a:solidFill>
                <a:effectLst/>
                <a:latin typeface="Montserrat"/>
              </a:rPr>
              <a:t> Scaled questions</a:t>
            </a:r>
            <a:r>
              <a:rPr lang="en-NZ" sz="2400" b="0" i="0" dirty="0">
                <a:solidFill>
                  <a:srgbClr val="383939"/>
                </a:solidFill>
                <a:effectLst/>
                <a:latin typeface="Montserrat"/>
              </a:rPr>
              <a:t> that use rating scales such as a Likert scale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E5B4103-A70B-47AD-BD87-2DD43C7AD4B5}"/>
              </a:ext>
            </a:extLst>
          </p:cNvPr>
          <p:cNvSpPr txBox="1"/>
          <p:nvPr/>
        </p:nvSpPr>
        <p:spPr>
          <a:xfrm>
            <a:off x="412955" y="294968"/>
            <a:ext cx="111202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Types of closed survey questions</a:t>
            </a:r>
          </a:p>
        </p:txBody>
      </p:sp>
    </p:spTree>
    <p:extLst>
      <p:ext uri="{BB962C8B-B14F-4D97-AF65-F5344CB8AC3E}">
        <p14:creationId xmlns:p14="http://schemas.microsoft.com/office/powerpoint/2010/main" val="37430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06B841C-3F63-4233-A310-9FCDCB6DE0A3}"/>
              </a:ext>
            </a:extLst>
          </p:cNvPr>
          <p:cNvSpPr txBox="1"/>
          <p:nvPr/>
        </p:nvSpPr>
        <p:spPr>
          <a:xfrm>
            <a:off x="351663" y="245551"/>
            <a:ext cx="11055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/>
              <a:t>Dichotomous (Two choice) Questions</a:t>
            </a:r>
          </a:p>
        </p:txBody>
      </p:sp>
      <p:pic>
        <p:nvPicPr>
          <p:cNvPr id="4" name="Picture 3" descr="A close up of a device&#10;&#10;Description automatically generated">
            <a:extLst>
              <a:ext uri="{FF2B5EF4-FFF2-40B4-BE49-F238E27FC236}">
                <a16:creationId xmlns:a16="http://schemas.microsoft.com/office/drawing/2014/main" id="{4DE3CD59-898F-4997-9FE2-A17F8015B7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8793" y="985113"/>
            <a:ext cx="8434414" cy="5627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5101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116FD17-B169-45DF-823D-1C46E1F5CA37}"/>
              </a:ext>
            </a:extLst>
          </p:cNvPr>
          <p:cNvSpPr txBox="1"/>
          <p:nvPr/>
        </p:nvSpPr>
        <p:spPr>
          <a:xfrm>
            <a:off x="558140" y="570016"/>
            <a:ext cx="11055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/>
              <a:t>Multi-choice Questions</a:t>
            </a: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B54C00CB-24D3-4A00-84A3-6C372E93D8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4826" y="1216347"/>
            <a:ext cx="7969556" cy="5317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0965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4A40ECF-27EF-4058-8DF3-27ABC330FF6E}"/>
              </a:ext>
            </a:extLst>
          </p:cNvPr>
          <p:cNvSpPr txBox="1"/>
          <p:nvPr/>
        </p:nvSpPr>
        <p:spPr>
          <a:xfrm>
            <a:off x="558140" y="570016"/>
            <a:ext cx="11055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/>
              <a:t>Scale Questions (Multi-choice put on a line)</a:t>
            </a:r>
          </a:p>
        </p:txBody>
      </p:sp>
      <p:pic>
        <p:nvPicPr>
          <p:cNvPr id="4" name="Picture 3" descr="A close up of a device&#10;&#10;Description automatically generated">
            <a:extLst>
              <a:ext uri="{FF2B5EF4-FFF2-40B4-BE49-F238E27FC236}">
                <a16:creationId xmlns:a16="http://schemas.microsoft.com/office/drawing/2014/main" id="{43741A58-8777-42B9-8C17-DD28716E9C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903" y="1637071"/>
            <a:ext cx="11749547" cy="3524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87120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27</Words>
  <Application>Microsoft Office PowerPoint</Application>
  <PresentationFormat>Widescreen</PresentationFormat>
  <Paragraphs>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Montserrat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Vince Wright</dc:creator>
  <cp:lastModifiedBy>Andrew Tagg</cp:lastModifiedBy>
  <cp:revision>5</cp:revision>
  <dcterms:created xsi:type="dcterms:W3CDTF">2019-08-20T20:07:04Z</dcterms:created>
  <dcterms:modified xsi:type="dcterms:W3CDTF">2019-08-23T03:41:50Z</dcterms:modified>
</cp:coreProperties>
</file>