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9"/>
  </p:notesMasterIdLst>
  <p:handoutMasterIdLst>
    <p:handoutMasterId r:id="rId10"/>
  </p:handoutMasterIdLst>
  <p:sldIdLst>
    <p:sldId id="256" r:id="rId2"/>
    <p:sldId id="257" r:id="rId3"/>
    <p:sldId id="258" r:id="rId4"/>
    <p:sldId id="276" r:id="rId5"/>
    <p:sldId id="275" r:id="rId6"/>
    <p:sldId id="277" r:id="rId7"/>
    <p:sldId id="271"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p Arnold" userId="f33d891a-4d22-4751-a85d-e54cb4c51242" providerId="ADAL" clId="{EF00E057-C8F3-4B6E-AD20-D8454209BC60}"/>
    <pc:docChg chg="delSld">
      <pc:chgData name="Pip Arnold" userId="f33d891a-4d22-4751-a85d-e54cb4c51242" providerId="ADAL" clId="{EF00E057-C8F3-4B6E-AD20-D8454209BC60}" dt="2020-11-23T08:59:41.953" v="2" actId="47"/>
      <pc:docMkLst>
        <pc:docMk/>
      </pc:docMkLst>
      <pc:sldChg chg="del">
        <pc:chgData name="Pip Arnold" userId="f33d891a-4d22-4751-a85d-e54cb4c51242" providerId="ADAL" clId="{EF00E057-C8F3-4B6E-AD20-D8454209BC60}" dt="2020-11-23T08:59:41.953" v="2" actId="47"/>
        <pc:sldMkLst>
          <pc:docMk/>
          <pc:sldMk cId="0" sldId="259"/>
        </pc:sldMkLst>
      </pc:sldChg>
      <pc:sldChg chg="del">
        <pc:chgData name="Pip Arnold" userId="f33d891a-4d22-4751-a85d-e54cb4c51242" providerId="ADAL" clId="{EF00E057-C8F3-4B6E-AD20-D8454209BC60}" dt="2020-11-23T08:53:45.542" v="1" actId="47"/>
        <pc:sldMkLst>
          <pc:docMk/>
          <pc:sldMk cId="0" sldId="261"/>
        </pc:sldMkLst>
      </pc:sldChg>
      <pc:sldChg chg="del">
        <pc:chgData name="Pip Arnold" userId="f33d891a-4d22-4751-a85d-e54cb4c51242" providerId="ADAL" clId="{EF00E057-C8F3-4B6E-AD20-D8454209BC60}" dt="2020-11-23T08:53:45.542" v="1" actId="47"/>
        <pc:sldMkLst>
          <pc:docMk/>
          <pc:sldMk cId="0" sldId="263"/>
        </pc:sldMkLst>
      </pc:sldChg>
      <pc:sldChg chg="del">
        <pc:chgData name="Pip Arnold" userId="f33d891a-4d22-4751-a85d-e54cb4c51242" providerId="ADAL" clId="{EF00E057-C8F3-4B6E-AD20-D8454209BC60}" dt="2020-11-23T08:53:45.542" v="1" actId="47"/>
        <pc:sldMkLst>
          <pc:docMk/>
          <pc:sldMk cId="0" sldId="264"/>
        </pc:sldMkLst>
      </pc:sldChg>
      <pc:sldChg chg="del">
        <pc:chgData name="Pip Arnold" userId="f33d891a-4d22-4751-a85d-e54cb4c51242" providerId="ADAL" clId="{EF00E057-C8F3-4B6E-AD20-D8454209BC60}" dt="2020-11-23T08:53:45.542" v="1" actId="47"/>
        <pc:sldMkLst>
          <pc:docMk/>
          <pc:sldMk cId="0" sldId="265"/>
        </pc:sldMkLst>
      </pc:sldChg>
      <pc:sldChg chg="del">
        <pc:chgData name="Pip Arnold" userId="f33d891a-4d22-4751-a85d-e54cb4c51242" providerId="ADAL" clId="{EF00E057-C8F3-4B6E-AD20-D8454209BC60}" dt="2020-11-23T08:53:45.542" v="1" actId="47"/>
        <pc:sldMkLst>
          <pc:docMk/>
          <pc:sldMk cId="0" sldId="266"/>
        </pc:sldMkLst>
      </pc:sldChg>
      <pc:sldChg chg="del">
        <pc:chgData name="Pip Arnold" userId="f33d891a-4d22-4751-a85d-e54cb4c51242" providerId="ADAL" clId="{EF00E057-C8F3-4B6E-AD20-D8454209BC60}" dt="2020-11-23T08:53:45.542" v="1" actId="47"/>
        <pc:sldMkLst>
          <pc:docMk/>
          <pc:sldMk cId="0" sldId="267"/>
        </pc:sldMkLst>
      </pc:sldChg>
      <pc:sldChg chg="del">
        <pc:chgData name="Pip Arnold" userId="f33d891a-4d22-4751-a85d-e54cb4c51242" providerId="ADAL" clId="{EF00E057-C8F3-4B6E-AD20-D8454209BC60}" dt="2020-11-23T08:53:45.542" v="1" actId="47"/>
        <pc:sldMkLst>
          <pc:docMk/>
          <pc:sldMk cId="0" sldId="268"/>
        </pc:sldMkLst>
      </pc:sldChg>
      <pc:sldChg chg="del">
        <pc:chgData name="Pip Arnold" userId="f33d891a-4d22-4751-a85d-e54cb4c51242" providerId="ADAL" clId="{EF00E057-C8F3-4B6E-AD20-D8454209BC60}" dt="2020-11-23T08:53:45.542" v="1" actId="47"/>
        <pc:sldMkLst>
          <pc:docMk/>
          <pc:sldMk cId="0" sldId="269"/>
        </pc:sldMkLst>
      </pc:sldChg>
      <pc:sldChg chg="del">
        <pc:chgData name="Pip Arnold" userId="f33d891a-4d22-4751-a85d-e54cb4c51242" providerId="ADAL" clId="{EF00E057-C8F3-4B6E-AD20-D8454209BC60}" dt="2020-11-23T08:53:31.691" v="0" actId="47"/>
        <pc:sldMkLst>
          <pc:docMk/>
          <pc:sldMk cId="0" sldId="270"/>
        </pc:sldMkLst>
      </pc:sldChg>
      <pc:sldChg chg="del">
        <pc:chgData name="Pip Arnold" userId="f33d891a-4d22-4751-a85d-e54cb4c51242" providerId="ADAL" clId="{EF00E057-C8F3-4B6E-AD20-D8454209BC60}" dt="2020-11-23T08:53:45.542" v="1" actId="47"/>
        <pc:sldMkLst>
          <pc:docMk/>
          <pc:sldMk cId="0" sldId="273"/>
        </pc:sldMkLst>
      </pc:sldChg>
      <pc:sldChg chg="del">
        <pc:chgData name="Pip Arnold" userId="f33d891a-4d22-4751-a85d-e54cb4c51242" providerId="ADAL" clId="{EF00E057-C8F3-4B6E-AD20-D8454209BC60}" dt="2020-11-23T08:53:45.542" v="1" actId="47"/>
        <pc:sldMkLst>
          <pc:docMk/>
          <pc:sldMk cId="0" sldId="27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C44674C-4D4E-42F6-ABF2-4E165FC6DC46}"/>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smtClean="0">
                <a:latin typeface="Calibri" panose="020F0502020204030204" pitchFamily="34" charset="0"/>
              </a:defRPr>
            </a:lvl1pPr>
          </a:lstStyle>
          <a:p>
            <a:pPr>
              <a:defRPr/>
            </a:pPr>
            <a:endParaRPr lang="en-US"/>
          </a:p>
        </p:txBody>
      </p:sp>
      <p:sp>
        <p:nvSpPr>
          <p:cNvPr id="3" name="Date Placeholder 2">
            <a:extLst>
              <a:ext uri="{FF2B5EF4-FFF2-40B4-BE49-F238E27FC236}">
                <a16:creationId xmlns:a16="http://schemas.microsoft.com/office/drawing/2014/main" id="{6CD3218B-2E7A-4700-87AB-065BF1A536AD}"/>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895E1305-4A04-4595-A058-6255769E3D7D}" type="datetime1">
              <a:rPr lang="en-US"/>
              <a:pPr>
                <a:defRPr/>
              </a:pPr>
              <a:t>11/23/2020</a:t>
            </a:fld>
            <a:endParaRPr lang="en-US"/>
          </a:p>
        </p:txBody>
      </p:sp>
      <p:sp>
        <p:nvSpPr>
          <p:cNvPr id="4" name="Footer Placeholder 3">
            <a:extLst>
              <a:ext uri="{FF2B5EF4-FFF2-40B4-BE49-F238E27FC236}">
                <a16:creationId xmlns:a16="http://schemas.microsoft.com/office/drawing/2014/main" id="{AD2B3228-F25F-401C-948B-1D48F42F471A}"/>
              </a:ext>
            </a:extLst>
          </p:cNvPr>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smtClean="0">
                <a:latin typeface="Calibri" panose="020F0502020204030204" pitchFamily="34" charset="0"/>
              </a:defRPr>
            </a:lvl1pPr>
          </a:lstStyle>
          <a:p>
            <a:pPr>
              <a:defRPr/>
            </a:pPr>
            <a:endParaRPr lang="en-US"/>
          </a:p>
        </p:txBody>
      </p:sp>
      <p:sp>
        <p:nvSpPr>
          <p:cNvPr id="5" name="Slide Number Placeholder 4">
            <a:extLst>
              <a:ext uri="{FF2B5EF4-FFF2-40B4-BE49-F238E27FC236}">
                <a16:creationId xmlns:a16="http://schemas.microsoft.com/office/drawing/2014/main" id="{1C3BE1A4-E129-4414-8B13-2A49076CDAA8}"/>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23BD2D01-2E33-4ED5-8E2F-EBF5665137C0}"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92E028D-2117-4AF0-BF54-A36B187C75F2}"/>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smtClean="0">
                <a:latin typeface="Calibri" panose="020F0502020204030204" pitchFamily="34" charset="0"/>
              </a:defRPr>
            </a:lvl1pPr>
          </a:lstStyle>
          <a:p>
            <a:pPr>
              <a:defRPr/>
            </a:pPr>
            <a:endParaRPr lang="en-US"/>
          </a:p>
        </p:txBody>
      </p:sp>
      <p:sp>
        <p:nvSpPr>
          <p:cNvPr id="3" name="Date Placeholder 2">
            <a:extLst>
              <a:ext uri="{FF2B5EF4-FFF2-40B4-BE49-F238E27FC236}">
                <a16:creationId xmlns:a16="http://schemas.microsoft.com/office/drawing/2014/main" id="{C25B787D-A732-48E3-A992-DB3A85EB61FB}"/>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25C34A3E-2FB5-4D35-BC49-954A2C5FD812}" type="datetime1">
              <a:rPr lang="en-US"/>
              <a:pPr>
                <a:defRPr/>
              </a:pPr>
              <a:t>11/23/2020</a:t>
            </a:fld>
            <a:endParaRPr lang="en-US"/>
          </a:p>
        </p:txBody>
      </p:sp>
      <p:sp>
        <p:nvSpPr>
          <p:cNvPr id="4" name="Slide Image Placeholder 3">
            <a:extLst>
              <a:ext uri="{FF2B5EF4-FFF2-40B4-BE49-F238E27FC236}">
                <a16:creationId xmlns:a16="http://schemas.microsoft.com/office/drawing/2014/main" id="{119058A3-2591-4629-847C-A87FC713ED8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a:extLst>
              <a:ext uri="{FF2B5EF4-FFF2-40B4-BE49-F238E27FC236}">
                <a16:creationId xmlns:a16="http://schemas.microsoft.com/office/drawing/2014/main" id="{74B229D6-6738-4588-AA34-050D71292A7A}"/>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8DEA82E-88A7-4921-8FA8-1C1AFBA509BC}"/>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smtClean="0">
                <a:latin typeface="Calibri" panose="020F0502020204030204" pitchFamily="34" charset="0"/>
              </a:defRPr>
            </a:lvl1pPr>
          </a:lstStyle>
          <a:p>
            <a:pPr>
              <a:defRPr/>
            </a:pPr>
            <a:endParaRPr lang="en-US"/>
          </a:p>
        </p:txBody>
      </p:sp>
      <p:sp>
        <p:nvSpPr>
          <p:cNvPr id="7" name="Slide Number Placeholder 6">
            <a:extLst>
              <a:ext uri="{FF2B5EF4-FFF2-40B4-BE49-F238E27FC236}">
                <a16:creationId xmlns:a16="http://schemas.microsoft.com/office/drawing/2014/main" id="{001B820B-8D63-4C69-AE38-2F7EB0B0A38C}"/>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9032F96B-3D0F-4850-AE6C-E1AFE10310B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31CA8B6-39B3-4D1C-B8D8-0689F94E2E7D}"/>
              </a:ext>
            </a:extLst>
          </p:cNvPr>
          <p:cNvSpPr>
            <a:spLocks noGrp="1"/>
          </p:cNvSpPr>
          <p:nvPr>
            <p:ph type="dt" sz="half" idx="10"/>
          </p:nvPr>
        </p:nvSpPr>
        <p:spPr/>
        <p:txBody>
          <a:bodyPr/>
          <a:lstStyle>
            <a:lvl1pPr>
              <a:defRPr/>
            </a:lvl1pPr>
          </a:lstStyle>
          <a:p>
            <a:pPr>
              <a:defRPr/>
            </a:pPr>
            <a:fld id="{6E9196F2-7580-4309-A599-DB22F685AEAF}" type="datetime1">
              <a:rPr lang="en-NZ"/>
              <a:pPr>
                <a:defRPr/>
              </a:pPr>
              <a:t>23/11/2020</a:t>
            </a:fld>
            <a:endParaRPr lang="en-NZ"/>
          </a:p>
        </p:txBody>
      </p:sp>
      <p:sp>
        <p:nvSpPr>
          <p:cNvPr id="5" name="Slide Number Placeholder 5">
            <a:extLst>
              <a:ext uri="{FF2B5EF4-FFF2-40B4-BE49-F238E27FC236}">
                <a16:creationId xmlns:a16="http://schemas.microsoft.com/office/drawing/2014/main" id="{6D641BF4-A7DB-4784-B461-E0C78DC33CB9}"/>
              </a:ext>
            </a:extLst>
          </p:cNvPr>
          <p:cNvSpPr>
            <a:spLocks noGrp="1"/>
          </p:cNvSpPr>
          <p:nvPr>
            <p:ph type="sldNum" sz="quarter" idx="11"/>
          </p:nvPr>
        </p:nvSpPr>
        <p:spPr/>
        <p:txBody>
          <a:bodyPr/>
          <a:lstStyle>
            <a:lvl1pPr>
              <a:defRPr/>
            </a:lvl1pPr>
          </a:lstStyle>
          <a:p>
            <a:fld id="{A8F8ECC5-A59E-4085-ABBA-ABD26640F270}" type="slidenum">
              <a:rPr lang="en-NZ" altLang="en-US"/>
              <a:pPr/>
              <a:t>‹#›</a:t>
            </a:fld>
            <a:endParaRPr lang="en-NZ" altLang="en-US"/>
          </a:p>
        </p:txBody>
      </p:sp>
      <p:sp>
        <p:nvSpPr>
          <p:cNvPr id="6" name="Footer Placeholder 4">
            <a:extLst>
              <a:ext uri="{FF2B5EF4-FFF2-40B4-BE49-F238E27FC236}">
                <a16:creationId xmlns:a16="http://schemas.microsoft.com/office/drawing/2014/main" id="{568B4B19-E1A7-430F-A9EB-366EF9D03FA1}"/>
              </a:ext>
            </a:extLst>
          </p:cNvPr>
          <p:cNvSpPr>
            <a:spLocks noGrp="1"/>
          </p:cNvSpPr>
          <p:nvPr>
            <p:ph type="ftr" sz="quarter" idx="12"/>
          </p:nvPr>
        </p:nvSpPr>
        <p:spPr/>
        <p:txBody>
          <a:bodyPr/>
          <a:lstStyle>
            <a:lvl1pPr>
              <a:defRPr/>
            </a:lvl1pPr>
          </a:lstStyle>
          <a:p>
            <a:pPr>
              <a:defRPr/>
            </a:pPr>
            <a:endParaRPr lang="en-NZ"/>
          </a:p>
        </p:txBody>
      </p:sp>
    </p:spTree>
    <p:extLst>
      <p:ext uri="{BB962C8B-B14F-4D97-AF65-F5344CB8AC3E}">
        <p14:creationId xmlns:p14="http://schemas.microsoft.com/office/powerpoint/2010/main" val="3618876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BE2C33-1530-4883-A460-FD66E0D5C412}"/>
              </a:ext>
            </a:extLst>
          </p:cNvPr>
          <p:cNvSpPr>
            <a:spLocks noGrp="1"/>
          </p:cNvSpPr>
          <p:nvPr>
            <p:ph type="dt" sz="half" idx="10"/>
          </p:nvPr>
        </p:nvSpPr>
        <p:spPr/>
        <p:txBody>
          <a:bodyPr/>
          <a:lstStyle>
            <a:lvl1pPr>
              <a:defRPr/>
            </a:lvl1pPr>
          </a:lstStyle>
          <a:p>
            <a:pPr>
              <a:defRPr/>
            </a:pPr>
            <a:fld id="{4308C0FD-7187-4DF7-8126-AD66673C9725}" type="datetime1">
              <a:rPr lang="en-NZ"/>
              <a:pPr>
                <a:defRPr/>
              </a:pPr>
              <a:t>23/11/2020</a:t>
            </a:fld>
            <a:endParaRPr lang="en-NZ"/>
          </a:p>
        </p:txBody>
      </p:sp>
      <p:sp>
        <p:nvSpPr>
          <p:cNvPr id="5" name="Slide Number Placeholder 5">
            <a:extLst>
              <a:ext uri="{FF2B5EF4-FFF2-40B4-BE49-F238E27FC236}">
                <a16:creationId xmlns:a16="http://schemas.microsoft.com/office/drawing/2014/main" id="{EF71DE5D-386B-421C-9CCB-1F0DA881143A}"/>
              </a:ext>
            </a:extLst>
          </p:cNvPr>
          <p:cNvSpPr>
            <a:spLocks noGrp="1"/>
          </p:cNvSpPr>
          <p:nvPr>
            <p:ph type="sldNum" sz="quarter" idx="11"/>
          </p:nvPr>
        </p:nvSpPr>
        <p:spPr/>
        <p:txBody>
          <a:bodyPr/>
          <a:lstStyle>
            <a:lvl1pPr>
              <a:defRPr/>
            </a:lvl1pPr>
          </a:lstStyle>
          <a:p>
            <a:fld id="{B4CF6184-A5BE-4DE1-9525-735B4753D7C0}" type="slidenum">
              <a:rPr lang="en-NZ" altLang="en-US"/>
              <a:pPr/>
              <a:t>‹#›</a:t>
            </a:fld>
            <a:endParaRPr lang="en-NZ" altLang="en-US"/>
          </a:p>
        </p:txBody>
      </p:sp>
      <p:sp>
        <p:nvSpPr>
          <p:cNvPr id="6" name="Footer Placeholder 4">
            <a:extLst>
              <a:ext uri="{FF2B5EF4-FFF2-40B4-BE49-F238E27FC236}">
                <a16:creationId xmlns:a16="http://schemas.microsoft.com/office/drawing/2014/main" id="{908DDFF6-F4CD-45E3-B20F-6919E8160583}"/>
              </a:ext>
            </a:extLst>
          </p:cNvPr>
          <p:cNvSpPr>
            <a:spLocks noGrp="1"/>
          </p:cNvSpPr>
          <p:nvPr>
            <p:ph type="ftr" sz="quarter" idx="12"/>
          </p:nvPr>
        </p:nvSpPr>
        <p:spPr/>
        <p:txBody>
          <a:bodyPr/>
          <a:lstStyle>
            <a:lvl1pPr>
              <a:defRPr/>
            </a:lvl1pPr>
          </a:lstStyle>
          <a:p>
            <a:pPr>
              <a:defRPr/>
            </a:pPr>
            <a:endParaRPr lang="en-NZ"/>
          </a:p>
        </p:txBody>
      </p:sp>
    </p:spTree>
    <p:extLst>
      <p:ext uri="{BB962C8B-B14F-4D97-AF65-F5344CB8AC3E}">
        <p14:creationId xmlns:p14="http://schemas.microsoft.com/office/powerpoint/2010/main" val="164384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56C13-C05A-4670-A7F1-603097F1140F}"/>
              </a:ext>
            </a:extLst>
          </p:cNvPr>
          <p:cNvSpPr>
            <a:spLocks noGrp="1"/>
          </p:cNvSpPr>
          <p:nvPr>
            <p:ph type="dt" sz="half" idx="10"/>
          </p:nvPr>
        </p:nvSpPr>
        <p:spPr/>
        <p:txBody>
          <a:bodyPr/>
          <a:lstStyle>
            <a:lvl1pPr>
              <a:defRPr/>
            </a:lvl1pPr>
          </a:lstStyle>
          <a:p>
            <a:pPr>
              <a:defRPr/>
            </a:pPr>
            <a:fld id="{A4512AC7-1F12-406B-8870-C400B031C14A}" type="datetime1">
              <a:rPr lang="en-NZ"/>
              <a:pPr>
                <a:defRPr/>
              </a:pPr>
              <a:t>23/11/2020</a:t>
            </a:fld>
            <a:endParaRPr lang="en-NZ"/>
          </a:p>
        </p:txBody>
      </p:sp>
      <p:sp>
        <p:nvSpPr>
          <p:cNvPr id="5" name="Slide Number Placeholder 5">
            <a:extLst>
              <a:ext uri="{FF2B5EF4-FFF2-40B4-BE49-F238E27FC236}">
                <a16:creationId xmlns:a16="http://schemas.microsoft.com/office/drawing/2014/main" id="{7DBA22DD-8458-4577-9210-AC145251D5CB}"/>
              </a:ext>
            </a:extLst>
          </p:cNvPr>
          <p:cNvSpPr>
            <a:spLocks noGrp="1"/>
          </p:cNvSpPr>
          <p:nvPr>
            <p:ph type="sldNum" sz="quarter" idx="11"/>
          </p:nvPr>
        </p:nvSpPr>
        <p:spPr/>
        <p:txBody>
          <a:bodyPr/>
          <a:lstStyle>
            <a:lvl1pPr>
              <a:defRPr/>
            </a:lvl1pPr>
          </a:lstStyle>
          <a:p>
            <a:fld id="{A2B3E93F-E5F3-4DF9-9B20-6996B33D601A}" type="slidenum">
              <a:rPr lang="en-NZ" altLang="en-US"/>
              <a:pPr/>
              <a:t>‹#›</a:t>
            </a:fld>
            <a:endParaRPr lang="en-NZ" altLang="en-US"/>
          </a:p>
        </p:txBody>
      </p:sp>
      <p:sp>
        <p:nvSpPr>
          <p:cNvPr id="6" name="Footer Placeholder 4">
            <a:extLst>
              <a:ext uri="{FF2B5EF4-FFF2-40B4-BE49-F238E27FC236}">
                <a16:creationId xmlns:a16="http://schemas.microsoft.com/office/drawing/2014/main" id="{16CEC644-5B4B-433D-8F32-B215C537773F}"/>
              </a:ext>
            </a:extLst>
          </p:cNvPr>
          <p:cNvSpPr>
            <a:spLocks noGrp="1"/>
          </p:cNvSpPr>
          <p:nvPr>
            <p:ph type="ftr" sz="quarter" idx="12"/>
          </p:nvPr>
        </p:nvSpPr>
        <p:spPr/>
        <p:txBody>
          <a:bodyPr/>
          <a:lstStyle>
            <a:lvl1pPr>
              <a:defRPr/>
            </a:lvl1pPr>
          </a:lstStyle>
          <a:p>
            <a:pPr>
              <a:defRPr/>
            </a:pPr>
            <a:endParaRPr lang="en-NZ"/>
          </a:p>
        </p:txBody>
      </p:sp>
    </p:spTree>
    <p:extLst>
      <p:ext uri="{BB962C8B-B14F-4D97-AF65-F5344CB8AC3E}">
        <p14:creationId xmlns:p14="http://schemas.microsoft.com/office/powerpoint/2010/main" val="1456400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67AB5BD-191A-4658-86FD-BE4EDC917259}"/>
              </a:ext>
            </a:extLst>
          </p:cNvPr>
          <p:cNvSpPr>
            <a:spLocks noGrp="1"/>
          </p:cNvSpPr>
          <p:nvPr>
            <p:ph type="dt" sz="half" idx="10"/>
          </p:nvPr>
        </p:nvSpPr>
        <p:spPr/>
        <p:txBody>
          <a:bodyPr/>
          <a:lstStyle>
            <a:lvl1pPr>
              <a:defRPr/>
            </a:lvl1pPr>
          </a:lstStyle>
          <a:p>
            <a:pPr>
              <a:defRPr/>
            </a:pPr>
            <a:fld id="{B8EF7AF0-512A-4C45-8646-E8CD1BB4C411}" type="datetime1">
              <a:rPr lang="en-NZ"/>
              <a:pPr>
                <a:defRPr/>
              </a:pPr>
              <a:t>23/11/2020</a:t>
            </a:fld>
            <a:endParaRPr lang="en-NZ"/>
          </a:p>
        </p:txBody>
      </p:sp>
      <p:sp>
        <p:nvSpPr>
          <p:cNvPr id="5" name="Slide Number Placeholder 5">
            <a:extLst>
              <a:ext uri="{FF2B5EF4-FFF2-40B4-BE49-F238E27FC236}">
                <a16:creationId xmlns:a16="http://schemas.microsoft.com/office/drawing/2014/main" id="{A7D0C46F-B978-472D-A52F-11CB8B3EF01F}"/>
              </a:ext>
            </a:extLst>
          </p:cNvPr>
          <p:cNvSpPr>
            <a:spLocks noGrp="1"/>
          </p:cNvSpPr>
          <p:nvPr>
            <p:ph type="sldNum" sz="quarter" idx="11"/>
          </p:nvPr>
        </p:nvSpPr>
        <p:spPr/>
        <p:txBody>
          <a:bodyPr/>
          <a:lstStyle>
            <a:lvl1pPr>
              <a:defRPr/>
            </a:lvl1pPr>
          </a:lstStyle>
          <a:p>
            <a:fld id="{B8930BB0-3C50-4165-8E49-4DCEA32F1DBF}" type="slidenum">
              <a:rPr lang="en-NZ" altLang="en-US"/>
              <a:pPr/>
              <a:t>‹#›</a:t>
            </a:fld>
            <a:endParaRPr lang="en-NZ" altLang="en-US"/>
          </a:p>
        </p:txBody>
      </p:sp>
      <p:sp>
        <p:nvSpPr>
          <p:cNvPr id="6" name="Footer Placeholder 4">
            <a:extLst>
              <a:ext uri="{FF2B5EF4-FFF2-40B4-BE49-F238E27FC236}">
                <a16:creationId xmlns:a16="http://schemas.microsoft.com/office/drawing/2014/main" id="{DD5F4335-521D-42BF-BE6B-A9408A063C42}"/>
              </a:ext>
            </a:extLst>
          </p:cNvPr>
          <p:cNvSpPr>
            <a:spLocks noGrp="1"/>
          </p:cNvSpPr>
          <p:nvPr>
            <p:ph type="ftr" sz="quarter" idx="12"/>
          </p:nvPr>
        </p:nvSpPr>
        <p:spPr/>
        <p:txBody>
          <a:bodyPr/>
          <a:lstStyle>
            <a:lvl1pPr>
              <a:defRPr/>
            </a:lvl1pPr>
          </a:lstStyle>
          <a:p>
            <a:pPr>
              <a:defRPr/>
            </a:pPr>
            <a:endParaRPr lang="en-NZ"/>
          </a:p>
        </p:txBody>
      </p:sp>
    </p:spTree>
    <p:extLst>
      <p:ext uri="{BB962C8B-B14F-4D97-AF65-F5344CB8AC3E}">
        <p14:creationId xmlns:p14="http://schemas.microsoft.com/office/powerpoint/2010/main" val="17508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14D019-62B8-46FE-93F8-B3C39F303755}"/>
              </a:ext>
            </a:extLst>
          </p:cNvPr>
          <p:cNvSpPr>
            <a:spLocks noGrp="1"/>
          </p:cNvSpPr>
          <p:nvPr>
            <p:ph type="dt" sz="half" idx="10"/>
          </p:nvPr>
        </p:nvSpPr>
        <p:spPr/>
        <p:txBody>
          <a:bodyPr/>
          <a:lstStyle>
            <a:lvl1pPr>
              <a:defRPr/>
            </a:lvl1pPr>
          </a:lstStyle>
          <a:p>
            <a:pPr>
              <a:defRPr/>
            </a:pPr>
            <a:fld id="{FAD90614-8A4C-4AE9-848E-B31709312A88}" type="datetime1">
              <a:rPr lang="en-NZ"/>
              <a:pPr>
                <a:defRPr/>
              </a:pPr>
              <a:t>23/11/2020</a:t>
            </a:fld>
            <a:endParaRPr lang="en-NZ"/>
          </a:p>
        </p:txBody>
      </p:sp>
      <p:sp>
        <p:nvSpPr>
          <p:cNvPr id="5" name="Slide Number Placeholder 5">
            <a:extLst>
              <a:ext uri="{FF2B5EF4-FFF2-40B4-BE49-F238E27FC236}">
                <a16:creationId xmlns:a16="http://schemas.microsoft.com/office/drawing/2014/main" id="{1F171B5F-72DF-4133-804B-10B0E786F727}"/>
              </a:ext>
            </a:extLst>
          </p:cNvPr>
          <p:cNvSpPr>
            <a:spLocks noGrp="1"/>
          </p:cNvSpPr>
          <p:nvPr>
            <p:ph type="sldNum" sz="quarter" idx="11"/>
          </p:nvPr>
        </p:nvSpPr>
        <p:spPr/>
        <p:txBody>
          <a:bodyPr/>
          <a:lstStyle>
            <a:lvl1pPr>
              <a:defRPr/>
            </a:lvl1pPr>
          </a:lstStyle>
          <a:p>
            <a:fld id="{64EFFD66-9E24-40D4-AE9F-1AF9E6C74909}" type="slidenum">
              <a:rPr lang="en-NZ" altLang="en-US"/>
              <a:pPr/>
              <a:t>‹#›</a:t>
            </a:fld>
            <a:endParaRPr lang="en-NZ" altLang="en-US"/>
          </a:p>
        </p:txBody>
      </p:sp>
      <p:sp>
        <p:nvSpPr>
          <p:cNvPr id="6" name="Footer Placeholder 4">
            <a:extLst>
              <a:ext uri="{FF2B5EF4-FFF2-40B4-BE49-F238E27FC236}">
                <a16:creationId xmlns:a16="http://schemas.microsoft.com/office/drawing/2014/main" id="{9417DA13-FA82-415E-95E7-61D4858C0815}"/>
              </a:ext>
            </a:extLst>
          </p:cNvPr>
          <p:cNvSpPr>
            <a:spLocks noGrp="1"/>
          </p:cNvSpPr>
          <p:nvPr>
            <p:ph type="ftr" sz="quarter" idx="12"/>
          </p:nvPr>
        </p:nvSpPr>
        <p:spPr/>
        <p:txBody>
          <a:bodyPr/>
          <a:lstStyle>
            <a:lvl1pPr>
              <a:defRPr/>
            </a:lvl1pPr>
          </a:lstStyle>
          <a:p>
            <a:pPr>
              <a:defRPr/>
            </a:pPr>
            <a:endParaRPr lang="en-NZ"/>
          </a:p>
        </p:txBody>
      </p:sp>
    </p:spTree>
    <p:extLst>
      <p:ext uri="{BB962C8B-B14F-4D97-AF65-F5344CB8AC3E}">
        <p14:creationId xmlns:p14="http://schemas.microsoft.com/office/powerpoint/2010/main" val="4240076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B1715271-7E85-4D43-A6EB-66940AF776B7}"/>
              </a:ext>
            </a:extLst>
          </p:cNvPr>
          <p:cNvSpPr>
            <a:spLocks noGrp="1"/>
          </p:cNvSpPr>
          <p:nvPr>
            <p:ph type="dt" sz="half" idx="15"/>
          </p:nvPr>
        </p:nvSpPr>
        <p:spPr/>
        <p:txBody>
          <a:bodyPr/>
          <a:lstStyle>
            <a:lvl1pPr>
              <a:defRPr/>
            </a:lvl1pPr>
          </a:lstStyle>
          <a:p>
            <a:pPr>
              <a:defRPr/>
            </a:pPr>
            <a:fld id="{293CE039-60CA-41A9-9253-BF5E106C74F7}" type="datetime1">
              <a:rPr lang="en-NZ"/>
              <a:pPr>
                <a:defRPr/>
              </a:pPr>
              <a:t>23/11/2020</a:t>
            </a:fld>
            <a:endParaRPr lang="en-NZ"/>
          </a:p>
        </p:txBody>
      </p:sp>
      <p:sp>
        <p:nvSpPr>
          <p:cNvPr id="6" name="Slide Number Placeholder 5">
            <a:extLst>
              <a:ext uri="{FF2B5EF4-FFF2-40B4-BE49-F238E27FC236}">
                <a16:creationId xmlns:a16="http://schemas.microsoft.com/office/drawing/2014/main" id="{7245352E-11B3-4658-8AD1-A159B80FB98F}"/>
              </a:ext>
            </a:extLst>
          </p:cNvPr>
          <p:cNvSpPr>
            <a:spLocks noGrp="1"/>
          </p:cNvSpPr>
          <p:nvPr>
            <p:ph type="sldNum" sz="quarter" idx="16"/>
          </p:nvPr>
        </p:nvSpPr>
        <p:spPr/>
        <p:txBody>
          <a:bodyPr/>
          <a:lstStyle>
            <a:lvl1pPr>
              <a:defRPr/>
            </a:lvl1pPr>
          </a:lstStyle>
          <a:p>
            <a:fld id="{721C9348-6746-4278-B9C3-98D95E574D1C}" type="slidenum">
              <a:rPr lang="en-NZ" altLang="en-US"/>
              <a:pPr/>
              <a:t>‹#›</a:t>
            </a:fld>
            <a:endParaRPr lang="en-NZ" altLang="en-US"/>
          </a:p>
        </p:txBody>
      </p:sp>
      <p:sp>
        <p:nvSpPr>
          <p:cNvPr id="7" name="Footer Placeholder 4">
            <a:extLst>
              <a:ext uri="{FF2B5EF4-FFF2-40B4-BE49-F238E27FC236}">
                <a16:creationId xmlns:a16="http://schemas.microsoft.com/office/drawing/2014/main" id="{8D12A3A9-BB07-4A47-B805-4509FC517D3A}"/>
              </a:ext>
            </a:extLst>
          </p:cNvPr>
          <p:cNvSpPr>
            <a:spLocks noGrp="1"/>
          </p:cNvSpPr>
          <p:nvPr>
            <p:ph type="ftr" sz="quarter" idx="17"/>
          </p:nvPr>
        </p:nvSpPr>
        <p:spPr/>
        <p:txBody>
          <a:bodyPr/>
          <a:lstStyle>
            <a:lvl1pPr>
              <a:defRPr/>
            </a:lvl1pPr>
          </a:lstStyle>
          <a:p>
            <a:pPr>
              <a:defRPr/>
            </a:pPr>
            <a:endParaRPr lang="en-NZ"/>
          </a:p>
        </p:txBody>
      </p:sp>
    </p:spTree>
    <p:extLst>
      <p:ext uri="{BB962C8B-B14F-4D97-AF65-F5344CB8AC3E}">
        <p14:creationId xmlns:p14="http://schemas.microsoft.com/office/powerpoint/2010/main" val="310798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itle 9"/>
          <p:cNvSpPr>
            <a:spLocks noGrp="1"/>
          </p:cNvSpPr>
          <p:nvPr>
            <p:ph type="title"/>
          </p:nvPr>
        </p:nvSpPr>
        <p:spPr>
          <a:xfrm>
            <a:off x="914400" y="1544715"/>
            <a:ext cx="73152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902FD07C-4CD1-4853-BE40-B5B60A8069C1}"/>
              </a:ext>
            </a:extLst>
          </p:cNvPr>
          <p:cNvSpPr>
            <a:spLocks noGrp="1"/>
          </p:cNvSpPr>
          <p:nvPr>
            <p:ph type="dt" sz="half" idx="15"/>
          </p:nvPr>
        </p:nvSpPr>
        <p:spPr/>
        <p:txBody>
          <a:bodyPr/>
          <a:lstStyle>
            <a:lvl1pPr>
              <a:defRPr/>
            </a:lvl1pPr>
          </a:lstStyle>
          <a:p>
            <a:pPr>
              <a:defRPr/>
            </a:pPr>
            <a:fld id="{48AB7E33-D792-42E5-8178-5CB4CD14C196}" type="datetime1">
              <a:rPr lang="en-NZ"/>
              <a:pPr>
                <a:defRPr/>
              </a:pPr>
              <a:t>23/11/2020</a:t>
            </a:fld>
            <a:endParaRPr lang="en-NZ"/>
          </a:p>
        </p:txBody>
      </p:sp>
      <p:sp>
        <p:nvSpPr>
          <p:cNvPr id="8" name="Slide Number Placeholder 5">
            <a:extLst>
              <a:ext uri="{FF2B5EF4-FFF2-40B4-BE49-F238E27FC236}">
                <a16:creationId xmlns:a16="http://schemas.microsoft.com/office/drawing/2014/main" id="{6FEA0C1F-A197-48E9-94FD-FA6C0B287213}"/>
              </a:ext>
            </a:extLst>
          </p:cNvPr>
          <p:cNvSpPr>
            <a:spLocks noGrp="1"/>
          </p:cNvSpPr>
          <p:nvPr>
            <p:ph type="sldNum" sz="quarter" idx="16"/>
          </p:nvPr>
        </p:nvSpPr>
        <p:spPr/>
        <p:txBody>
          <a:bodyPr/>
          <a:lstStyle>
            <a:lvl1pPr>
              <a:defRPr/>
            </a:lvl1pPr>
          </a:lstStyle>
          <a:p>
            <a:fld id="{F5719B37-355E-485F-B3A4-8B4788950350}" type="slidenum">
              <a:rPr lang="en-NZ" altLang="en-US"/>
              <a:pPr/>
              <a:t>‹#›</a:t>
            </a:fld>
            <a:endParaRPr lang="en-NZ" altLang="en-US"/>
          </a:p>
        </p:txBody>
      </p:sp>
      <p:sp>
        <p:nvSpPr>
          <p:cNvPr id="9" name="Footer Placeholder 4">
            <a:extLst>
              <a:ext uri="{FF2B5EF4-FFF2-40B4-BE49-F238E27FC236}">
                <a16:creationId xmlns:a16="http://schemas.microsoft.com/office/drawing/2014/main" id="{8610E99F-104A-40FB-AFBD-A9465A292235}"/>
              </a:ext>
            </a:extLst>
          </p:cNvPr>
          <p:cNvSpPr>
            <a:spLocks noGrp="1"/>
          </p:cNvSpPr>
          <p:nvPr>
            <p:ph type="ftr" sz="quarter" idx="17"/>
          </p:nvPr>
        </p:nvSpPr>
        <p:spPr/>
        <p:txBody>
          <a:bodyPr/>
          <a:lstStyle>
            <a:lvl1pPr>
              <a:defRPr/>
            </a:lvl1pPr>
          </a:lstStyle>
          <a:p>
            <a:pPr>
              <a:defRPr/>
            </a:pPr>
            <a:endParaRPr lang="en-NZ"/>
          </a:p>
        </p:txBody>
      </p:sp>
    </p:spTree>
    <p:extLst>
      <p:ext uri="{BB962C8B-B14F-4D97-AF65-F5344CB8AC3E}">
        <p14:creationId xmlns:p14="http://schemas.microsoft.com/office/powerpoint/2010/main" val="3667026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A48BEDA8-0682-4236-8962-B8CF595FD173}"/>
              </a:ext>
            </a:extLst>
          </p:cNvPr>
          <p:cNvSpPr>
            <a:spLocks noGrp="1"/>
          </p:cNvSpPr>
          <p:nvPr>
            <p:ph type="dt" sz="half" idx="10"/>
          </p:nvPr>
        </p:nvSpPr>
        <p:spPr/>
        <p:txBody>
          <a:bodyPr/>
          <a:lstStyle>
            <a:lvl1pPr>
              <a:defRPr/>
            </a:lvl1pPr>
          </a:lstStyle>
          <a:p>
            <a:pPr>
              <a:defRPr/>
            </a:pPr>
            <a:fld id="{9A68B4AC-2DA7-4AF4-9927-68C0B8CFB1E2}" type="datetime1">
              <a:rPr lang="en-NZ"/>
              <a:pPr>
                <a:defRPr/>
              </a:pPr>
              <a:t>23/11/2020</a:t>
            </a:fld>
            <a:endParaRPr lang="en-NZ"/>
          </a:p>
        </p:txBody>
      </p:sp>
      <p:sp>
        <p:nvSpPr>
          <p:cNvPr id="4" name="Slide Number Placeholder 5">
            <a:extLst>
              <a:ext uri="{FF2B5EF4-FFF2-40B4-BE49-F238E27FC236}">
                <a16:creationId xmlns:a16="http://schemas.microsoft.com/office/drawing/2014/main" id="{F7BB897F-786F-4762-AD2A-119E38B3E94A}"/>
              </a:ext>
            </a:extLst>
          </p:cNvPr>
          <p:cNvSpPr>
            <a:spLocks noGrp="1"/>
          </p:cNvSpPr>
          <p:nvPr>
            <p:ph type="sldNum" sz="quarter" idx="11"/>
          </p:nvPr>
        </p:nvSpPr>
        <p:spPr/>
        <p:txBody>
          <a:bodyPr/>
          <a:lstStyle>
            <a:lvl1pPr>
              <a:defRPr/>
            </a:lvl1pPr>
          </a:lstStyle>
          <a:p>
            <a:fld id="{8723074E-6FA1-4C86-96BE-8A628EACB9F6}" type="slidenum">
              <a:rPr lang="en-NZ" altLang="en-US"/>
              <a:pPr/>
              <a:t>‹#›</a:t>
            </a:fld>
            <a:endParaRPr lang="en-NZ" altLang="en-US"/>
          </a:p>
        </p:txBody>
      </p:sp>
      <p:sp>
        <p:nvSpPr>
          <p:cNvPr id="5" name="Footer Placeholder 4">
            <a:extLst>
              <a:ext uri="{FF2B5EF4-FFF2-40B4-BE49-F238E27FC236}">
                <a16:creationId xmlns:a16="http://schemas.microsoft.com/office/drawing/2014/main" id="{36316E16-8EFE-42EC-B36E-ABF40AAC4A1A}"/>
              </a:ext>
            </a:extLst>
          </p:cNvPr>
          <p:cNvSpPr>
            <a:spLocks noGrp="1"/>
          </p:cNvSpPr>
          <p:nvPr>
            <p:ph type="ftr" sz="quarter" idx="12"/>
          </p:nvPr>
        </p:nvSpPr>
        <p:spPr/>
        <p:txBody>
          <a:bodyPr/>
          <a:lstStyle>
            <a:lvl1pPr>
              <a:defRPr/>
            </a:lvl1pPr>
          </a:lstStyle>
          <a:p>
            <a:pPr>
              <a:defRPr/>
            </a:pPr>
            <a:endParaRPr lang="en-NZ"/>
          </a:p>
        </p:txBody>
      </p:sp>
    </p:spTree>
    <p:extLst>
      <p:ext uri="{BB962C8B-B14F-4D97-AF65-F5344CB8AC3E}">
        <p14:creationId xmlns:p14="http://schemas.microsoft.com/office/powerpoint/2010/main" val="963230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719C187-9F2A-4B2A-85E6-98F474FCD95D}"/>
              </a:ext>
            </a:extLst>
          </p:cNvPr>
          <p:cNvSpPr>
            <a:spLocks noGrp="1"/>
          </p:cNvSpPr>
          <p:nvPr>
            <p:ph type="dt" sz="half" idx="10"/>
          </p:nvPr>
        </p:nvSpPr>
        <p:spPr/>
        <p:txBody>
          <a:bodyPr/>
          <a:lstStyle>
            <a:lvl1pPr>
              <a:defRPr/>
            </a:lvl1pPr>
          </a:lstStyle>
          <a:p>
            <a:pPr>
              <a:defRPr/>
            </a:pPr>
            <a:fld id="{DF9D8ABF-C8BC-4441-B82A-5F96F7803337}" type="datetime1">
              <a:rPr lang="en-NZ"/>
              <a:pPr>
                <a:defRPr/>
              </a:pPr>
              <a:t>23/11/2020</a:t>
            </a:fld>
            <a:endParaRPr lang="en-NZ"/>
          </a:p>
        </p:txBody>
      </p:sp>
      <p:sp>
        <p:nvSpPr>
          <p:cNvPr id="3" name="Slide Number Placeholder 5">
            <a:extLst>
              <a:ext uri="{FF2B5EF4-FFF2-40B4-BE49-F238E27FC236}">
                <a16:creationId xmlns:a16="http://schemas.microsoft.com/office/drawing/2014/main" id="{F26A0F95-E8F7-4F30-87B1-7528A22C5297}"/>
              </a:ext>
            </a:extLst>
          </p:cNvPr>
          <p:cNvSpPr>
            <a:spLocks noGrp="1"/>
          </p:cNvSpPr>
          <p:nvPr>
            <p:ph type="sldNum" sz="quarter" idx="11"/>
          </p:nvPr>
        </p:nvSpPr>
        <p:spPr/>
        <p:txBody>
          <a:bodyPr/>
          <a:lstStyle>
            <a:lvl1pPr>
              <a:defRPr/>
            </a:lvl1pPr>
          </a:lstStyle>
          <a:p>
            <a:fld id="{D9DFC404-A5CD-44A1-A580-7185F5066BC6}" type="slidenum">
              <a:rPr lang="en-NZ" altLang="en-US"/>
              <a:pPr/>
              <a:t>‹#›</a:t>
            </a:fld>
            <a:endParaRPr lang="en-NZ" altLang="en-US"/>
          </a:p>
        </p:txBody>
      </p:sp>
      <p:sp>
        <p:nvSpPr>
          <p:cNvPr id="4" name="Footer Placeholder 4">
            <a:extLst>
              <a:ext uri="{FF2B5EF4-FFF2-40B4-BE49-F238E27FC236}">
                <a16:creationId xmlns:a16="http://schemas.microsoft.com/office/drawing/2014/main" id="{23CF5A37-2D50-4D37-A1C9-C194FF244406}"/>
              </a:ext>
            </a:extLst>
          </p:cNvPr>
          <p:cNvSpPr>
            <a:spLocks noGrp="1"/>
          </p:cNvSpPr>
          <p:nvPr>
            <p:ph type="ftr" sz="quarter" idx="12"/>
          </p:nvPr>
        </p:nvSpPr>
        <p:spPr/>
        <p:txBody>
          <a:bodyPr/>
          <a:lstStyle>
            <a:lvl1pPr>
              <a:defRPr/>
            </a:lvl1pPr>
          </a:lstStyle>
          <a:p>
            <a:pPr>
              <a:defRPr/>
            </a:pPr>
            <a:endParaRPr lang="en-NZ"/>
          </a:p>
        </p:txBody>
      </p:sp>
    </p:spTree>
    <p:extLst>
      <p:ext uri="{BB962C8B-B14F-4D97-AF65-F5344CB8AC3E}">
        <p14:creationId xmlns:p14="http://schemas.microsoft.com/office/powerpoint/2010/main" val="2623979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DE3D06C-ABDA-4169-8592-F6F31999AA99}"/>
              </a:ext>
            </a:extLst>
          </p:cNvPr>
          <p:cNvSpPr>
            <a:spLocks noGrp="1"/>
          </p:cNvSpPr>
          <p:nvPr>
            <p:ph type="dt" sz="half" idx="10"/>
          </p:nvPr>
        </p:nvSpPr>
        <p:spPr/>
        <p:txBody>
          <a:bodyPr/>
          <a:lstStyle>
            <a:lvl1pPr>
              <a:defRPr/>
            </a:lvl1pPr>
          </a:lstStyle>
          <a:p>
            <a:pPr>
              <a:defRPr/>
            </a:pPr>
            <a:fld id="{616B64D0-799F-444E-B3FD-AAC4B52FF437}" type="datetime1">
              <a:rPr lang="en-NZ"/>
              <a:pPr>
                <a:defRPr/>
              </a:pPr>
              <a:t>23/11/2020</a:t>
            </a:fld>
            <a:endParaRPr lang="en-NZ"/>
          </a:p>
        </p:txBody>
      </p:sp>
      <p:sp>
        <p:nvSpPr>
          <p:cNvPr id="6" name="Slide Number Placeholder 5">
            <a:extLst>
              <a:ext uri="{FF2B5EF4-FFF2-40B4-BE49-F238E27FC236}">
                <a16:creationId xmlns:a16="http://schemas.microsoft.com/office/drawing/2014/main" id="{917106CB-479B-4112-9188-A4D5B3DBAFB7}"/>
              </a:ext>
            </a:extLst>
          </p:cNvPr>
          <p:cNvSpPr>
            <a:spLocks noGrp="1"/>
          </p:cNvSpPr>
          <p:nvPr>
            <p:ph type="sldNum" sz="quarter" idx="11"/>
          </p:nvPr>
        </p:nvSpPr>
        <p:spPr/>
        <p:txBody>
          <a:bodyPr/>
          <a:lstStyle>
            <a:lvl1pPr>
              <a:defRPr/>
            </a:lvl1pPr>
          </a:lstStyle>
          <a:p>
            <a:fld id="{A467BAF4-8694-4E03-B473-E9A827075115}" type="slidenum">
              <a:rPr lang="en-NZ" altLang="en-US"/>
              <a:pPr/>
              <a:t>‹#›</a:t>
            </a:fld>
            <a:endParaRPr lang="en-NZ" altLang="en-US"/>
          </a:p>
        </p:txBody>
      </p:sp>
      <p:sp>
        <p:nvSpPr>
          <p:cNvPr id="7" name="Footer Placeholder 4">
            <a:extLst>
              <a:ext uri="{FF2B5EF4-FFF2-40B4-BE49-F238E27FC236}">
                <a16:creationId xmlns:a16="http://schemas.microsoft.com/office/drawing/2014/main" id="{96DFAE2F-937F-49E3-BCA4-C93611CFB2DE}"/>
              </a:ext>
            </a:extLst>
          </p:cNvPr>
          <p:cNvSpPr>
            <a:spLocks noGrp="1"/>
          </p:cNvSpPr>
          <p:nvPr>
            <p:ph type="ftr" sz="quarter" idx="12"/>
          </p:nvPr>
        </p:nvSpPr>
        <p:spPr/>
        <p:txBody>
          <a:bodyPr/>
          <a:lstStyle>
            <a:lvl1pPr>
              <a:defRPr/>
            </a:lvl1pPr>
          </a:lstStyle>
          <a:p>
            <a:pPr>
              <a:defRPr/>
            </a:pPr>
            <a:endParaRPr lang="en-NZ"/>
          </a:p>
        </p:txBody>
      </p:sp>
    </p:spTree>
    <p:extLst>
      <p:ext uri="{BB962C8B-B14F-4D97-AF65-F5344CB8AC3E}">
        <p14:creationId xmlns:p14="http://schemas.microsoft.com/office/powerpoint/2010/main" val="1829302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A74A643-8693-417A-B707-F4D6DC952575}"/>
              </a:ext>
            </a:extLst>
          </p:cNvPr>
          <p:cNvSpPr>
            <a:spLocks noGrp="1"/>
          </p:cNvSpPr>
          <p:nvPr>
            <p:ph type="dt" sz="half" idx="10"/>
          </p:nvPr>
        </p:nvSpPr>
        <p:spPr/>
        <p:txBody>
          <a:bodyPr/>
          <a:lstStyle>
            <a:lvl1pPr>
              <a:defRPr/>
            </a:lvl1pPr>
          </a:lstStyle>
          <a:p>
            <a:pPr>
              <a:defRPr/>
            </a:pPr>
            <a:fld id="{9BA8E5DD-D9B3-4813-BD7E-EC416388F008}" type="datetime1">
              <a:rPr lang="en-NZ"/>
              <a:pPr>
                <a:defRPr/>
              </a:pPr>
              <a:t>23/11/2020</a:t>
            </a:fld>
            <a:endParaRPr lang="en-NZ"/>
          </a:p>
        </p:txBody>
      </p:sp>
      <p:sp>
        <p:nvSpPr>
          <p:cNvPr id="6" name="Slide Number Placeholder 5">
            <a:extLst>
              <a:ext uri="{FF2B5EF4-FFF2-40B4-BE49-F238E27FC236}">
                <a16:creationId xmlns:a16="http://schemas.microsoft.com/office/drawing/2014/main" id="{5DB01CFB-7DF1-458B-95B2-1A40FE395806}"/>
              </a:ext>
            </a:extLst>
          </p:cNvPr>
          <p:cNvSpPr>
            <a:spLocks noGrp="1"/>
          </p:cNvSpPr>
          <p:nvPr>
            <p:ph type="sldNum" sz="quarter" idx="11"/>
          </p:nvPr>
        </p:nvSpPr>
        <p:spPr/>
        <p:txBody>
          <a:bodyPr/>
          <a:lstStyle>
            <a:lvl1pPr>
              <a:defRPr/>
            </a:lvl1pPr>
          </a:lstStyle>
          <a:p>
            <a:fld id="{ED5EB7E6-0E2C-4800-8EA0-121BA8133C7D}" type="slidenum">
              <a:rPr lang="en-NZ" altLang="en-US"/>
              <a:pPr/>
              <a:t>‹#›</a:t>
            </a:fld>
            <a:endParaRPr lang="en-NZ" altLang="en-US"/>
          </a:p>
        </p:txBody>
      </p:sp>
      <p:sp>
        <p:nvSpPr>
          <p:cNvPr id="7" name="Footer Placeholder 4">
            <a:extLst>
              <a:ext uri="{FF2B5EF4-FFF2-40B4-BE49-F238E27FC236}">
                <a16:creationId xmlns:a16="http://schemas.microsoft.com/office/drawing/2014/main" id="{B2463469-4A0D-4672-AE77-B207ED248F27}"/>
              </a:ext>
            </a:extLst>
          </p:cNvPr>
          <p:cNvSpPr>
            <a:spLocks noGrp="1"/>
          </p:cNvSpPr>
          <p:nvPr>
            <p:ph type="ftr" sz="quarter" idx="12"/>
          </p:nvPr>
        </p:nvSpPr>
        <p:spPr/>
        <p:txBody>
          <a:bodyPr/>
          <a:lstStyle>
            <a:lvl1pPr>
              <a:defRPr/>
            </a:lvl1pPr>
          </a:lstStyle>
          <a:p>
            <a:pPr>
              <a:defRPr/>
            </a:pPr>
            <a:endParaRPr lang="en-NZ"/>
          </a:p>
        </p:txBody>
      </p:sp>
    </p:spTree>
    <p:extLst>
      <p:ext uri="{BB962C8B-B14F-4D97-AF65-F5344CB8AC3E}">
        <p14:creationId xmlns:p14="http://schemas.microsoft.com/office/powerpoint/2010/main" val="787402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232B32"/>
            </a:gs>
            <a:gs pos="64999">
              <a:srgbClr val="273037"/>
            </a:gs>
            <a:gs pos="100000">
              <a:srgbClr val="606B76"/>
            </a:gs>
          </a:gsLst>
          <a:lin ang="5400000"/>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5F660F3-F1DB-4859-BBE7-3F1A20EB9D91}"/>
              </a:ext>
            </a:extLst>
          </p:cNvPr>
          <p:cNvSpPr/>
          <p:nvPr/>
        </p:nvSpPr>
        <p:spPr>
          <a:xfrm>
            <a:off x="8435975" y="573088"/>
            <a:ext cx="85725"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endParaRPr lang="en-US" sz="1800">
              <a:solidFill>
                <a:srgbClr val="FFFFFF"/>
              </a:solidFill>
            </a:endParaRPr>
          </a:p>
        </p:txBody>
      </p:sp>
      <p:sp>
        <p:nvSpPr>
          <p:cNvPr id="11" name="Rectangle 10">
            <a:extLst>
              <a:ext uri="{FF2B5EF4-FFF2-40B4-BE49-F238E27FC236}">
                <a16:creationId xmlns:a16="http://schemas.microsoft.com/office/drawing/2014/main" id="{4A2D2400-3255-41C3-A70D-D960C7C94D29}"/>
              </a:ext>
            </a:extLst>
          </p:cNvPr>
          <p:cNvSpPr/>
          <p:nvPr/>
        </p:nvSpPr>
        <p:spPr>
          <a:xfrm>
            <a:off x="8569325" y="573088"/>
            <a:ext cx="576263"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endParaRPr lang="en-US" sz="1800">
              <a:solidFill>
                <a:srgbClr val="FFFFFF"/>
              </a:solidFill>
            </a:endParaRPr>
          </a:p>
        </p:txBody>
      </p:sp>
      <p:sp>
        <p:nvSpPr>
          <p:cNvPr id="1028" name="Title Placeholder 1">
            <a:extLst>
              <a:ext uri="{FF2B5EF4-FFF2-40B4-BE49-F238E27FC236}">
                <a16:creationId xmlns:a16="http://schemas.microsoft.com/office/drawing/2014/main" id="{374C35DA-69BC-4BF5-85B2-A41674B01F0D}"/>
              </a:ext>
            </a:extLst>
          </p:cNvPr>
          <p:cNvSpPr>
            <a:spLocks noGrp="1"/>
          </p:cNvSpPr>
          <p:nvPr>
            <p:ph type="title"/>
          </p:nvPr>
        </p:nvSpPr>
        <p:spPr bwMode="auto">
          <a:xfrm>
            <a:off x="914400" y="1544638"/>
            <a:ext cx="7315200" cy="115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9" name="Text Placeholder 2">
            <a:extLst>
              <a:ext uri="{FF2B5EF4-FFF2-40B4-BE49-F238E27FC236}">
                <a16:creationId xmlns:a16="http://schemas.microsoft.com/office/drawing/2014/main" id="{90399B78-244A-4F3A-A402-235F23C2AF8D}"/>
              </a:ext>
            </a:extLst>
          </p:cNvPr>
          <p:cNvSpPr>
            <a:spLocks noGrp="1"/>
          </p:cNvSpPr>
          <p:nvPr>
            <p:ph type="body" idx="1"/>
          </p:nvPr>
        </p:nvSpPr>
        <p:spPr bwMode="auto">
          <a:xfrm>
            <a:off x="914400" y="2770188"/>
            <a:ext cx="7315200" cy="353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4D5740C-9CC0-4C66-A671-EDDFFE2C0F0B}"/>
              </a:ext>
            </a:extLst>
          </p:cNvPr>
          <p:cNvSpPr>
            <a:spLocks noGrp="1"/>
          </p:cNvSpPr>
          <p:nvPr>
            <p:ph type="dt" sz="half" idx="2"/>
          </p:nvPr>
        </p:nvSpPr>
        <p:spPr>
          <a:xfrm>
            <a:off x="6007100" y="549275"/>
            <a:ext cx="1189038" cy="296863"/>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FFFFFF"/>
                </a:solidFill>
              </a:defRPr>
            </a:lvl1pPr>
          </a:lstStyle>
          <a:p>
            <a:pPr>
              <a:defRPr/>
            </a:pPr>
            <a:fld id="{AF5ED146-814D-47CD-9E3F-D36AFBB0F2A5}" type="datetime1">
              <a:rPr lang="en-NZ"/>
              <a:pPr>
                <a:defRPr/>
              </a:pPr>
              <a:t>23/11/2020</a:t>
            </a:fld>
            <a:endParaRPr lang="en-NZ"/>
          </a:p>
        </p:txBody>
      </p:sp>
      <p:sp>
        <p:nvSpPr>
          <p:cNvPr id="6" name="Slide Number Placeholder 5">
            <a:extLst>
              <a:ext uri="{FF2B5EF4-FFF2-40B4-BE49-F238E27FC236}">
                <a16:creationId xmlns:a16="http://schemas.microsoft.com/office/drawing/2014/main" id="{BA6D733D-A7B1-4D62-967D-9EC63C6168F1}"/>
              </a:ext>
            </a:extLst>
          </p:cNvPr>
          <p:cNvSpPr>
            <a:spLocks noGrp="1"/>
          </p:cNvSpPr>
          <p:nvPr>
            <p:ph type="sldNum" sz="quarter" idx="4"/>
          </p:nvPr>
        </p:nvSpPr>
        <p:spPr>
          <a:xfrm>
            <a:off x="7315200" y="549275"/>
            <a:ext cx="939800" cy="3016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lvl1pPr>
          </a:lstStyle>
          <a:p>
            <a:fld id="{FA03ABF9-3D74-4AA8-882B-8C1B12368567}" type="slidenum">
              <a:rPr lang="en-NZ" altLang="en-US"/>
              <a:pPr/>
              <a:t>‹#›</a:t>
            </a:fld>
            <a:endParaRPr lang="en-NZ" altLang="en-US"/>
          </a:p>
        </p:txBody>
      </p:sp>
      <p:sp>
        <p:nvSpPr>
          <p:cNvPr id="5" name="Footer Placeholder 4">
            <a:extLst>
              <a:ext uri="{FF2B5EF4-FFF2-40B4-BE49-F238E27FC236}">
                <a16:creationId xmlns:a16="http://schemas.microsoft.com/office/drawing/2014/main" id="{1FB40198-7C09-4A51-A949-1B915B445A87}"/>
              </a:ext>
            </a:extLst>
          </p:cNvPr>
          <p:cNvSpPr>
            <a:spLocks noGrp="1"/>
          </p:cNvSpPr>
          <p:nvPr>
            <p:ph type="ftr" sz="quarter" idx="3"/>
          </p:nvPr>
        </p:nvSpPr>
        <p:spPr>
          <a:xfrm>
            <a:off x="6008688" y="855663"/>
            <a:ext cx="2246312" cy="301625"/>
          </a:xfrm>
          <a:prstGeom prst="rect">
            <a:avLst/>
          </a:prstGeom>
        </p:spPr>
        <p:txBody>
          <a:bodyPr vert="horz" wrap="square" lIns="91440" tIns="0" rIns="91440" bIns="45720" numCol="1" anchor="t" anchorCtr="0" compatLnSpc="1">
            <a:prstTxWarp prst="textNoShape">
              <a:avLst/>
            </a:prstTxWarp>
          </a:bodyPr>
          <a:lstStyle>
            <a:lvl1pPr eaLnBrk="1" hangingPunct="1">
              <a:defRPr sz="1000" smtClean="0"/>
            </a:lvl1pPr>
          </a:lstStyle>
          <a:p>
            <a:pPr>
              <a:defRPr/>
            </a:pPr>
            <a:endParaRPr lang="en-NZ"/>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0" fontAlgn="base" hangingPunct="0">
        <a:spcBef>
          <a:spcPct val="0"/>
        </a:spcBef>
        <a:spcAft>
          <a:spcPct val="0"/>
        </a:spcAft>
        <a:defRPr sz="4000" kern="12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4000">
          <a:solidFill>
            <a:schemeClr val="tx2"/>
          </a:solidFill>
          <a:latin typeface="Arial" charset="0"/>
          <a:ea typeface="ＭＳ Ｐゴシック" charset="-128"/>
          <a:cs typeface="ＭＳ Ｐゴシック" charset="-128"/>
        </a:defRPr>
      </a:lvl2pPr>
      <a:lvl3pPr algn="l" rtl="0" eaLnBrk="0" fontAlgn="base" hangingPunct="0">
        <a:spcBef>
          <a:spcPct val="0"/>
        </a:spcBef>
        <a:spcAft>
          <a:spcPct val="0"/>
        </a:spcAft>
        <a:defRPr sz="4000">
          <a:solidFill>
            <a:schemeClr val="tx2"/>
          </a:solidFill>
          <a:latin typeface="Arial" charset="0"/>
          <a:ea typeface="ＭＳ Ｐゴシック" charset="-128"/>
          <a:cs typeface="ＭＳ Ｐゴシック" charset="-128"/>
        </a:defRPr>
      </a:lvl3pPr>
      <a:lvl4pPr algn="l" rtl="0" eaLnBrk="0" fontAlgn="base" hangingPunct="0">
        <a:spcBef>
          <a:spcPct val="0"/>
        </a:spcBef>
        <a:spcAft>
          <a:spcPct val="0"/>
        </a:spcAft>
        <a:defRPr sz="4000">
          <a:solidFill>
            <a:schemeClr val="tx2"/>
          </a:solidFill>
          <a:latin typeface="Arial" charset="0"/>
          <a:ea typeface="ＭＳ Ｐゴシック" charset="-128"/>
          <a:cs typeface="ＭＳ Ｐゴシック" charset="-128"/>
        </a:defRPr>
      </a:lvl4pPr>
      <a:lvl5pPr algn="l" rtl="0" eaLnBrk="0" fontAlgn="base" hangingPunct="0">
        <a:spcBef>
          <a:spcPct val="0"/>
        </a:spcBef>
        <a:spcAft>
          <a:spcPct val="0"/>
        </a:spcAft>
        <a:defRPr sz="4000">
          <a:solidFill>
            <a:schemeClr val="tx2"/>
          </a:solidFill>
          <a:latin typeface="Arial" charset="0"/>
          <a:ea typeface="ＭＳ Ｐゴシック" charset="-128"/>
          <a:cs typeface="ＭＳ Ｐゴシック" charset="-128"/>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ct val="0"/>
        </a:spcAft>
        <a:buClr>
          <a:schemeClr val="tx2"/>
        </a:buClr>
        <a:buFont typeface="Wingdings" panose="05000000000000000000" pitchFamily="2" charset="2"/>
        <a:buChar char="§"/>
        <a:defRPr sz="2000" kern="1200">
          <a:solidFill>
            <a:schemeClr val="tx1"/>
          </a:solidFill>
          <a:latin typeface="+mn-lt"/>
          <a:ea typeface="ＭＳ Ｐゴシック" charset="-128"/>
          <a:cs typeface="ＭＳ Ｐゴシック" charset="-128"/>
        </a:defRPr>
      </a:lvl1pPr>
      <a:lvl2pPr marL="501650" indent="-182563" algn="l" rtl="0" eaLnBrk="0" fontAlgn="base" hangingPunct="0">
        <a:spcBef>
          <a:spcPct val="20000"/>
        </a:spcBef>
        <a:spcAft>
          <a:spcPct val="0"/>
        </a:spcAft>
        <a:buClr>
          <a:schemeClr val="tx2"/>
        </a:buClr>
        <a:buFont typeface="Wingdings" panose="05000000000000000000" pitchFamily="2" charset="2"/>
        <a:buChar char="§"/>
        <a:defRPr sz="2800" kern="1200">
          <a:solidFill>
            <a:schemeClr val="tx1"/>
          </a:solidFill>
          <a:latin typeface="+mn-lt"/>
          <a:ea typeface="ＭＳ Ｐゴシック" charset="-128"/>
          <a:cs typeface="+mn-cs"/>
        </a:defRPr>
      </a:lvl2pPr>
      <a:lvl3pPr marL="685800" indent="-182563" algn="l" rtl="0" eaLnBrk="0" fontAlgn="base" hangingPunct="0">
        <a:spcBef>
          <a:spcPct val="20000"/>
        </a:spcBef>
        <a:spcAft>
          <a:spcPct val="0"/>
        </a:spcAft>
        <a:buClr>
          <a:schemeClr val="tx2"/>
        </a:buClr>
        <a:buFont typeface="Wingdings" panose="05000000000000000000" pitchFamily="2" charset="2"/>
        <a:buChar char="§"/>
        <a:defRPr sz="1600" kern="1200">
          <a:solidFill>
            <a:schemeClr val="tx1"/>
          </a:solidFill>
          <a:latin typeface="+mn-lt"/>
          <a:ea typeface="ＭＳ Ｐゴシック" charset="-128"/>
          <a:cs typeface="+mn-cs"/>
        </a:defRPr>
      </a:lvl3pPr>
      <a:lvl4pPr marL="914400" indent="-182563" algn="l" rtl="0" eaLnBrk="0" fontAlgn="base" hangingPunct="0">
        <a:spcBef>
          <a:spcPct val="20000"/>
        </a:spcBef>
        <a:spcAft>
          <a:spcPct val="0"/>
        </a:spcAft>
        <a:buClr>
          <a:schemeClr val="tx2"/>
        </a:buClr>
        <a:buFont typeface="Wingdings" panose="05000000000000000000" pitchFamily="2" charset="2"/>
        <a:buChar char="§"/>
        <a:defRPr sz="1400" kern="1200">
          <a:solidFill>
            <a:schemeClr val="tx1"/>
          </a:solidFill>
          <a:latin typeface="+mn-lt"/>
          <a:ea typeface="ＭＳ Ｐゴシック" charset="-128"/>
          <a:cs typeface="+mn-cs"/>
        </a:defRPr>
      </a:lvl4pPr>
      <a:lvl5pPr marL="1143000" indent="-182563" algn="l" rtl="0" eaLnBrk="0" fontAlgn="base" hangingPunct="0">
        <a:spcBef>
          <a:spcPct val="20000"/>
        </a:spcBef>
        <a:spcAft>
          <a:spcPct val="0"/>
        </a:spcAft>
        <a:buClr>
          <a:schemeClr val="tx2"/>
        </a:buClr>
        <a:buFont typeface="Wingdings" panose="05000000000000000000" pitchFamily="2" charset="2"/>
        <a:buChar char="§"/>
        <a:defRPr sz="1400" kern="1200">
          <a:solidFill>
            <a:schemeClr val="tx1"/>
          </a:solidFill>
          <a:latin typeface="+mn-lt"/>
          <a:ea typeface="ＭＳ Ｐゴシック" charset="-128"/>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bethechange.co.nz/default.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2C795E24-42E4-41F5-B7F4-691A941C8481}"/>
              </a:ext>
            </a:extLst>
          </p:cNvPr>
          <p:cNvSpPr>
            <a:spLocks noGrp="1"/>
          </p:cNvSpPr>
          <p:nvPr>
            <p:ph type="ctrTitle"/>
          </p:nvPr>
        </p:nvSpPr>
        <p:spPr>
          <a:xfrm>
            <a:off x="728663" y="549275"/>
            <a:ext cx="7772400" cy="1655763"/>
          </a:xfrm>
        </p:spPr>
        <p:txBody>
          <a:bodyPr/>
          <a:lstStyle/>
          <a:p>
            <a:pPr eaLnBrk="1" hangingPunct="1"/>
            <a:r>
              <a:rPr lang="en-NZ" altLang="en-US" sz="4300" b="1">
                <a:ea typeface="ＭＳ Ｐゴシック" panose="020B0600070205080204" pitchFamily="34" charset="-128"/>
              </a:rPr>
              <a:t>Preparing for CensusAtSchool 2015</a:t>
            </a:r>
          </a:p>
        </p:txBody>
      </p:sp>
      <p:sp>
        <p:nvSpPr>
          <p:cNvPr id="4099" name="Subtitle 2">
            <a:extLst>
              <a:ext uri="{FF2B5EF4-FFF2-40B4-BE49-F238E27FC236}">
                <a16:creationId xmlns:a16="http://schemas.microsoft.com/office/drawing/2014/main" id="{0B452556-EBB3-44A0-AA5E-AF846495F307}"/>
              </a:ext>
            </a:extLst>
          </p:cNvPr>
          <p:cNvSpPr>
            <a:spLocks noGrp="1"/>
          </p:cNvSpPr>
          <p:nvPr>
            <p:ph type="subTitle" idx="1"/>
          </p:nvPr>
        </p:nvSpPr>
        <p:spPr>
          <a:xfrm>
            <a:off x="914400" y="5167313"/>
            <a:ext cx="7315200" cy="1144587"/>
          </a:xfrm>
        </p:spPr>
        <p:txBody>
          <a:bodyPr/>
          <a:lstStyle/>
          <a:p>
            <a:pPr eaLnBrk="1" hangingPunct="1"/>
            <a:r>
              <a:rPr lang="en-NZ" altLang="en-US">
                <a:ea typeface="ＭＳ Ｐゴシック" panose="020B0600070205080204" pitchFamily="34" charset="-128"/>
              </a:rPr>
              <a:t>Insert a pic here.</a:t>
            </a:r>
          </a:p>
        </p:txBody>
      </p:sp>
      <p:pic>
        <p:nvPicPr>
          <p:cNvPr id="4100" name="Picture 5">
            <a:extLst>
              <a:ext uri="{FF2B5EF4-FFF2-40B4-BE49-F238E27FC236}">
                <a16:creationId xmlns:a16="http://schemas.microsoft.com/office/drawing/2014/main" id="{BBFBB3B0-8663-4891-ABA1-D5A9CD4A29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2492375"/>
            <a:ext cx="6911975"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A758EED6-5642-47BB-BDB2-3B058A709F87}"/>
              </a:ext>
            </a:extLst>
          </p:cNvPr>
          <p:cNvSpPr>
            <a:spLocks noGrp="1"/>
          </p:cNvSpPr>
          <p:nvPr>
            <p:ph type="title"/>
          </p:nvPr>
        </p:nvSpPr>
        <p:spPr/>
        <p:txBody>
          <a:bodyPr/>
          <a:lstStyle/>
          <a:p>
            <a:pPr eaLnBrk="1" hangingPunct="1"/>
            <a:r>
              <a:rPr lang="en-NZ" altLang="en-US" b="1">
                <a:ea typeface="ＭＳ Ｐゴシック" panose="020B0600070205080204" pitchFamily="34" charset="-128"/>
              </a:rPr>
              <a:t>CensusAtSchool Purpose</a:t>
            </a:r>
          </a:p>
        </p:txBody>
      </p:sp>
      <p:sp>
        <p:nvSpPr>
          <p:cNvPr id="5123" name="Content Placeholder 2">
            <a:extLst>
              <a:ext uri="{FF2B5EF4-FFF2-40B4-BE49-F238E27FC236}">
                <a16:creationId xmlns:a16="http://schemas.microsoft.com/office/drawing/2014/main" id="{8440876B-D838-4126-BD37-5523D84F59C5}"/>
              </a:ext>
            </a:extLst>
          </p:cNvPr>
          <p:cNvSpPr>
            <a:spLocks noGrp="1"/>
          </p:cNvSpPr>
          <p:nvPr>
            <p:ph idx="1"/>
          </p:nvPr>
        </p:nvSpPr>
        <p:spPr/>
        <p:txBody>
          <a:bodyPr/>
          <a:lstStyle/>
          <a:p>
            <a:pPr eaLnBrk="1" hangingPunct="1"/>
            <a:r>
              <a:rPr lang="en-NZ" altLang="en-US">
                <a:ea typeface="ＭＳ Ｐゴシック" panose="020B0600070205080204" pitchFamily="34" charset="-128"/>
              </a:rPr>
              <a:t>Provide an online survey for students to participate in from Years 5 to 13.</a:t>
            </a:r>
          </a:p>
          <a:p>
            <a:pPr eaLnBrk="1" hangingPunct="1"/>
            <a:r>
              <a:rPr lang="en-NZ" altLang="en-US">
                <a:ea typeface="ＭＳ Ｐゴシック" panose="020B0600070205080204" pitchFamily="34" charset="-128"/>
              </a:rPr>
              <a:t>Produce relevant REAL data to enhance statistical learning in the classroom.</a:t>
            </a:r>
          </a:p>
          <a:p>
            <a:pPr eaLnBrk="1" hangingPunct="1"/>
            <a:r>
              <a:rPr lang="en-NZ" altLang="en-US">
                <a:ea typeface="ＭＳ Ｐゴシック" panose="020B0600070205080204" pitchFamily="34" charset="-128"/>
              </a:rPr>
              <a:t>Improve awareness of the uses of the last national Census on the 5</a:t>
            </a:r>
            <a:r>
              <a:rPr lang="en-NZ" altLang="en-US" baseline="30000">
                <a:ea typeface="ＭＳ Ｐゴシック" panose="020B0600070205080204" pitchFamily="34" charset="-128"/>
              </a:rPr>
              <a:t>th</a:t>
            </a:r>
            <a:r>
              <a:rPr lang="en-NZ" altLang="en-US">
                <a:ea typeface="ＭＳ Ｐゴシック" panose="020B0600070205080204" pitchFamily="34" charset="-128"/>
              </a:rPr>
              <a:t> of March 2013.</a:t>
            </a:r>
          </a:p>
          <a:p>
            <a:pPr eaLnBrk="1" hangingPunct="1"/>
            <a:r>
              <a:rPr lang="en-NZ" altLang="en-US">
                <a:ea typeface="ＭＳ Ｐゴシック" panose="020B0600070205080204" pitchFamily="34" charset="-128"/>
              </a:rPr>
              <a:t>Contribute to the database of CensusAtSchool International. </a:t>
            </a:r>
            <a:r>
              <a:rPr lang="en-NZ" altLang="en-US" i="1">
                <a:ea typeface="ＭＳ Ｐゴシック" panose="020B0600070205080204" pitchFamily="34" charset="-128"/>
              </a:rPr>
              <a:t>http://www.censusatschool.org.uk/international-projects</a:t>
            </a:r>
            <a:endParaRPr lang="en-NZ" altLang="en-US">
              <a:ea typeface="ＭＳ Ｐゴシック" panose="020B0600070205080204" pitchFamily="34" charset="-128"/>
            </a:endParaRPr>
          </a:p>
          <a:p>
            <a:pPr eaLnBrk="1" hangingPunct="1"/>
            <a:endParaRPr lang="en-NZ" altLang="en-US">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CB65B7E9-76C4-4FF5-B360-D8F18DFF4683}"/>
              </a:ext>
            </a:extLst>
          </p:cNvPr>
          <p:cNvSpPr>
            <a:spLocks noGrp="1"/>
          </p:cNvSpPr>
          <p:nvPr>
            <p:ph type="title"/>
          </p:nvPr>
        </p:nvSpPr>
        <p:spPr>
          <a:xfrm>
            <a:off x="900113" y="836613"/>
            <a:ext cx="7315200" cy="1370012"/>
          </a:xfrm>
        </p:spPr>
        <p:txBody>
          <a:bodyPr/>
          <a:lstStyle/>
          <a:p>
            <a:pPr eaLnBrk="1" hangingPunct="1"/>
            <a:r>
              <a:rPr lang="en-NZ" altLang="en-US">
                <a:ea typeface="ＭＳ Ｐゴシック" panose="020B0600070205080204" pitchFamily="34" charset="-128"/>
              </a:rPr>
              <a:t>About </a:t>
            </a:r>
            <a:r>
              <a:rPr lang="en-NZ" altLang="en-US" b="1">
                <a:ea typeface="ＭＳ Ｐゴシック" panose="020B0600070205080204" pitchFamily="34" charset="-128"/>
              </a:rPr>
              <a:t>CensusAtSchool</a:t>
            </a:r>
            <a:r>
              <a:rPr lang="en-NZ" altLang="en-US">
                <a:ea typeface="ＭＳ Ｐゴシック" panose="020B0600070205080204" pitchFamily="34" charset="-128"/>
              </a:rPr>
              <a:t> NZ</a:t>
            </a:r>
          </a:p>
        </p:txBody>
      </p:sp>
      <p:sp>
        <p:nvSpPr>
          <p:cNvPr id="6147" name="Content Placeholder 2">
            <a:extLst>
              <a:ext uri="{FF2B5EF4-FFF2-40B4-BE49-F238E27FC236}">
                <a16:creationId xmlns:a16="http://schemas.microsoft.com/office/drawing/2014/main" id="{A4E11B44-E700-4E36-99AF-14976680F7F8}"/>
              </a:ext>
            </a:extLst>
          </p:cNvPr>
          <p:cNvSpPr>
            <a:spLocks noGrp="1"/>
          </p:cNvSpPr>
          <p:nvPr>
            <p:ph idx="1"/>
          </p:nvPr>
        </p:nvSpPr>
        <p:spPr>
          <a:xfrm>
            <a:off x="914400" y="2276475"/>
            <a:ext cx="7315200" cy="4032250"/>
          </a:xfrm>
        </p:spPr>
        <p:txBody>
          <a:bodyPr/>
          <a:lstStyle/>
          <a:p>
            <a:pPr eaLnBrk="1" hangingPunct="1"/>
            <a:r>
              <a:rPr lang="en-NZ" altLang="en-US">
                <a:ea typeface="ＭＳ Ｐゴシック" panose="020B0600070205080204" pitchFamily="34" charset="-128"/>
              </a:rPr>
              <a:t>CensusAtSchool NZ gathers data from approximately 30 000 students from Okaihau School to Waianiwa School.</a:t>
            </a:r>
          </a:p>
          <a:p>
            <a:pPr eaLnBrk="1" hangingPunct="1"/>
            <a:r>
              <a:rPr lang="en-NZ" altLang="en-US">
                <a:ea typeface="ＭＳ Ｐゴシック" panose="020B0600070205080204" pitchFamily="34" charset="-128"/>
              </a:rPr>
              <a:t>Is anonymous as no names or numbers are attached to individual participants.</a:t>
            </a:r>
          </a:p>
          <a:p>
            <a:pPr eaLnBrk="1" hangingPunct="1"/>
            <a:r>
              <a:rPr lang="en-NZ" altLang="en-US">
                <a:ea typeface="ＭＳ Ｐゴシック" panose="020B0600070205080204" pitchFamily="34" charset="-128"/>
              </a:rPr>
              <a:t>Has been going in NZ since 2003.</a:t>
            </a:r>
          </a:p>
          <a:p>
            <a:pPr eaLnBrk="1" hangingPunct="1"/>
            <a:r>
              <a:rPr lang="en-NZ" altLang="en-US">
                <a:ea typeface="ＭＳ Ｐゴシック" panose="020B0600070205080204" pitchFamily="34" charset="-128"/>
              </a:rPr>
              <a:t>NZ is one of several countries around the world including Australia, United Kingdom, USA, Japan, Korea, Canada &amp; Ireland.</a:t>
            </a:r>
          </a:p>
          <a:p>
            <a:pPr eaLnBrk="1" hangingPunct="1"/>
            <a:r>
              <a:rPr lang="en-NZ" altLang="en-US">
                <a:ea typeface="ＭＳ Ｐゴシック" panose="020B0600070205080204" pitchFamily="34" charset="-128"/>
              </a:rPr>
              <a:t>Is endorsed by Statistics NZ, the University of Auckland Statistics Department and the Ministry of Education.</a:t>
            </a:r>
          </a:p>
          <a:p>
            <a:pPr eaLnBrk="1" hangingPunct="1"/>
            <a:endParaRPr lang="en-NZ" altLang="en-US">
              <a:ea typeface="ＭＳ Ｐゴシック" panose="020B0600070205080204" pitchFamily="34" charset="-128"/>
            </a:endParaRPr>
          </a:p>
          <a:p>
            <a:pPr eaLnBrk="1" hangingPunct="1"/>
            <a:endParaRPr lang="en-NZ" altLang="en-US">
              <a:ea typeface="ＭＳ Ｐゴシック" panose="020B0600070205080204" pitchFamily="34" charset="-128"/>
            </a:endParaRPr>
          </a:p>
          <a:p>
            <a:pPr eaLnBrk="1" hangingPunct="1"/>
            <a:endParaRPr lang="en-NZ" altLang="en-US">
              <a:ea typeface="ＭＳ Ｐゴシック"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33BEB25-5C39-4620-89F0-137A9EBD87D4}"/>
              </a:ext>
            </a:extLst>
          </p:cNvPr>
          <p:cNvSpPr>
            <a:spLocks noGrp="1"/>
          </p:cNvSpPr>
          <p:nvPr>
            <p:ph type="title"/>
          </p:nvPr>
        </p:nvSpPr>
        <p:spPr>
          <a:xfrm>
            <a:off x="755650" y="476250"/>
            <a:ext cx="7315200" cy="1154113"/>
          </a:xfrm>
        </p:spPr>
        <p:txBody>
          <a:bodyPr/>
          <a:lstStyle/>
          <a:p>
            <a:r>
              <a:rPr lang="en-NZ" altLang="en-US">
                <a:ea typeface="ＭＳ Ｐゴシック" panose="020B0600070205080204" pitchFamily="34" charset="-128"/>
              </a:rPr>
              <a:t>Q19 Opinions about bullying</a:t>
            </a:r>
          </a:p>
        </p:txBody>
      </p:sp>
      <p:sp>
        <p:nvSpPr>
          <p:cNvPr id="9219" name="Content Placeholder 2">
            <a:extLst>
              <a:ext uri="{FF2B5EF4-FFF2-40B4-BE49-F238E27FC236}">
                <a16:creationId xmlns:a16="http://schemas.microsoft.com/office/drawing/2014/main" id="{39A2D555-FF56-4F53-B381-1E3458A03DBF}"/>
              </a:ext>
            </a:extLst>
          </p:cNvPr>
          <p:cNvSpPr>
            <a:spLocks noGrp="1"/>
          </p:cNvSpPr>
          <p:nvPr>
            <p:ph idx="1"/>
          </p:nvPr>
        </p:nvSpPr>
        <p:spPr>
          <a:xfrm>
            <a:off x="468313" y="1916113"/>
            <a:ext cx="6264275" cy="4465637"/>
          </a:xfrm>
        </p:spPr>
        <p:txBody>
          <a:bodyPr/>
          <a:lstStyle/>
          <a:p>
            <a:r>
              <a:rPr lang="en-NZ" altLang="en-US">
                <a:ea typeface="ＭＳ Ｐゴシック" panose="020B0600070205080204" pitchFamily="34" charset="-128"/>
              </a:rPr>
              <a:t>How can our class make sure bullying is understood to ensure consistency in our responses in the census?</a:t>
            </a:r>
          </a:p>
          <a:p>
            <a:r>
              <a:rPr lang="en-NZ" altLang="en-US">
                <a:ea typeface="ＭＳ Ｐゴシック" panose="020B0600070205080204" pitchFamily="34" charset="-128"/>
              </a:rPr>
              <a:t>Consider things such as this definition of bullying:</a:t>
            </a:r>
          </a:p>
          <a:p>
            <a:pPr>
              <a:buFont typeface="Wingdings" panose="05000000000000000000" pitchFamily="2" charset="2"/>
              <a:buNone/>
            </a:pPr>
            <a:endParaRPr lang="en-NZ" altLang="en-US">
              <a:ea typeface="ＭＳ Ｐゴシック" panose="020B0600070205080204" pitchFamily="34" charset="-128"/>
            </a:endParaRPr>
          </a:p>
          <a:p>
            <a:r>
              <a:rPr lang="en-NZ" altLang="en-US">
                <a:ea typeface="ＭＳ Ｐゴシック" panose="020B0600070205080204" pitchFamily="34" charset="-128"/>
              </a:rPr>
              <a:t>“A student is being bullied or victimised when he or she is exposed, repeatedly and over time, to negative actions on the part of one or more students” (Olweus, 1999, p. 10).</a:t>
            </a:r>
          </a:p>
          <a:p>
            <a:endParaRPr lang="en-NZ" altLang="en-US">
              <a:ea typeface="ＭＳ Ｐゴシック" panose="020B0600070205080204" pitchFamily="34" charset="-128"/>
            </a:endParaRPr>
          </a:p>
          <a:p>
            <a:r>
              <a:rPr lang="en-NZ" altLang="en-US">
                <a:ea typeface="ＭＳ Ｐゴシック" panose="020B0600070205080204" pitchFamily="34" charset="-128"/>
              </a:rPr>
              <a:t>This definition should be discussed as a class to see what ideas students might have about the meaning of bullying.</a:t>
            </a:r>
          </a:p>
          <a:p>
            <a:endParaRPr lang="en-NZ" altLang="en-US">
              <a:ea typeface="ＭＳ Ｐゴシック" panose="020B0600070205080204" pitchFamily="34" charset="-128"/>
            </a:endParaRPr>
          </a:p>
        </p:txBody>
      </p:sp>
      <p:pic>
        <p:nvPicPr>
          <p:cNvPr id="9220" name="Picture 2">
            <a:extLst>
              <a:ext uri="{FF2B5EF4-FFF2-40B4-BE49-F238E27FC236}">
                <a16:creationId xmlns:a16="http://schemas.microsoft.com/office/drawing/2014/main" id="{4807C093-CCF2-430D-A2D0-EF3DF21DD5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025" y="2727325"/>
            <a:ext cx="2089150" cy="260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84EBEDD7-463F-4D1A-BAC1-744B9B9746E0}"/>
              </a:ext>
            </a:extLst>
          </p:cNvPr>
          <p:cNvSpPr>
            <a:spLocks noGrp="1"/>
          </p:cNvSpPr>
          <p:nvPr>
            <p:ph type="title"/>
          </p:nvPr>
        </p:nvSpPr>
        <p:spPr>
          <a:xfrm>
            <a:off x="1258888" y="115888"/>
            <a:ext cx="7315200" cy="1154112"/>
          </a:xfrm>
        </p:spPr>
        <p:txBody>
          <a:bodyPr/>
          <a:lstStyle/>
          <a:p>
            <a:r>
              <a:rPr lang="en-NZ" altLang="en-US">
                <a:ea typeface="ＭＳ Ｐゴシック" panose="020B0600070205080204" pitchFamily="34" charset="-128"/>
              </a:rPr>
              <a:t>Questions about bullying</a:t>
            </a:r>
          </a:p>
        </p:txBody>
      </p:sp>
      <p:sp>
        <p:nvSpPr>
          <p:cNvPr id="10243" name="Content Placeholder 2">
            <a:extLst>
              <a:ext uri="{FF2B5EF4-FFF2-40B4-BE49-F238E27FC236}">
                <a16:creationId xmlns:a16="http://schemas.microsoft.com/office/drawing/2014/main" id="{2E253C86-C899-4A06-9FE1-8AED32B6255F}"/>
              </a:ext>
            </a:extLst>
          </p:cNvPr>
          <p:cNvSpPr>
            <a:spLocks noGrp="1"/>
          </p:cNvSpPr>
          <p:nvPr>
            <p:ph idx="1"/>
          </p:nvPr>
        </p:nvSpPr>
        <p:spPr>
          <a:xfrm>
            <a:off x="827088" y="1341438"/>
            <a:ext cx="7345362" cy="5400675"/>
          </a:xfrm>
        </p:spPr>
        <p:txBody>
          <a:bodyPr/>
          <a:lstStyle/>
          <a:p>
            <a:r>
              <a:rPr lang="en-NZ" altLang="en-US">
                <a:ea typeface="ＭＳ Ｐゴシック" panose="020B0600070205080204" pitchFamily="34" charset="-128"/>
              </a:rPr>
              <a:t>Question 19 on the survey will require you to mark on a scale how much of a problem four types of bullying are at your school.  Ensure you understand what the following mean:</a:t>
            </a:r>
          </a:p>
          <a:p>
            <a:pPr>
              <a:buFont typeface="Wingdings" panose="05000000000000000000" pitchFamily="2" charset="2"/>
              <a:buNone/>
            </a:pPr>
            <a:endParaRPr lang="en-NZ" altLang="en-US">
              <a:ea typeface="ＭＳ Ｐゴシック" panose="020B0600070205080204" pitchFamily="34" charset="-128"/>
            </a:endParaRPr>
          </a:p>
          <a:p>
            <a:r>
              <a:rPr lang="en-NZ" altLang="en-US" b="1">
                <a:ea typeface="ＭＳ Ｐゴシック" panose="020B0600070205080204" pitchFamily="34" charset="-128"/>
              </a:rPr>
              <a:t>Physical:</a:t>
            </a:r>
            <a:r>
              <a:rPr lang="en-NZ" altLang="en-US">
                <a:ea typeface="ＭＳ Ｐゴシック" panose="020B0600070205080204" pitchFamily="34" charset="-128"/>
              </a:rPr>
              <a:t> Being physically aggressive towards others (i.e., hitting, kicking, pushing, damaging or stealing someone’s property).</a:t>
            </a:r>
          </a:p>
          <a:p>
            <a:r>
              <a:rPr lang="en-NZ" altLang="en-US" b="1">
                <a:ea typeface="ＭＳ Ｐゴシック" panose="020B0600070205080204" pitchFamily="34" charset="-128"/>
              </a:rPr>
              <a:t>Verbal:</a:t>
            </a:r>
            <a:r>
              <a:rPr lang="en-NZ" altLang="en-US">
                <a:ea typeface="ＭＳ Ｐゴシック" panose="020B0600070205080204" pitchFamily="34" charset="-128"/>
              </a:rPr>
              <a:t> Being verbally aggressive towards others (i.e., hurtful, teasing, insulting, humiliating or threatening someone).</a:t>
            </a:r>
          </a:p>
          <a:p>
            <a:r>
              <a:rPr lang="en-NZ" altLang="en-US" b="1">
                <a:ea typeface="ＭＳ Ｐゴシック" panose="020B0600070205080204" pitchFamily="34" charset="-128"/>
              </a:rPr>
              <a:t>Social/Relational:</a:t>
            </a:r>
            <a:r>
              <a:rPr lang="en-NZ" altLang="en-US">
                <a:ea typeface="ＭＳ Ｐゴシック" panose="020B0600070205080204" pitchFamily="34" charset="-128"/>
              </a:rPr>
              <a:t> Being socially aggressive towards others (i.e., deliberate exclusion of someone from ‘the group’ or from an activity, spreading rumours about someone).</a:t>
            </a:r>
          </a:p>
          <a:p>
            <a:r>
              <a:rPr lang="en-NZ" altLang="en-US" b="1">
                <a:ea typeface="ＭＳ Ｐゴシック" panose="020B0600070205080204" pitchFamily="34" charset="-128"/>
              </a:rPr>
              <a:t>Cyber:</a:t>
            </a:r>
            <a:r>
              <a:rPr lang="en-NZ" altLang="en-US">
                <a:ea typeface="ＭＳ Ｐゴシック" panose="020B0600070205080204" pitchFamily="34" charset="-128"/>
              </a:rPr>
              <a:t> The use of technology to support deliberate hostile behaviour by an individual or group, that is intended to harm others.</a:t>
            </a:r>
          </a:p>
          <a:p>
            <a:endParaRPr lang="en-NZ" altLang="en-US">
              <a:ea typeface="ＭＳ Ｐゴシック"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B1B4DE9-3C62-43A9-9A11-B04026D8EC89}"/>
              </a:ext>
            </a:extLst>
          </p:cNvPr>
          <p:cNvSpPr>
            <a:spLocks noGrp="1"/>
          </p:cNvSpPr>
          <p:nvPr>
            <p:ph type="title"/>
          </p:nvPr>
        </p:nvSpPr>
        <p:spPr>
          <a:xfrm>
            <a:off x="1187450" y="549275"/>
            <a:ext cx="7315200" cy="1279525"/>
          </a:xfrm>
        </p:spPr>
        <p:txBody>
          <a:bodyPr/>
          <a:lstStyle/>
          <a:p>
            <a:r>
              <a:rPr lang="en-NZ" altLang="en-US" sz="3200">
                <a:ea typeface="ＭＳ Ｐゴシック" panose="020B0600070205080204" pitchFamily="34" charset="-128"/>
              </a:rPr>
              <a:t>Bullying is a sensitive subject:</a:t>
            </a:r>
            <a:br>
              <a:rPr lang="en-NZ" altLang="en-US" sz="3200">
                <a:ea typeface="ＭＳ Ｐゴシック" panose="020B0600070205080204" pitchFamily="34" charset="-128"/>
              </a:rPr>
            </a:br>
            <a:r>
              <a:rPr lang="en-NZ" altLang="en-US" sz="3200">
                <a:ea typeface="ＭＳ Ｐゴシック" panose="020B0600070205080204" pitchFamily="34" charset="-128"/>
              </a:rPr>
              <a:t>Be the change</a:t>
            </a:r>
            <a:br>
              <a:rPr lang="en-NZ" altLang="en-US">
                <a:ea typeface="ＭＳ Ｐゴシック" panose="020B0600070205080204" pitchFamily="34" charset="-128"/>
              </a:rPr>
            </a:br>
            <a:endParaRPr lang="en-NZ" altLang="en-US">
              <a:ea typeface="ＭＳ Ｐゴシック" panose="020B0600070205080204" pitchFamily="34" charset="-128"/>
            </a:endParaRPr>
          </a:p>
        </p:txBody>
      </p:sp>
      <p:sp>
        <p:nvSpPr>
          <p:cNvPr id="11267" name="Content Placeholder 2">
            <a:extLst>
              <a:ext uri="{FF2B5EF4-FFF2-40B4-BE49-F238E27FC236}">
                <a16:creationId xmlns:a16="http://schemas.microsoft.com/office/drawing/2014/main" id="{E6F6090A-CC94-4110-A69D-12CF0B911DCD}"/>
              </a:ext>
            </a:extLst>
          </p:cNvPr>
          <p:cNvSpPr>
            <a:spLocks noGrp="1"/>
          </p:cNvSpPr>
          <p:nvPr>
            <p:ph idx="1"/>
          </p:nvPr>
        </p:nvSpPr>
        <p:spPr>
          <a:xfrm>
            <a:off x="900113" y="1916113"/>
            <a:ext cx="7315200" cy="4321175"/>
          </a:xfrm>
        </p:spPr>
        <p:txBody>
          <a:bodyPr/>
          <a:lstStyle/>
          <a:p>
            <a:r>
              <a:rPr lang="en-NZ" altLang="en-US" sz="2400">
                <a:ea typeface="ＭＳ Ｐゴシック" panose="020B0600070205080204" pitchFamily="34" charset="-128"/>
              </a:rPr>
              <a:t>If students are experiencing bullying behaviour or want help to stop bullying others. They can access support by talking to:</a:t>
            </a:r>
          </a:p>
          <a:p>
            <a:r>
              <a:rPr lang="en-NZ" altLang="en-US" sz="2800">
                <a:ea typeface="ＭＳ Ｐゴシック" panose="020B0600070205080204" pitchFamily="34" charset="-128"/>
              </a:rPr>
              <a:t>Parents</a:t>
            </a:r>
          </a:p>
          <a:p>
            <a:r>
              <a:rPr lang="en-NZ" altLang="en-US" sz="2800">
                <a:ea typeface="ＭＳ Ｐゴシック" panose="020B0600070205080204" pitchFamily="34" charset="-128"/>
              </a:rPr>
              <a:t>Teachers</a:t>
            </a:r>
          </a:p>
          <a:p>
            <a:r>
              <a:rPr lang="en-NZ" altLang="en-US" sz="2800">
                <a:ea typeface="ＭＳ Ｐゴシック" panose="020B0600070205080204" pitchFamily="34" charset="-128"/>
              </a:rPr>
              <a:t>School Councillors</a:t>
            </a:r>
          </a:p>
          <a:p>
            <a:r>
              <a:rPr lang="en-NZ" altLang="en-US" sz="2800">
                <a:ea typeface="ＭＳ Ｐゴシック" panose="020B0600070205080204" pitchFamily="34" charset="-128"/>
              </a:rPr>
              <a:t>Head teachers/Deans/Principals</a:t>
            </a:r>
          </a:p>
          <a:p>
            <a:r>
              <a:rPr lang="en-NZ" altLang="en-US" sz="2800">
                <a:ea typeface="ＭＳ Ｐゴシック" panose="020B0600070205080204" pitchFamily="34" charset="-128"/>
              </a:rPr>
              <a:t>Online help: </a:t>
            </a:r>
            <a:r>
              <a:rPr lang="en-NZ" altLang="en-US" sz="2800" u="sng">
                <a:ea typeface="ＭＳ Ｐゴシック" panose="020B0600070205080204" pitchFamily="34" charset="-128"/>
                <a:hlinkClick r:id="rId2"/>
              </a:rPr>
              <a:t>http://www.bethechange.co.nz/</a:t>
            </a:r>
            <a:endParaRPr lang="en-NZ" altLang="en-US" sz="2800">
              <a:ea typeface="ＭＳ Ｐゴシック" panose="020B0600070205080204" pitchFamily="34" charset="-128"/>
            </a:endParaRPr>
          </a:p>
          <a:p>
            <a:pPr>
              <a:buFont typeface="Wingdings" panose="05000000000000000000" pitchFamily="2" charset="2"/>
              <a:buNone/>
            </a:pPr>
            <a:endParaRPr lang="en-NZ" altLang="en-US">
              <a:ea typeface="ＭＳ Ｐゴシック" panose="020B0600070205080204"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156C059C-EA0E-4C75-81D2-7E12A3AAEF3E}"/>
              </a:ext>
            </a:extLst>
          </p:cNvPr>
          <p:cNvSpPr>
            <a:spLocks noGrp="1"/>
          </p:cNvSpPr>
          <p:nvPr>
            <p:ph type="title"/>
          </p:nvPr>
        </p:nvSpPr>
        <p:spPr/>
        <p:txBody>
          <a:bodyPr/>
          <a:lstStyle/>
          <a:p>
            <a:pPr eaLnBrk="1" hangingPunct="1"/>
            <a:r>
              <a:rPr lang="en-NZ" altLang="en-US" sz="3600">
                <a:ea typeface="ＭＳ Ｐゴシック" panose="020B0600070205080204" pitchFamily="34" charset="-128"/>
              </a:rPr>
              <a:t>Thank you for participating in </a:t>
            </a:r>
            <a:r>
              <a:rPr lang="en-NZ" altLang="en-US" sz="3600" b="1">
                <a:ea typeface="ＭＳ Ｐゴシック" panose="020B0600070205080204" pitchFamily="34" charset="-128"/>
              </a:rPr>
              <a:t>CensusAtSchool</a:t>
            </a:r>
            <a:r>
              <a:rPr lang="en-NZ" altLang="en-US" sz="3600">
                <a:ea typeface="ＭＳ Ｐゴシック" panose="020B0600070205080204" pitchFamily="34" charset="-128"/>
              </a:rPr>
              <a:t> 2015</a:t>
            </a:r>
          </a:p>
        </p:txBody>
      </p:sp>
      <p:sp>
        <p:nvSpPr>
          <p:cNvPr id="22531" name="Content Placeholder 2">
            <a:extLst>
              <a:ext uri="{FF2B5EF4-FFF2-40B4-BE49-F238E27FC236}">
                <a16:creationId xmlns:a16="http://schemas.microsoft.com/office/drawing/2014/main" id="{8341D2CD-730B-4F8F-8760-4AC02884D25D}"/>
              </a:ext>
            </a:extLst>
          </p:cNvPr>
          <p:cNvSpPr>
            <a:spLocks noGrp="1"/>
          </p:cNvSpPr>
          <p:nvPr>
            <p:ph idx="1"/>
          </p:nvPr>
        </p:nvSpPr>
        <p:spPr>
          <a:xfrm>
            <a:off x="457200" y="5373688"/>
            <a:ext cx="8229600" cy="752475"/>
          </a:xfrm>
        </p:spPr>
        <p:txBody>
          <a:bodyPr/>
          <a:lstStyle/>
          <a:p>
            <a:pPr marL="0" indent="0" eaLnBrk="1" hangingPunct="1">
              <a:buFont typeface="Wingdings" panose="05000000000000000000" pitchFamily="2" charset="2"/>
              <a:buNone/>
            </a:pPr>
            <a:r>
              <a:rPr lang="en-NZ" altLang="en-US">
                <a:ea typeface="ＭＳ Ｐゴシック" panose="020B0600070205080204" pitchFamily="34" charset="-128"/>
              </a:rPr>
              <a:t>Data will be available for sampling and viewing after May 29</a:t>
            </a:r>
            <a:r>
              <a:rPr lang="en-NZ" altLang="en-US" baseline="30000">
                <a:ea typeface="ＭＳ Ｐゴシック" panose="020B0600070205080204" pitchFamily="34" charset="-128"/>
              </a:rPr>
              <a:t>th</a:t>
            </a:r>
            <a:r>
              <a:rPr lang="en-NZ" altLang="en-US">
                <a:ea typeface="ＭＳ Ｐゴシック" panose="020B0600070205080204" pitchFamily="34" charset="-128"/>
              </a:rPr>
              <a:t> at censusatschool.org.nz</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0</TotalTime>
  <Words>473</Words>
  <Application>Microsoft Office PowerPoint</Application>
  <PresentationFormat>On-screen Show (4:3)</PresentationFormat>
  <Paragraphs>37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Wingdings</vt:lpstr>
      <vt:lpstr>Perspective</vt:lpstr>
      <vt:lpstr>Preparing for CensusAtSchool 2015</vt:lpstr>
      <vt:lpstr>CensusAtSchool Purpose</vt:lpstr>
      <vt:lpstr>About CensusAtSchool NZ</vt:lpstr>
      <vt:lpstr>Q19 Opinions about bullying</vt:lpstr>
      <vt:lpstr>Questions about bullying</vt:lpstr>
      <vt:lpstr>Bullying is a sensitive subject: Be the change </vt:lpstr>
      <vt:lpstr>Thank you for participating in CensusAtSchool 2015</vt:lpstr>
    </vt:vector>
  </TitlesOfParts>
  <Company>UoA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CensusAtSchool 2013</dc:title>
  <dc:creator>Tracey Meek</dc:creator>
  <cp:lastModifiedBy>Pip Arnold</cp:lastModifiedBy>
  <cp:revision>52</cp:revision>
  <dcterms:created xsi:type="dcterms:W3CDTF">2013-03-14T00:42:37Z</dcterms:created>
  <dcterms:modified xsi:type="dcterms:W3CDTF">2020-11-23T09:00:08Z</dcterms:modified>
</cp:coreProperties>
</file>