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55" d="100"/>
          <a:sy n="55" d="100"/>
        </p:scale>
        <p:origin x="33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B5A7-A783-4FB6-B3CC-B92940D6C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D7FC9-9AFD-4BA2-B911-ED9E337F3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E3A52-FEC4-4396-AAA4-A3C4B622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019D8-4F24-4B50-9708-224B81AA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E64A9-79B6-4844-8F18-030BCB3B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742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46D57-51FA-46F6-956F-5267E759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37264-99E1-4A3C-AA12-B5A8A2F57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F50EE-047A-40CB-BDBE-B54D1C4C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2AE4-2EE5-4A3F-B8A0-EB3CF8B7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BFB83-A4C6-4230-959A-C882E981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319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3D68E-CBF2-4116-A31B-46A560A59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6F735-34D9-462D-B157-4D7735D3E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4F304-35B0-4D32-9F15-5650E502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BDA7-98E2-4ECD-B58F-9285CE200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CD995-96C5-4FC5-A60D-C7EEC9B8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725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0E52-9117-4852-B84F-101128DC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F7D6-0403-40E4-9C5E-F8E777E30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762D1-7568-4D6B-BE10-C5955B0C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68A61-3EE5-44B7-ADF1-2D2053EE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10832-1BD5-4533-B2FF-9702F47D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059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8FE37-703D-47AC-A387-D4D4ADFF0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25651-FB66-460D-830F-77F58DD9F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6DE32-7321-4E8C-B7F8-7C020442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7091-F9B3-4C47-9F2A-86AD2BD74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65670-AE14-479F-BCAC-AE36F1EB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723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931F-FF9B-471E-A7C6-DE5DBC09F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2CD79-AFAA-42B9-822C-2E0FDCC19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D4CDB-FE04-4C3A-89E1-3632BEB17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F0DEF-5E88-4EBA-A41D-70F0181F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AD187-B0B8-464B-80C8-F65F776E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BA121-3080-49BB-8573-52E13109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325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796E-8C08-444C-BAC6-A01B11783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706B4-3DD1-4D39-B7C7-D85649C67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B62D3-4714-45E9-8F3B-044ADBAE5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4536C-0E44-428B-A236-8AD1A87E6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91CD6-C7F9-40D3-9371-DCC8FDCFD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0C37A-98CC-4736-9204-80D27C90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F215F-B27E-45C4-BAC5-80B76390E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A170F2-7383-4834-8B20-CE021FBD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02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926D-1B04-44D4-A6CC-C761009C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3E0A0-6390-4BA5-8D49-F36A1E32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8DD46-115E-4238-954C-4FB8B93E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7242D-69C2-47DA-9663-AC558CCF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302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AF340-EC64-41E6-B587-FB782122A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E0F9D-9BB9-4E54-A271-200DDF52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B6B11-ACBE-4437-9C37-2BBCDF98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449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0AB8-755C-4444-BE0C-6EBFC3E8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0A30-1936-4BBD-A5A5-B4AE0559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1ACAC-2495-4D98-8F0A-E94B8CA4F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DC8D9-B278-41FF-8D28-1F600CF3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EB75A-2598-4EF3-8AEE-0B1ECAF5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7F163-B846-4B46-A391-6F86DE1A7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674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56447-E7D2-433D-84CC-A4EDD0AB0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5CF1-0FB8-44BB-8FE7-040AD499D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EACB6-D00D-41A2-9B9C-60392FDD1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058EE-B551-4022-BF8C-D206F207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B77EB-90C7-48E1-80AA-82EC73AF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E8500-354E-4368-AF43-CDCBC368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676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0AF89-78BC-4C07-9F3D-05BB72058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71131-4402-4A47-8F4A-5C12CFA32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DB346-5D9A-4600-A57E-DF5B6F033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E1905-3667-406E-B074-14DFDB5A57B6}" type="datetimeFigureOut">
              <a:rPr lang="en-NZ" smtClean="0"/>
              <a:t>13/08/2020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EDCDE-45EE-4C58-8298-DF6D12FC9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17191-3A1F-47BC-A587-5DED3DE66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6DDB-D3C1-4C08-A046-E13EDF0B2F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002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7B67689-9A66-42A0-A7A3-A1EE5AE372DE}"/>
              </a:ext>
            </a:extLst>
          </p:cNvPr>
          <p:cNvGrpSpPr/>
          <p:nvPr/>
        </p:nvGrpSpPr>
        <p:grpSpPr>
          <a:xfrm>
            <a:off x="2082640" y="281696"/>
            <a:ext cx="7394733" cy="6149308"/>
            <a:chOff x="2082640" y="1267347"/>
            <a:chExt cx="7394733" cy="6149308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A9F47A1-A8E7-44DC-9660-7DD700EA9505}"/>
                </a:ext>
              </a:extLst>
            </p:cNvPr>
            <p:cNvSpPr/>
            <p:nvPr/>
          </p:nvSpPr>
          <p:spPr>
            <a:xfrm rot="19788515">
              <a:off x="6643678" y="2765616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E7F833E-2838-4452-A85A-4F0BD2C398B8}"/>
                </a:ext>
              </a:extLst>
            </p:cNvPr>
            <p:cNvSpPr/>
            <p:nvPr/>
          </p:nvSpPr>
          <p:spPr>
            <a:xfrm rot="16200000">
              <a:off x="1974824" y="1379722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0D93C3E-8EAD-403A-8A72-D99C969F7428}"/>
                </a:ext>
              </a:extLst>
            </p:cNvPr>
            <p:cNvSpPr/>
            <p:nvPr/>
          </p:nvSpPr>
          <p:spPr>
            <a:xfrm rot="16200000">
              <a:off x="4472401" y="225288"/>
              <a:ext cx="1567887" cy="3652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7FD35B-A4DC-4B84-A061-442552F82453}"/>
                </a:ext>
              </a:extLst>
            </p:cNvPr>
            <p:cNvSpPr/>
            <p:nvPr/>
          </p:nvSpPr>
          <p:spPr>
            <a:xfrm rot="19778838">
              <a:off x="7909486" y="3764649"/>
              <a:ext cx="1567887" cy="3652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5606E8-8ACA-4B5E-BD72-91ACFD5E4786}"/>
                </a:ext>
              </a:extLst>
            </p:cNvPr>
            <p:cNvSpPr/>
            <p:nvPr/>
          </p:nvSpPr>
          <p:spPr>
            <a:xfrm rot="16200000">
              <a:off x="4484275" y="1805051"/>
              <a:ext cx="1567887" cy="3652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9697FB74-1EBD-4D17-B989-FDBF6953159D}"/>
              </a:ext>
            </a:extLst>
          </p:cNvPr>
          <p:cNvSpPr/>
          <p:nvPr/>
        </p:nvSpPr>
        <p:spPr>
          <a:xfrm>
            <a:off x="1833453" y="816456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4DEFC39-8775-4F31-B45C-425767AC7BC5}"/>
              </a:ext>
            </a:extLst>
          </p:cNvPr>
          <p:cNvSpPr/>
          <p:nvPr/>
        </p:nvSpPr>
        <p:spPr>
          <a:xfrm>
            <a:off x="3181153" y="3192038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25BCE6D-18B1-456D-85EE-DEB81B93E687}"/>
              </a:ext>
            </a:extLst>
          </p:cNvPr>
          <p:cNvSpPr/>
          <p:nvPr/>
        </p:nvSpPr>
        <p:spPr>
          <a:xfrm>
            <a:off x="8681727" y="6327676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2A038D-E3DA-422A-BF2E-A2FFD71B1BF1}"/>
              </a:ext>
            </a:extLst>
          </p:cNvPr>
          <p:cNvCxnSpPr>
            <a:cxnSpLocks/>
          </p:cNvCxnSpPr>
          <p:nvPr/>
        </p:nvCxnSpPr>
        <p:spPr>
          <a:xfrm flipH="1">
            <a:off x="2072842" y="296236"/>
            <a:ext cx="1345626" cy="77168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EAF4BB-19FD-4E9F-BC75-CAAAA640E85D}"/>
              </a:ext>
            </a:extLst>
          </p:cNvPr>
          <p:cNvCxnSpPr>
            <a:cxnSpLocks/>
          </p:cNvCxnSpPr>
          <p:nvPr/>
        </p:nvCxnSpPr>
        <p:spPr>
          <a:xfrm flipV="1">
            <a:off x="8964759" y="5792821"/>
            <a:ext cx="1327879" cy="78403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5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1404C76-316D-41F6-B1F5-6D2A6E42B8C9}"/>
              </a:ext>
            </a:extLst>
          </p:cNvPr>
          <p:cNvGrpSpPr/>
          <p:nvPr/>
        </p:nvGrpSpPr>
        <p:grpSpPr>
          <a:xfrm>
            <a:off x="2023127" y="1053248"/>
            <a:ext cx="7241091" cy="4052151"/>
            <a:chOff x="3272663" y="1338999"/>
            <a:chExt cx="5212044" cy="2916686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F434F9EF-76A3-4B0B-9C0C-FC04D1D85CC0}"/>
                </a:ext>
              </a:extLst>
            </p:cNvPr>
            <p:cNvSpPr/>
            <p:nvPr/>
          </p:nvSpPr>
          <p:spPr>
            <a:xfrm rot="1811732">
              <a:off x="3950580" y="2122916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A17233-0709-411E-A798-6CB83C11CF9A}"/>
                </a:ext>
              </a:extLst>
            </p:cNvPr>
            <p:cNvSpPr/>
            <p:nvPr/>
          </p:nvSpPr>
          <p:spPr>
            <a:xfrm>
              <a:off x="5090415" y="2200702"/>
              <a:ext cx="1575890" cy="15758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96AE60C6-9824-4A7A-8075-DF835AA04E5F}"/>
                </a:ext>
              </a:extLst>
            </p:cNvPr>
            <p:cNvSpPr/>
            <p:nvPr/>
          </p:nvSpPr>
          <p:spPr>
            <a:xfrm rot="19800000">
              <a:off x="3272663" y="2907988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BA608CA-2BE8-4BE3-B325-3E3D5032507D}"/>
                </a:ext>
              </a:extLst>
            </p:cNvPr>
            <p:cNvSpPr/>
            <p:nvPr/>
          </p:nvSpPr>
          <p:spPr>
            <a:xfrm rot="1811732">
              <a:off x="6921378" y="1338999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E34521FE-E70B-461C-A36B-249ABB48E3F5}"/>
                </a:ext>
              </a:extLst>
            </p:cNvPr>
            <p:cNvSpPr/>
            <p:nvPr/>
          </p:nvSpPr>
          <p:spPr>
            <a:xfrm rot="19800000">
              <a:off x="6243461" y="2124071"/>
              <a:ext cx="1563329" cy="134769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A6E5FC97-9888-452B-ACF4-9ED4921FE9BA}"/>
              </a:ext>
            </a:extLst>
          </p:cNvPr>
          <p:cNvSpPr/>
          <p:nvPr/>
        </p:nvSpPr>
        <p:spPr>
          <a:xfrm>
            <a:off x="2392270" y="3098550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29BDC1-2D24-4653-9DE1-14CB8CA6C767}"/>
              </a:ext>
            </a:extLst>
          </p:cNvPr>
          <p:cNvSpPr/>
          <p:nvPr/>
        </p:nvSpPr>
        <p:spPr>
          <a:xfrm>
            <a:off x="8395801" y="3098550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641064-26E1-4B48-84E8-2761D331CF04}"/>
              </a:ext>
            </a:extLst>
          </p:cNvPr>
          <p:cNvCxnSpPr>
            <a:cxnSpLocks/>
          </p:cNvCxnSpPr>
          <p:nvPr/>
        </p:nvCxnSpPr>
        <p:spPr>
          <a:xfrm flipV="1">
            <a:off x="2641454" y="2263394"/>
            <a:ext cx="1880322" cy="107967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03A070-0166-4362-8C12-E603F31EDABE}"/>
              </a:ext>
            </a:extLst>
          </p:cNvPr>
          <p:cNvCxnSpPr>
            <a:cxnSpLocks/>
            <a:endCxn id="8" idx="0"/>
          </p:cNvCxnSpPr>
          <p:nvPr/>
        </p:nvCxnSpPr>
        <p:spPr>
          <a:xfrm flipV="1">
            <a:off x="8649105" y="1180274"/>
            <a:ext cx="0" cy="216279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9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B65D1C7-B9A0-4C23-B608-FF6D03DCE3E4}"/>
              </a:ext>
            </a:extLst>
          </p:cNvPr>
          <p:cNvGrpSpPr/>
          <p:nvPr/>
        </p:nvGrpSpPr>
        <p:grpSpPr>
          <a:xfrm rot="4314568">
            <a:off x="3805540" y="-2182004"/>
            <a:ext cx="4151548" cy="8762134"/>
            <a:chOff x="2619658" y="-2906393"/>
            <a:chExt cx="4151548" cy="8762134"/>
          </a:xfrm>
        </p:grpSpPr>
        <p:sp>
          <p:nvSpPr>
            <p:cNvPr id="2" name="Pentagon 1">
              <a:extLst>
                <a:ext uri="{FF2B5EF4-FFF2-40B4-BE49-F238E27FC236}">
                  <a16:creationId xmlns:a16="http://schemas.microsoft.com/office/drawing/2014/main" id="{E5DBD527-054F-4F96-A01C-EE33FA06801A}"/>
                </a:ext>
              </a:extLst>
            </p:cNvPr>
            <p:cNvSpPr/>
            <p:nvPr/>
          </p:nvSpPr>
          <p:spPr>
            <a:xfrm>
              <a:off x="2619658" y="2713846"/>
              <a:ext cx="1777244" cy="169261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D22E1BF-9D12-40C0-B660-C67785483C13}"/>
                </a:ext>
              </a:extLst>
            </p:cNvPr>
            <p:cNvSpPr/>
            <p:nvPr/>
          </p:nvSpPr>
          <p:spPr>
            <a:xfrm rot="17271607">
              <a:off x="4896504" y="3009306"/>
              <a:ext cx="1085835" cy="25407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BB03A57-5EEE-4644-9D25-91A206724D7E}"/>
                </a:ext>
              </a:extLst>
            </p:cNvPr>
            <p:cNvSpPr/>
            <p:nvPr/>
          </p:nvSpPr>
          <p:spPr>
            <a:xfrm rot="17271607">
              <a:off x="4564809" y="4042467"/>
              <a:ext cx="1085835" cy="25407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E2D10F8-A914-406C-B486-D8FB80CEEDCE}"/>
                </a:ext>
              </a:extLst>
            </p:cNvPr>
            <p:cNvSpPr/>
            <p:nvPr/>
          </p:nvSpPr>
          <p:spPr>
            <a:xfrm rot="13004277">
              <a:off x="4176358" y="746880"/>
              <a:ext cx="1085835" cy="25407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FDD43B-5C4F-480A-8728-52CECFE7BFC1}"/>
                </a:ext>
              </a:extLst>
            </p:cNvPr>
            <p:cNvSpPr/>
            <p:nvPr/>
          </p:nvSpPr>
          <p:spPr>
            <a:xfrm rot="13004277">
              <a:off x="3297312" y="94065"/>
              <a:ext cx="1085835" cy="25407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Pentagon 11">
              <a:extLst>
                <a:ext uri="{FF2B5EF4-FFF2-40B4-BE49-F238E27FC236}">
                  <a16:creationId xmlns:a16="http://schemas.microsoft.com/office/drawing/2014/main" id="{6AA75C2D-A3E2-44D4-B16D-83F8868D8961}"/>
                </a:ext>
              </a:extLst>
            </p:cNvPr>
            <p:cNvSpPr/>
            <p:nvPr/>
          </p:nvSpPr>
          <p:spPr>
            <a:xfrm rot="19504973">
              <a:off x="4993962" y="-526720"/>
              <a:ext cx="1777244" cy="169261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90E14D-C3A9-4AA3-B682-F091D0CE544B}"/>
                </a:ext>
              </a:extLst>
            </p:cNvPr>
            <p:cNvSpPr/>
            <p:nvPr/>
          </p:nvSpPr>
          <p:spPr>
            <a:xfrm rot="10862433">
              <a:off x="5430774" y="-2906393"/>
              <a:ext cx="1085835" cy="25407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78A76AD2-F518-4B07-B54C-FB38874C4694}"/>
              </a:ext>
            </a:extLst>
          </p:cNvPr>
          <p:cNvSpPr/>
          <p:nvPr/>
        </p:nvSpPr>
        <p:spPr>
          <a:xfrm>
            <a:off x="1547165" y="4799304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458EEC2-4A7B-4096-A663-6EF9A3626DC1}"/>
              </a:ext>
            </a:extLst>
          </p:cNvPr>
          <p:cNvSpPr/>
          <p:nvPr/>
        </p:nvSpPr>
        <p:spPr>
          <a:xfrm>
            <a:off x="7917777" y="3090548"/>
            <a:ext cx="498368" cy="498368"/>
          </a:xfrm>
          <a:prstGeom prst="ellipse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894BC7-C354-4812-AE91-61864BF33C5A}"/>
              </a:ext>
            </a:extLst>
          </p:cNvPr>
          <p:cNvCxnSpPr>
            <a:cxnSpLocks/>
          </p:cNvCxnSpPr>
          <p:nvPr/>
        </p:nvCxnSpPr>
        <p:spPr>
          <a:xfrm flipH="1" flipV="1">
            <a:off x="10299440" y="1551493"/>
            <a:ext cx="309448" cy="102025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F4E80B-82E1-45D8-BAA3-55C1F43BB56E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2575039" y="811446"/>
            <a:ext cx="869232" cy="62043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22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7</cp:revision>
  <dcterms:created xsi:type="dcterms:W3CDTF">2020-08-12T20:41:45Z</dcterms:created>
  <dcterms:modified xsi:type="dcterms:W3CDTF">2020-08-13T00:47:16Z</dcterms:modified>
</cp:coreProperties>
</file>