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59" d="100"/>
          <a:sy n="59" d="100"/>
        </p:scale>
        <p:origin x="105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E2621-4C2A-4463-8EB1-6EDF3F8DD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C5F5E6-9F93-4B36-B8B8-2D46967247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B6732-A836-412E-8F43-FBC6A38E5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6ACB-36EA-4FC0-9F78-9EB2F9B19BFB}" type="datetimeFigureOut">
              <a:rPr lang="en-NZ" smtClean="0"/>
              <a:t>18/10/2022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226BF-97D2-4FCA-A27D-7D7D7DBBC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D9303-5EB9-4E22-A71C-39B885AFA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B5A6-B5F5-452C-9168-1D7ACE06E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2855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03715-FDCD-47AF-91D8-E12653A6A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9E1624-5A3F-4754-B7D0-92726814D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9CC68-69EE-463D-A909-86C2F1E17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6ACB-36EA-4FC0-9F78-9EB2F9B19BFB}" type="datetimeFigureOut">
              <a:rPr lang="en-NZ" smtClean="0"/>
              <a:t>18/10/2022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916C8-93D5-4EF7-A294-2C890831B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35616-98E9-4E88-AEEB-3D9591B63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B5A6-B5F5-452C-9168-1D7ACE06E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12542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C98F63-F1B1-4734-8434-054523946E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7163DC-6966-49C8-A78A-7D7546E6C5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83A8C-DA8E-49A5-B0A8-7B1F9B113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6ACB-36EA-4FC0-9F78-9EB2F9B19BFB}" type="datetimeFigureOut">
              <a:rPr lang="en-NZ" smtClean="0"/>
              <a:t>18/10/2022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C11E0-5F40-41B9-A26A-9146E8048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C7C07-841C-4AD3-9ED5-81615C9CC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B5A6-B5F5-452C-9168-1D7ACE06E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0044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DA778-5AF7-4FD7-9D83-450172EC4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27442-4463-42C2-919E-BD024F257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28B69-ACD7-4397-B342-418F00CA3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6ACB-36EA-4FC0-9F78-9EB2F9B19BFB}" type="datetimeFigureOut">
              <a:rPr lang="en-NZ" smtClean="0"/>
              <a:t>18/10/2022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FFAE2-B88D-4970-9BD5-4F0E6F0D3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C370B-8F0E-4F54-A27E-50852479C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B5A6-B5F5-452C-9168-1D7ACE06E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22410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C1FC8-89D5-46B4-A512-5009FA36A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674095-7429-43A5-BF84-2954DB938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4965D-0E44-4A71-ABDB-8F5C7B0CB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6ACB-36EA-4FC0-9F78-9EB2F9B19BFB}" type="datetimeFigureOut">
              <a:rPr lang="en-NZ" smtClean="0"/>
              <a:t>18/10/2022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E93A2-BADF-4C55-9D00-551D420D3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47CAE-D595-4EAA-A026-83E932505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B5A6-B5F5-452C-9168-1D7ACE06E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43114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14EF5-9D82-495D-96F4-E98924DE7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20731-845D-4086-ABFC-84FED212ED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D9FBC1-09AB-4CC8-8BFE-84422CF824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5E66BF-F4FA-45E7-80BE-09EDFD2E0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6ACB-36EA-4FC0-9F78-9EB2F9B19BFB}" type="datetimeFigureOut">
              <a:rPr lang="en-NZ" smtClean="0"/>
              <a:t>18/10/2022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73F82C-836E-43F2-8BDA-F587D6FA1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5A0FA-8DC1-4D18-99EE-839A2522E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B5A6-B5F5-452C-9168-1D7ACE06E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2425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BA0E2-79C8-4933-AC7F-EC55948FD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73EA8-8D8F-4D10-B0F9-D43232220B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E7AD4A-E6FC-46B6-B658-3AFE867AB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3E47F4-21D6-4D12-9E4B-BD0B448FE3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5B903A-C1BE-4E86-B0EF-EDC1D6967D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E58F35-89D3-4E08-8234-FE0C05CCC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6ACB-36EA-4FC0-9F78-9EB2F9B19BFB}" type="datetimeFigureOut">
              <a:rPr lang="en-NZ" smtClean="0"/>
              <a:t>18/10/2022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D8FA60-6C39-4EF7-BCA3-DE466695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7E061E-EEB4-4123-B3C0-403D99701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B5A6-B5F5-452C-9168-1D7ACE06E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76959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EFBD4-1611-4B4B-9F6E-B4D07351B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F7E477-9B8B-423A-9162-12F93564C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6ACB-36EA-4FC0-9F78-9EB2F9B19BFB}" type="datetimeFigureOut">
              <a:rPr lang="en-NZ" smtClean="0"/>
              <a:t>18/10/2022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CA2505-D81B-41EE-B644-BACD00121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79AD29-D489-41B3-8435-50983C80C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B5A6-B5F5-452C-9168-1D7ACE06E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14323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558B2B-69D7-4F53-A99E-1032A847E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6ACB-36EA-4FC0-9F78-9EB2F9B19BFB}" type="datetimeFigureOut">
              <a:rPr lang="en-NZ" smtClean="0"/>
              <a:t>18/10/2022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06C767-2C1B-476F-B4E4-1C0395E80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9BA7B4-4F6B-4F3F-A571-14A4ABBB0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B5A6-B5F5-452C-9168-1D7ACE06E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6012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56CEC-8DDF-4181-AC4B-E08C625DB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1C002-860A-444F-9A71-FE8F865C6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D5B796-3AE9-4908-BE24-EDC241873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FEC99-158E-45E6-A23A-7E1322337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6ACB-36EA-4FC0-9F78-9EB2F9B19BFB}" type="datetimeFigureOut">
              <a:rPr lang="en-NZ" smtClean="0"/>
              <a:t>18/10/2022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32BDAE-6D28-475B-86BD-3B37F1497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BCC144-1D54-4268-994D-78AB1E515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B5A6-B5F5-452C-9168-1D7ACE06E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044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F2BA4-6F2B-4A04-91D8-0BFBB1A87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86A7B-E181-4084-A0E0-5135B7FD97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BE4D6B-E6F1-4550-8E26-86B62CCC3E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9E11BF-B54D-4FFF-B574-5148C3A46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6ACB-36EA-4FC0-9F78-9EB2F9B19BFB}" type="datetimeFigureOut">
              <a:rPr lang="en-NZ" smtClean="0"/>
              <a:t>18/10/2022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ECFB8D-46CC-4D61-9F80-E42257B6C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4A96FF-A626-4C52-B6D6-053443FC9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B5A6-B5F5-452C-9168-1D7ACE06E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8060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CB8C6A-1A55-478A-91FB-E6B92A94F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DA1325-42AE-4C1C-9832-DB8B436C5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40711-B56A-42F8-BD91-AE816CEF72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D6ACB-36EA-4FC0-9F78-9EB2F9B19BFB}" type="datetimeFigureOut">
              <a:rPr lang="en-NZ" smtClean="0"/>
              <a:t>18/10/2022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7C7D1-5E68-470C-8D7A-4EA7DD5124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822D7-793C-4715-A40A-482E466648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EB5A6-B5F5-452C-9168-1D7ACE06E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72475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C9EF29A-6AFD-4C34-BCC3-09B083933975}"/>
              </a:ext>
            </a:extLst>
          </p:cNvPr>
          <p:cNvGrpSpPr/>
          <p:nvPr/>
        </p:nvGrpSpPr>
        <p:grpSpPr>
          <a:xfrm>
            <a:off x="4108864" y="463138"/>
            <a:ext cx="2327562" cy="2353713"/>
            <a:chOff x="4191991" y="748147"/>
            <a:chExt cx="1585358" cy="160317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B42765FB-866A-476D-A0DC-04B5CD493B2B}"/>
                </a:ext>
              </a:extLst>
            </p:cNvPr>
            <p:cNvSpPr/>
            <p:nvPr/>
          </p:nvSpPr>
          <p:spPr>
            <a:xfrm>
              <a:off x="4191991" y="748147"/>
              <a:ext cx="534390" cy="53439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14451F5-5EBC-44F1-BEF1-BDBFF5348186}"/>
                </a:ext>
              </a:extLst>
            </p:cNvPr>
            <p:cNvSpPr/>
            <p:nvPr/>
          </p:nvSpPr>
          <p:spPr>
            <a:xfrm>
              <a:off x="4718466" y="748147"/>
              <a:ext cx="534390" cy="53439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CDF7554-B1C5-4E7B-AA9D-1E89A0A523D9}"/>
                </a:ext>
              </a:extLst>
            </p:cNvPr>
            <p:cNvSpPr/>
            <p:nvPr/>
          </p:nvSpPr>
          <p:spPr>
            <a:xfrm>
              <a:off x="4717475" y="1282537"/>
              <a:ext cx="534390" cy="53439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8BDDBE8-30FC-4B2C-A845-DF403D2BB7C2}"/>
                </a:ext>
              </a:extLst>
            </p:cNvPr>
            <p:cNvSpPr/>
            <p:nvPr/>
          </p:nvSpPr>
          <p:spPr>
            <a:xfrm>
              <a:off x="5242959" y="1282537"/>
              <a:ext cx="534390" cy="53439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D929414-41CE-4E98-B4B8-C7E9377A78A1}"/>
                </a:ext>
              </a:extLst>
            </p:cNvPr>
            <p:cNvSpPr/>
            <p:nvPr/>
          </p:nvSpPr>
          <p:spPr>
            <a:xfrm>
              <a:off x="4717475" y="1816927"/>
              <a:ext cx="534390" cy="53439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8EDBF3B-BDBF-4C4C-A233-1F28275003FE}"/>
              </a:ext>
            </a:extLst>
          </p:cNvPr>
          <p:cNvSpPr txBox="1"/>
          <p:nvPr/>
        </p:nvSpPr>
        <p:spPr>
          <a:xfrm>
            <a:off x="4449289" y="2816851"/>
            <a:ext cx="15948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3600" dirty="0"/>
              <a:t>Top</a:t>
            </a:r>
            <a:endParaRPr lang="en-NZ" sz="36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3AF743A-F180-4539-B1F6-03D5EFF374B8}"/>
              </a:ext>
            </a:extLst>
          </p:cNvPr>
          <p:cNvGrpSpPr/>
          <p:nvPr/>
        </p:nvGrpSpPr>
        <p:grpSpPr>
          <a:xfrm>
            <a:off x="4115580" y="4433431"/>
            <a:ext cx="2340637" cy="2215477"/>
            <a:chOff x="4115580" y="4433431"/>
            <a:chExt cx="2340637" cy="2215477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F282515A-28D9-475A-9959-E56CA4922F20}"/>
                </a:ext>
              </a:extLst>
            </p:cNvPr>
            <p:cNvGrpSpPr/>
            <p:nvPr/>
          </p:nvGrpSpPr>
          <p:grpSpPr>
            <a:xfrm>
              <a:off x="4115580" y="4433431"/>
              <a:ext cx="2340637" cy="1569144"/>
              <a:chOff x="4183085" y="1282535"/>
              <a:chExt cx="1594264" cy="1068782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750D151-13EB-4165-9636-2EF8E1FE0CE6}"/>
                  </a:ext>
                </a:extLst>
              </p:cNvPr>
              <p:cNvSpPr/>
              <p:nvPr/>
            </p:nvSpPr>
            <p:spPr>
              <a:xfrm>
                <a:off x="4183085" y="1812720"/>
                <a:ext cx="534390" cy="53439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FBA6E17-15CF-4D5D-947A-35173955F1E7}"/>
                  </a:ext>
                </a:extLst>
              </p:cNvPr>
              <p:cNvSpPr/>
              <p:nvPr/>
            </p:nvSpPr>
            <p:spPr>
              <a:xfrm>
                <a:off x="4183085" y="1282535"/>
                <a:ext cx="534390" cy="53439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494D168-6E50-4AD8-B1E1-0588D1A5AEF8}"/>
                  </a:ext>
                </a:extLst>
              </p:cNvPr>
              <p:cNvSpPr/>
              <p:nvPr/>
            </p:nvSpPr>
            <p:spPr>
              <a:xfrm>
                <a:off x="4717475" y="1282537"/>
                <a:ext cx="534390" cy="53439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CCBE7F5-6AEF-49FF-9662-1448DC72C49B}"/>
                  </a:ext>
                </a:extLst>
              </p:cNvPr>
              <p:cNvSpPr/>
              <p:nvPr/>
            </p:nvSpPr>
            <p:spPr>
              <a:xfrm>
                <a:off x="5242959" y="1816926"/>
                <a:ext cx="534390" cy="53439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EFD0DC7-1578-4D59-8F4D-AEBD868C8B67}"/>
                  </a:ext>
                </a:extLst>
              </p:cNvPr>
              <p:cNvSpPr/>
              <p:nvPr/>
            </p:nvSpPr>
            <p:spPr>
              <a:xfrm>
                <a:off x="4717475" y="1816927"/>
                <a:ext cx="534390" cy="53439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434F2A0-EDB6-4E3E-82AA-03FAE70B9D5C}"/>
                </a:ext>
              </a:extLst>
            </p:cNvPr>
            <p:cNvSpPr txBox="1"/>
            <p:nvPr/>
          </p:nvSpPr>
          <p:spPr>
            <a:xfrm>
              <a:off x="4449289" y="6002577"/>
              <a:ext cx="159485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3600" dirty="0"/>
                <a:t>Front</a:t>
              </a:r>
              <a:endParaRPr lang="en-NZ" sz="3600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D011750-EF5C-45E6-AEB2-D7380F3B664C}"/>
              </a:ext>
            </a:extLst>
          </p:cNvPr>
          <p:cNvGrpSpPr/>
          <p:nvPr/>
        </p:nvGrpSpPr>
        <p:grpSpPr>
          <a:xfrm>
            <a:off x="7996832" y="3642677"/>
            <a:ext cx="2340637" cy="3006231"/>
            <a:chOff x="4115580" y="3642677"/>
            <a:chExt cx="2340637" cy="3006231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23C786EB-3C9C-47A2-8247-534F919043A2}"/>
                </a:ext>
              </a:extLst>
            </p:cNvPr>
            <p:cNvGrpSpPr/>
            <p:nvPr/>
          </p:nvGrpSpPr>
          <p:grpSpPr>
            <a:xfrm>
              <a:off x="4115580" y="4433433"/>
              <a:ext cx="2340637" cy="1569143"/>
              <a:chOff x="4183085" y="1282536"/>
              <a:chExt cx="1594264" cy="1068781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80D9481A-ACCF-4C88-B321-721352219B8E}"/>
                  </a:ext>
                </a:extLst>
              </p:cNvPr>
              <p:cNvSpPr/>
              <p:nvPr/>
            </p:nvSpPr>
            <p:spPr>
              <a:xfrm>
                <a:off x="4183085" y="1812720"/>
                <a:ext cx="534390" cy="53439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0B6B5C53-F48A-4E96-B9C2-D2CFBC180B08}"/>
                  </a:ext>
                </a:extLst>
              </p:cNvPr>
              <p:cNvSpPr/>
              <p:nvPr/>
            </p:nvSpPr>
            <p:spPr>
              <a:xfrm>
                <a:off x="5242959" y="1282536"/>
                <a:ext cx="534390" cy="53439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8559CBC9-9B37-4B46-909E-557029A3B905}"/>
                  </a:ext>
                </a:extLst>
              </p:cNvPr>
              <p:cNvSpPr/>
              <p:nvPr/>
            </p:nvSpPr>
            <p:spPr>
              <a:xfrm>
                <a:off x="5242959" y="1816926"/>
                <a:ext cx="534390" cy="53439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2A85C702-9754-4376-B845-C3ED84D4B0F3}"/>
                  </a:ext>
                </a:extLst>
              </p:cNvPr>
              <p:cNvSpPr/>
              <p:nvPr/>
            </p:nvSpPr>
            <p:spPr>
              <a:xfrm>
                <a:off x="4717475" y="1816927"/>
                <a:ext cx="534390" cy="53439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602851-D674-48B8-8457-83F0303703EE}"/>
                </a:ext>
              </a:extLst>
            </p:cNvPr>
            <p:cNvSpPr txBox="1"/>
            <p:nvPr/>
          </p:nvSpPr>
          <p:spPr>
            <a:xfrm>
              <a:off x="4449289" y="6002577"/>
              <a:ext cx="159485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i-NZ" sz="3600" dirty="0"/>
                <a:t>Right</a:t>
              </a:r>
              <a:endParaRPr lang="en-NZ" sz="360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C3B6E76-7579-4E3E-8D80-99199D36D0F9}"/>
                </a:ext>
              </a:extLst>
            </p:cNvPr>
            <p:cNvSpPr/>
            <p:nvPr/>
          </p:nvSpPr>
          <p:spPr>
            <a:xfrm>
              <a:off x="5671646" y="3642677"/>
              <a:ext cx="784571" cy="78457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28F46451-B75E-552C-BC47-BA9942A60892}"/>
              </a:ext>
            </a:extLst>
          </p:cNvPr>
          <p:cNvSpPr/>
          <p:nvPr/>
        </p:nvSpPr>
        <p:spPr>
          <a:xfrm>
            <a:off x="4120503" y="3642677"/>
            <a:ext cx="784571" cy="78457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1449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B078DAA5-75BC-AD35-5896-F026B5EC55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344" y="905744"/>
            <a:ext cx="3447204" cy="445002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B502D92-2500-F528-8031-7FBB2478D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7834" y="905744"/>
            <a:ext cx="4257552" cy="4123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578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4276</TotalTime>
  <Words>3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8</cp:revision>
  <dcterms:created xsi:type="dcterms:W3CDTF">2020-08-07T02:07:39Z</dcterms:created>
  <dcterms:modified xsi:type="dcterms:W3CDTF">2022-10-18T01:36:44Z</dcterms:modified>
</cp:coreProperties>
</file>