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ACB-1771-4D88-99BD-847C694FC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3E941-2CC1-46FF-95C5-30C7540DE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6E6B-1B4B-4DC1-91C0-839135B0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EA924-73FD-4DEF-BC7A-75F0D06B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F707A-8B07-4278-887F-6249BDC6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0356-AC27-4926-AAD7-EC5FCD37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2A817-FE8C-4E97-BD40-1EE4F25D4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DE4F-7C5F-4E58-A42E-DA961E7B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8A2F4-2857-4F99-9E12-8E91F12D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71A5A-802A-498B-A0EE-101403DF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7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97933-58C4-46D7-B98E-A34B56166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BDD01-F5E7-41C1-B61F-6824B372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414F9-58F3-41A4-871C-3946373A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FA31-2FFD-4D67-B144-F5A472D0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3457-7734-41EA-8D3F-00C9B951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94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1465-82ED-447A-BECE-745D8657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B097E-2932-491B-9842-DC329E7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A1906-F2CD-4C6D-8DB9-4D794E10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31DCB-656E-4FB2-85E8-5356F562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506D6-36F3-4725-B1B8-2688E906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6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6AAF-4C7C-4BF1-BDB2-2FCAF18E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4DDB-B80C-4F36-BA52-1ECF0663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460E-66BB-4C18-AB57-300E3CBE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3D2A-3F4F-49A8-AC07-2973AF98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A7D9-4523-4419-BD67-7557C873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71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CA99-689C-43B7-8A25-4A31E351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95F5-6D30-41FA-AE1C-9D1EA0322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867BC-5C8E-4973-9319-A93D219A8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A4F6D-B873-4766-A4F2-F11C8C11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70B17-C382-4052-A365-1D8983CC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1FDE-2959-4F72-A3FC-05577051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63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CA6C-DB51-437A-840B-E4008ED7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DC0C-58EF-42D1-AA03-E495C039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E1CDC-26C3-46C9-827E-59AF46B50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AFC61-8000-49CD-A233-84356E9D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B1B23-1710-41AE-B211-5188DD6F6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06868-6AD3-4D50-8F55-37F3714D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86E1D-C3B8-4E66-863E-724A5253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A7225-9D8C-4A74-AA73-2741CC8C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09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CACA-B7B9-43E1-BA94-D2D88133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3743C-7919-42A4-97EC-CF12B5CF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78A80-C2C3-4D3B-8A0D-D6C6453D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C7501-DE77-471E-ADE1-8B3777ED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D4ECF-B96A-4B8C-A104-F656CD01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192BD-2F10-41F5-90E8-06DF3B4C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F9497-0DD5-4238-8B01-0ECC18A9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DD5E-F4B2-43DE-9C55-BBAA1DFC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0F71-222D-478A-91E4-13DD96AA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837C3-EB3F-497B-91EE-FFCD7991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23E52-A2F5-4294-86BC-BC19AB0C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5B36A-4E48-487E-86A3-6BA5C7B4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BAD55-13AA-4D69-85C5-CA5EF417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2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70C5-AB65-4C3B-8E20-9BBEB8C8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D1B20-05AA-4ADC-8D01-97FC652A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8B16B-F42E-4B3D-819B-ECAACBDAB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44354-3E28-469C-9117-F513E01F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D4F7-17AC-45F6-A570-9906FDE2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ED62-B92C-454D-B4E4-03D9E9CD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02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F8858-3613-4791-AFE4-153313BB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42EE2-B536-4F2A-B31D-5364F438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759C-CD84-4017-B10A-2D8292FF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7B15-59E0-401A-B4A0-C89AFC5B087E}" type="datetimeFigureOut">
              <a:rPr lang="en-NZ" smtClean="0"/>
              <a:t>23/11/20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3353-F9F4-4B70-B117-D2ACFB6E2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6CF3D-C616-4EC5-802D-2D039B1E3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44CB-6497-4CB6-9B55-DBBB8300B3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0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59D084D-2B63-764B-A6A0-4D9CDAA9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" y="0"/>
            <a:ext cx="120079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1DE123-B803-484B-A277-7D565BB67814}"/>
              </a:ext>
            </a:extLst>
          </p:cNvPr>
          <p:cNvSpPr/>
          <p:nvPr/>
        </p:nvSpPr>
        <p:spPr>
          <a:xfrm>
            <a:off x="7997952" y="4998720"/>
            <a:ext cx="4102016" cy="15849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area, table, large&#10;&#10;Description automatically generated">
            <a:extLst>
              <a:ext uri="{FF2B5EF4-FFF2-40B4-BE49-F238E27FC236}">
                <a16:creationId xmlns:a16="http://schemas.microsoft.com/office/drawing/2014/main" id="{2B097F7A-E930-1845-8468-5ECDE17B0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6736"/>
            <a:ext cx="5595676" cy="4196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144239D-5F7D-3C4C-85E1-A75F5D787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736"/>
            <a:ext cx="5415764" cy="3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9EF29A-6AFD-4C34-BCC3-09B083933975}"/>
              </a:ext>
            </a:extLst>
          </p:cNvPr>
          <p:cNvGrpSpPr/>
          <p:nvPr/>
        </p:nvGrpSpPr>
        <p:grpSpPr>
          <a:xfrm>
            <a:off x="4108864" y="463138"/>
            <a:ext cx="2327562" cy="2353713"/>
            <a:chOff x="4191991" y="748147"/>
            <a:chExt cx="1585358" cy="16031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2765FB-866A-476D-A0DC-04B5CD493B2B}"/>
                </a:ext>
              </a:extLst>
            </p:cNvPr>
            <p:cNvSpPr/>
            <p:nvPr/>
          </p:nvSpPr>
          <p:spPr>
            <a:xfrm>
              <a:off x="4191991" y="748147"/>
              <a:ext cx="534390" cy="534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451F5-5EBC-44F1-BEF1-BDBFF5348186}"/>
                </a:ext>
              </a:extLst>
            </p:cNvPr>
            <p:cNvSpPr/>
            <p:nvPr/>
          </p:nvSpPr>
          <p:spPr>
            <a:xfrm>
              <a:off x="4718466" y="748147"/>
              <a:ext cx="534390" cy="534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DF7554-B1C5-4E7B-AA9D-1E89A0A523D9}"/>
                </a:ext>
              </a:extLst>
            </p:cNvPr>
            <p:cNvSpPr/>
            <p:nvPr/>
          </p:nvSpPr>
          <p:spPr>
            <a:xfrm>
              <a:off x="4717475" y="1282537"/>
              <a:ext cx="534390" cy="534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BDDBE8-30FC-4B2C-A845-DF403D2BB7C2}"/>
                </a:ext>
              </a:extLst>
            </p:cNvPr>
            <p:cNvSpPr/>
            <p:nvPr/>
          </p:nvSpPr>
          <p:spPr>
            <a:xfrm>
              <a:off x="5242959" y="1282537"/>
              <a:ext cx="534390" cy="534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929414-41CE-4E98-B4B8-C7E9377A78A1}"/>
                </a:ext>
              </a:extLst>
            </p:cNvPr>
            <p:cNvSpPr/>
            <p:nvPr/>
          </p:nvSpPr>
          <p:spPr>
            <a:xfrm>
              <a:off x="4717475" y="1816927"/>
              <a:ext cx="534390" cy="5343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8EDBF3B-BDBF-4C4C-A233-1F28275003FE}"/>
              </a:ext>
            </a:extLst>
          </p:cNvPr>
          <p:cNvSpPr txBox="1"/>
          <p:nvPr/>
        </p:nvSpPr>
        <p:spPr>
          <a:xfrm>
            <a:off x="4449289" y="2816851"/>
            <a:ext cx="159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3600" dirty="0"/>
              <a:t>Top</a:t>
            </a:r>
            <a:endParaRPr lang="en-NZ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AF743A-F180-4539-B1F6-03D5EFF374B8}"/>
              </a:ext>
            </a:extLst>
          </p:cNvPr>
          <p:cNvGrpSpPr/>
          <p:nvPr/>
        </p:nvGrpSpPr>
        <p:grpSpPr>
          <a:xfrm>
            <a:off x="4115580" y="3645722"/>
            <a:ext cx="2340637" cy="3003186"/>
            <a:chOff x="4115580" y="3645722"/>
            <a:chExt cx="2340637" cy="30031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82515A-28D9-475A-9959-E56CA4922F20}"/>
                </a:ext>
              </a:extLst>
            </p:cNvPr>
            <p:cNvGrpSpPr/>
            <p:nvPr/>
          </p:nvGrpSpPr>
          <p:grpSpPr>
            <a:xfrm>
              <a:off x="4115580" y="4433431"/>
              <a:ext cx="2340637" cy="1569144"/>
              <a:chOff x="4183085" y="1282535"/>
              <a:chExt cx="1594264" cy="10687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50D151-13EB-4165-9636-2EF8E1FE0CE6}"/>
                  </a:ext>
                </a:extLst>
              </p:cNvPr>
              <p:cNvSpPr/>
              <p:nvPr/>
            </p:nvSpPr>
            <p:spPr>
              <a:xfrm>
                <a:off x="4183085" y="1812720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FBA6E17-15CF-4D5D-947A-35173955F1E7}"/>
                  </a:ext>
                </a:extLst>
              </p:cNvPr>
              <p:cNvSpPr/>
              <p:nvPr/>
            </p:nvSpPr>
            <p:spPr>
              <a:xfrm>
                <a:off x="4183085" y="1282535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94D168-6E50-4AD8-B1E1-0588D1A5AEF8}"/>
                  </a:ext>
                </a:extLst>
              </p:cNvPr>
              <p:cNvSpPr/>
              <p:nvPr/>
            </p:nvSpPr>
            <p:spPr>
              <a:xfrm>
                <a:off x="4717475" y="128253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CBE7F5-6AEF-49FF-9662-1448DC72C49B}"/>
                  </a:ext>
                </a:extLst>
              </p:cNvPr>
              <p:cNvSpPr/>
              <p:nvPr/>
            </p:nvSpPr>
            <p:spPr>
              <a:xfrm>
                <a:off x="5242959" y="1816926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FD0DC7-1578-4D59-8F4D-AEBD868C8B67}"/>
                  </a:ext>
                </a:extLst>
              </p:cNvPr>
              <p:cNvSpPr/>
              <p:nvPr/>
            </p:nvSpPr>
            <p:spPr>
              <a:xfrm>
                <a:off x="4717475" y="181692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34F2A0-EDB6-4E3E-82AA-03FAE70B9D5C}"/>
                </a:ext>
              </a:extLst>
            </p:cNvPr>
            <p:cNvSpPr txBox="1"/>
            <p:nvPr/>
          </p:nvSpPr>
          <p:spPr>
            <a:xfrm>
              <a:off x="4449289" y="6002577"/>
              <a:ext cx="159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Front</a:t>
              </a:r>
              <a:endParaRPr lang="en-NZ" sz="36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75BF7D-1E1B-4CC4-B17E-AD1D8C93316C}"/>
                </a:ext>
              </a:extLst>
            </p:cNvPr>
            <p:cNvSpPr/>
            <p:nvPr/>
          </p:nvSpPr>
          <p:spPr>
            <a:xfrm>
              <a:off x="4899732" y="364572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011750-EF5C-45E6-AEB2-D7380F3B664C}"/>
              </a:ext>
            </a:extLst>
          </p:cNvPr>
          <p:cNvGrpSpPr/>
          <p:nvPr/>
        </p:nvGrpSpPr>
        <p:grpSpPr>
          <a:xfrm>
            <a:off x="7996413" y="3642581"/>
            <a:ext cx="2341056" cy="3006327"/>
            <a:chOff x="4115161" y="3642581"/>
            <a:chExt cx="2341056" cy="30063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3C786EB-3C9C-47A2-8247-534F919043A2}"/>
                </a:ext>
              </a:extLst>
            </p:cNvPr>
            <p:cNvGrpSpPr/>
            <p:nvPr/>
          </p:nvGrpSpPr>
          <p:grpSpPr>
            <a:xfrm>
              <a:off x="4115580" y="4430292"/>
              <a:ext cx="2340637" cy="1572283"/>
              <a:chOff x="4183085" y="1280397"/>
              <a:chExt cx="1594264" cy="10709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D9481A-ACCF-4C88-B321-721352219B8E}"/>
                  </a:ext>
                </a:extLst>
              </p:cNvPr>
              <p:cNvSpPr/>
              <p:nvPr/>
            </p:nvSpPr>
            <p:spPr>
              <a:xfrm>
                <a:off x="4183085" y="1812720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6B5C53-F48A-4E96-B9C2-D2CFBC180B08}"/>
                  </a:ext>
                </a:extLst>
              </p:cNvPr>
              <p:cNvSpPr/>
              <p:nvPr/>
            </p:nvSpPr>
            <p:spPr>
              <a:xfrm>
                <a:off x="5242959" y="1282536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0680F3C-B67D-4B1F-98E2-D36767E7201E}"/>
                  </a:ext>
                </a:extLst>
              </p:cNvPr>
              <p:cNvSpPr/>
              <p:nvPr/>
            </p:nvSpPr>
            <p:spPr>
              <a:xfrm>
                <a:off x="4183085" y="128039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59CBC9-9B37-4B46-909E-557029A3B905}"/>
                  </a:ext>
                </a:extLst>
              </p:cNvPr>
              <p:cNvSpPr/>
              <p:nvPr/>
            </p:nvSpPr>
            <p:spPr>
              <a:xfrm>
                <a:off x="5242959" y="1816926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85C702-9754-4376-B845-C3ED84D4B0F3}"/>
                  </a:ext>
                </a:extLst>
              </p:cNvPr>
              <p:cNvSpPr/>
              <p:nvPr/>
            </p:nvSpPr>
            <p:spPr>
              <a:xfrm>
                <a:off x="4717475" y="181692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602851-D674-48B8-8457-83F0303703EE}"/>
                </a:ext>
              </a:extLst>
            </p:cNvPr>
            <p:cNvSpPr txBox="1"/>
            <p:nvPr/>
          </p:nvSpPr>
          <p:spPr>
            <a:xfrm>
              <a:off x="4449289" y="6002577"/>
              <a:ext cx="159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Right</a:t>
              </a:r>
              <a:endParaRPr lang="en-NZ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B6E76-7579-4E3E-8D80-99199D36D0F9}"/>
                </a:ext>
              </a:extLst>
            </p:cNvPr>
            <p:cNvSpPr/>
            <p:nvPr/>
          </p:nvSpPr>
          <p:spPr>
            <a:xfrm>
              <a:off x="4115161" y="3642581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B1F89F-3970-4CFE-B83C-2238AAC80F8D}"/>
              </a:ext>
            </a:extLst>
          </p:cNvPr>
          <p:cNvGrpSpPr/>
          <p:nvPr/>
        </p:nvGrpSpPr>
        <p:grpSpPr>
          <a:xfrm>
            <a:off x="4115402" y="461569"/>
            <a:ext cx="2327562" cy="2353713"/>
            <a:chOff x="7617621" y="510577"/>
            <a:chExt cx="2327562" cy="235371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66370E5-8FC1-4822-9228-F93E97B59DA8}"/>
                </a:ext>
              </a:extLst>
            </p:cNvPr>
            <p:cNvGrpSpPr/>
            <p:nvPr/>
          </p:nvGrpSpPr>
          <p:grpSpPr>
            <a:xfrm>
              <a:off x="7617621" y="510577"/>
              <a:ext cx="2327562" cy="2353713"/>
              <a:chOff x="4191991" y="748147"/>
              <a:chExt cx="1585358" cy="160317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F2050A-B583-41BA-9EDC-59F7BF70FF6A}"/>
                  </a:ext>
                </a:extLst>
              </p:cNvPr>
              <p:cNvSpPr/>
              <p:nvPr/>
            </p:nvSpPr>
            <p:spPr>
              <a:xfrm>
                <a:off x="4191991" y="74814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0EE2DB-5917-436A-9FAE-589B5F8F8968}"/>
                  </a:ext>
                </a:extLst>
              </p:cNvPr>
              <p:cNvSpPr/>
              <p:nvPr/>
            </p:nvSpPr>
            <p:spPr>
              <a:xfrm>
                <a:off x="4718466" y="74814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CCA9FB-86E1-4131-88F5-A89EAD03E74F}"/>
                  </a:ext>
                </a:extLst>
              </p:cNvPr>
              <p:cNvSpPr/>
              <p:nvPr/>
            </p:nvSpPr>
            <p:spPr>
              <a:xfrm>
                <a:off x="4717475" y="128253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B39754F-BFAE-4F11-B9E6-5E09CB67523F}"/>
                  </a:ext>
                </a:extLst>
              </p:cNvPr>
              <p:cNvSpPr/>
              <p:nvPr/>
            </p:nvSpPr>
            <p:spPr>
              <a:xfrm>
                <a:off x="5242959" y="128253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6C634F-2233-4691-B943-B144B34BEA25}"/>
                  </a:ext>
                </a:extLst>
              </p:cNvPr>
              <p:cNvSpPr/>
              <p:nvPr/>
            </p:nvSpPr>
            <p:spPr>
              <a:xfrm>
                <a:off x="4717475" y="1816927"/>
                <a:ext cx="534390" cy="5343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53E8AC-491D-4209-98BE-B8840CB7A8B8}"/>
                </a:ext>
              </a:extLst>
            </p:cNvPr>
            <p:cNvSpPr txBox="1"/>
            <p:nvPr/>
          </p:nvSpPr>
          <p:spPr>
            <a:xfrm>
              <a:off x="7778337" y="579696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2</a:t>
              </a:r>
              <a:endParaRPr lang="en-NZ" sz="3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17AAC1-7F91-4378-AE18-0050925E216C}"/>
                </a:ext>
              </a:extLst>
            </p:cNvPr>
            <p:cNvSpPr txBox="1"/>
            <p:nvPr/>
          </p:nvSpPr>
          <p:spPr>
            <a:xfrm>
              <a:off x="8562908" y="601378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2</a:t>
              </a:r>
              <a:endParaRPr lang="en-NZ" sz="3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7C195D-D5AB-436B-9AE6-77968540DC0A}"/>
                </a:ext>
              </a:extLst>
            </p:cNvPr>
            <p:cNvSpPr txBox="1"/>
            <p:nvPr/>
          </p:nvSpPr>
          <p:spPr>
            <a:xfrm>
              <a:off x="8543295" y="1364267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1</a:t>
              </a:r>
              <a:endParaRPr lang="en-NZ" sz="36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A36479-5D60-4BCF-98BF-9046E314C65C}"/>
                </a:ext>
              </a:extLst>
            </p:cNvPr>
            <p:cNvSpPr txBox="1"/>
            <p:nvPr/>
          </p:nvSpPr>
          <p:spPr>
            <a:xfrm>
              <a:off x="9313336" y="1364266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1</a:t>
              </a:r>
              <a:endParaRPr lang="en-NZ" sz="36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36D4AB-6C15-45D0-9E8D-B6A39E0BA239}"/>
                </a:ext>
              </a:extLst>
            </p:cNvPr>
            <p:cNvSpPr txBox="1"/>
            <p:nvPr/>
          </p:nvSpPr>
          <p:spPr>
            <a:xfrm>
              <a:off x="8536757" y="2164240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3</a:t>
              </a:r>
              <a:endParaRPr lang="en-NZ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FE1A710-9F02-4558-9265-D9908FE014BB}"/>
              </a:ext>
            </a:extLst>
          </p:cNvPr>
          <p:cNvGrpSpPr/>
          <p:nvPr/>
        </p:nvGrpSpPr>
        <p:grpSpPr>
          <a:xfrm>
            <a:off x="4120970" y="81395"/>
            <a:ext cx="2342094" cy="3084903"/>
            <a:chOff x="4120970" y="81395"/>
            <a:chExt cx="2342094" cy="30849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EDBF3B-BDBF-4C4C-A233-1F28275003FE}"/>
                </a:ext>
              </a:extLst>
            </p:cNvPr>
            <p:cNvSpPr txBox="1"/>
            <p:nvPr/>
          </p:nvSpPr>
          <p:spPr>
            <a:xfrm>
              <a:off x="4449289" y="2519967"/>
              <a:ext cx="159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Top</a:t>
              </a:r>
              <a:endParaRPr lang="en-NZ" sz="36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F2050A-B583-41BA-9EDC-59F7BF70FF6A}"/>
                </a:ext>
              </a:extLst>
            </p:cNvPr>
            <p:cNvSpPr/>
            <p:nvPr/>
          </p:nvSpPr>
          <p:spPr>
            <a:xfrm>
              <a:off x="4120971" y="81395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0EE2DB-5917-436A-9FAE-589B5F8F8968}"/>
                </a:ext>
              </a:extLst>
            </p:cNvPr>
            <p:cNvSpPr/>
            <p:nvPr/>
          </p:nvSpPr>
          <p:spPr>
            <a:xfrm>
              <a:off x="4893922" y="81395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CCA9FB-86E1-4131-88F5-A89EAD03E74F}"/>
                </a:ext>
              </a:extLst>
            </p:cNvPr>
            <p:cNvSpPr/>
            <p:nvPr/>
          </p:nvSpPr>
          <p:spPr>
            <a:xfrm>
              <a:off x="5678492" y="86702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B39754F-BFAE-4F11-B9E6-5E09CB67523F}"/>
                </a:ext>
              </a:extLst>
            </p:cNvPr>
            <p:cNvSpPr/>
            <p:nvPr/>
          </p:nvSpPr>
          <p:spPr>
            <a:xfrm>
              <a:off x="5678493" y="8709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6C634F-2233-4691-B943-B144B34BEA25}"/>
                </a:ext>
              </a:extLst>
            </p:cNvPr>
            <p:cNvSpPr/>
            <p:nvPr/>
          </p:nvSpPr>
          <p:spPr>
            <a:xfrm>
              <a:off x="5678491" y="1656001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53E8AC-491D-4209-98BE-B8840CB7A8B8}"/>
                </a:ext>
              </a:extLst>
            </p:cNvPr>
            <p:cNvSpPr txBox="1"/>
            <p:nvPr/>
          </p:nvSpPr>
          <p:spPr>
            <a:xfrm>
              <a:off x="4259191" y="960547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3</a:t>
              </a:r>
              <a:endParaRPr lang="en-NZ" sz="36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C26F69-A381-46A4-B9FF-121DADED4F23}"/>
                </a:ext>
              </a:extLst>
            </p:cNvPr>
            <p:cNvSpPr/>
            <p:nvPr/>
          </p:nvSpPr>
          <p:spPr>
            <a:xfrm>
              <a:off x="4120970" y="872144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9CC46F-50C3-44DE-BAAE-DBEEA383E503}"/>
              </a:ext>
            </a:extLst>
          </p:cNvPr>
          <p:cNvGrpSpPr/>
          <p:nvPr/>
        </p:nvGrpSpPr>
        <p:grpSpPr>
          <a:xfrm>
            <a:off x="4253743" y="149922"/>
            <a:ext cx="2064926" cy="2210486"/>
            <a:chOff x="4270068" y="144336"/>
            <a:chExt cx="2064926" cy="22104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17AAC1-7F91-4378-AE18-0050925E216C}"/>
                </a:ext>
              </a:extLst>
            </p:cNvPr>
            <p:cNvSpPr txBox="1"/>
            <p:nvPr/>
          </p:nvSpPr>
          <p:spPr>
            <a:xfrm>
              <a:off x="5072985" y="144336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1</a:t>
              </a:r>
              <a:endParaRPr lang="en-NZ" sz="3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7C195D-D5AB-436B-9AE6-77968540DC0A}"/>
                </a:ext>
              </a:extLst>
            </p:cNvPr>
            <p:cNvSpPr txBox="1"/>
            <p:nvPr/>
          </p:nvSpPr>
          <p:spPr>
            <a:xfrm>
              <a:off x="5807991" y="182745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3</a:t>
              </a:r>
              <a:endParaRPr lang="en-NZ" sz="36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36D4AB-6C15-45D0-9E8D-B6A39E0BA239}"/>
                </a:ext>
              </a:extLst>
            </p:cNvPr>
            <p:cNvSpPr txBox="1"/>
            <p:nvPr/>
          </p:nvSpPr>
          <p:spPr>
            <a:xfrm>
              <a:off x="4270068" y="158211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3</a:t>
              </a:r>
              <a:endParaRPr lang="en-NZ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04ADE0-3875-40F6-AA9D-8A9C2613A444}"/>
                </a:ext>
              </a:extLst>
            </p:cNvPr>
            <p:cNvSpPr txBox="1"/>
            <p:nvPr/>
          </p:nvSpPr>
          <p:spPr>
            <a:xfrm>
              <a:off x="4302440" y="939747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1</a:t>
              </a:r>
              <a:endParaRPr lang="en-NZ" sz="3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DD2ECB-8126-4B60-ADAE-FCF08ECAD732}"/>
                </a:ext>
              </a:extLst>
            </p:cNvPr>
            <p:cNvSpPr txBox="1"/>
            <p:nvPr/>
          </p:nvSpPr>
          <p:spPr>
            <a:xfrm>
              <a:off x="5871856" y="939746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4</a:t>
              </a:r>
              <a:endParaRPr lang="en-NZ" sz="3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C87E7-99E6-446D-9DB4-B633056E3A52}"/>
                </a:ext>
              </a:extLst>
            </p:cNvPr>
            <p:cNvSpPr txBox="1"/>
            <p:nvPr/>
          </p:nvSpPr>
          <p:spPr>
            <a:xfrm>
              <a:off x="5872506" y="1707797"/>
              <a:ext cx="396539" cy="64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2</a:t>
              </a:r>
              <a:endParaRPr lang="en-NZ" sz="3600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3A32A23-46E5-47B4-8273-59687C8B072D}"/>
              </a:ext>
            </a:extLst>
          </p:cNvPr>
          <p:cNvSpPr/>
          <p:nvPr/>
        </p:nvSpPr>
        <p:spPr>
          <a:xfrm>
            <a:off x="5684524" y="3952475"/>
            <a:ext cx="784571" cy="784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40F5F7-2C38-4754-BE10-9C4625F05D15}"/>
              </a:ext>
            </a:extLst>
          </p:cNvPr>
          <p:cNvGrpSpPr/>
          <p:nvPr/>
        </p:nvGrpSpPr>
        <p:grpSpPr>
          <a:xfrm>
            <a:off x="4115383" y="3166298"/>
            <a:ext cx="2353740" cy="3785427"/>
            <a:chOff x="4115579" y="2863481"/>
            <a:chExt cx="2353740" cy="37854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AF743A-F180-4539-B1F6-03D5EFF374B8}"/>
                </a:ext>
              </a:extLst>
            </p:cNvPr>
            <p:cNvGrpSpPr/>
            <p:nvPr/>
          </p:nvGrpSpPr>
          <p:grpSpPr>
            <a:xfrm>
              <a:off x="4115579" y="3642581"/>
              <a:ext cx="2353712" cy="3006327"/>
              <a:chOff x="4115579" y="3642581"/>
              <a:chExt cx="2353712" cy="300632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282515A-28D9-475A-9959-E56CA4922F20}"/>
                  </a:ext>
                </a:extLst>
              </p:cNvPr>
              <p:cNvGrpSpPr/>
              <p:nvPr/>
            </p:nvGrpSpPr>
            <p:grpSpPr>
              <a:xfrm>
                <a:off x="4115579" y="4431827"/>
                <a:ext cx="2353712" cy="1570749"/>
                <a:chOff x="4183085" y="1281442"/>
                <a:chExt cx="1603170" cy="106987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750D151-13EB-4165-9636-2EF8E1FE0CE6}"/>
                    </a:ext>
                  </a:extLst>
                </p:cNvPr>
                <p:cNvSpPr/>
                <p:nvPr/>
              </p:nvSpPr>
              <p:spPr>
                <a:xfrm>
                  <a:off x="4183085" y="1812720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FBA6E17-15CF-4D5D-947A-35173955F1E7}"/>
                    </a:ext>
                  </a:extLst>
                </p:cNvPr>
                <p:cNvSpPr/>
                <p:nvPr/>
              </p:nvSpPr>
              <p:spPr>
                <a:xfrm>
                  <a:off x="4183085" y="1282535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94D168-6E50-4AD8-B1E1-0588D1A5AEF8}"/>
                    </a:ext>
                  </a:extLst>
                </p:cNvPr>
                <p:cNvSpPr/>
                <p:nvPr/>
              </p:nvSpPr>
              <p:spPr>
                <a:xfrm>
                  <a:off x="5251865" y="1281442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CCBE7F5-6AEF-49FF-9662-1448DC72C49B}"/>
                    </a:ext>
                  </a:extLst>
                </p:cNvPr>
                <p:cNvSpPr/>
                <p:nvPr/>
              </p:nvSpPr>
              <p:spPr>
                <a:xfrm>
                  <a:off x="5242959" y="1816926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EFD0DC7-1578-4D59-8F4D-AEBD868C8B67}"/>
                    </a:ext>
                  </a:extLst>
                </p:cNvPr>
                <p:cNvSpPr/>
                <p:nvPr/>
              </p:nvSpPr>
              <p:spPr>
                <a:xfrm>
                  <a:off x="4717475" y="1816927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34F2A0-EDB6-4E3E-82AA-03FAE70B9D5C}"/>
                  </a:ext>
                </a:extLst>
              </p:cNvPr>
              <p:cNvSpPr txBox="1"/>
              <p:nvPr/>
            </p:nvSpPr>
            <p:spPr>
              <a:xfrm>
                <a:off x="4449289" y="6002577"/>
                <a:ext cx="15948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Front</a:t>
                </a:r>
                <a:endParaRPr lang="en-NZ" sz="36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75BF7D-1E1B-4CC4-B17E-AD1D8C93316C}"/>
                  </a:ext>
                </a:extLst>
              </p:cNvPr>
              <p:cNvSpPr/>
              <p:nvPr/>
            </p:nvSpPr>
            <p:spPr>
              <a:xfrm>
                <a:off x="4115789" y="3642581"/>
                <a:ext cx="784571" cy="7845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5A12CA4-88C7-4959-B290-55C22E7192D0}"/>
                </a:ext>
              </a:extLst>
            </p:cNvPr>
            <p:cNvSpPr/>
            <p:nvPr/>
          </p:nvSpPr>
          <p:spPr>
            <a:xfrm>
              <a:off x="5684748" y="2863481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7F713B-0BE7-47A0-BC83-666C4FCC0EB1}"/>
              </a:ext>
            </a:extLst>
          </p:cNvPr>
          <p:cNvGrpSpPr/>
          <p:nvPr/>
        </p:nvGrpSpPr>
        <p:grpSpPr>
          <a:xfrm>
            <a:off x="8103710" y="3166298"/>
            <a:ext cx="2340637" cy="3791588"/>
            <a:chOff x="7996832" y="2857320"/>
            <a:chExt cx="2340637" cy="37915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011750-EF5C-45E6-AEB2-D7380F3B664C}"/>
                </a:ext>
              </a:extLst>
            </p:cNvPr>
            <p:cNvGrpSpPr/>
            <p:nvPr/>
          </p:nvGrpSpPr>
          <p:grpSpPr>
            <a:xfrm>
              <a:off x="7996832" y="4427151"/>
              <a:ext cx="2340637" cy="2221757"/>
              <a:chOff x="4115580" y="4427151"/>
              <a:chExt cx="2340637" cy="22217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3C786EB-3C9C-47A2-8247-534F919043A2}"/>
                  </a:ext>
                </a:extLst>
              </p:cNvPr>
              <p:cNvGrpSpPr/>
              <p:nvPr/>
            </p:nvGrpSpPr>
            <p:grpSpPr>
              <a:xfrm>
                <a:off x="4115580" y="4430292"/>
                <a:ext cx="2340637" cy="1572283"/>
                <a:chOff x="4183085" y="1280397"/>
                <a:chExt cx="1594264" cy="107092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0D9481A-ACCF-4C88-B321-721352219B8E}"/>
                    </a:ext>
                  </a:extLst>
                </p:cNvPr>
                <p:cNvSpPr/>
                <p:nvPr/>
              </p:nvSpPr>
              <p:spPr>
                <a:xfrm>
                  <a:off x="4183085" y="1812720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B6B5C53-F48A-4E96-B9C2-D2CFBC180B08}"/>
                    </a:ext>
                  </a:extLst>
                </p:cNvPr>
                <p:cNvSpPr/>
                <p:nvPr/>
              </p:nvSpPr>
              <p:spPr>
                <a:xfrm>
                  <a:off x="5242959" y="1282536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0680F3C-B67D-4B1F-98E2-D36767E7201E}"/>
                    </a:ext>
                  </a:extLst>
                </p:cNvPr>
                <p:cNvSpPr/>
                <p:nvPr/>
              </p:nvSpPr>
              <p:spPr>
                <a:xfrm>
                  <a:off x="4183085" y="1280397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559CBC9-9B37-4B46-909E-557029A3B905}"/>
                    </a:ext>
                  </a:extLst>
                </p:cNvPr>
                <p:cNvSpPr/>
                <p:nvPr/>
              </p:nvSpPr>
              <p:spPr>
                <a:xfrm>
                  <a:off x="5242959" y="1816926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A85C702-9754-4376-B845-C3ED84D4B0F3}"/>
                    </a:ext>
                  </a:extLst>
                </p:cNvPr>
                <p:cNvSpPr/>
                <p:nvPr/>
              </p:nvSpPr>
              <p:spPr>
                <a:xfrm>
                  <a:off x="4717475" y="1816927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02851-D674-48B8-8457-83F0303703EE}"/>
                  </a:ext>
                </a:extLst>
              </p:cNvPr>
              <p:cNvSpPr txBox="1"/>
              <p:nvPr/>
            </p:nvSpPr>
            <p:spPr>
              <a:xfrm>
                <a:off x="4449289" y="6002577"/>
                <a:ext cx="15948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Right</a:t>
                </a:r>
                <a:endParaRPr lang="en-NZ" sz="36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3B6E76-7579-4E3E-8D80-99199D36D0F9}"/>
                  </a:ext>
                </a:extLst>
              </p:cNvPr>
              <p:cNvSpPr/>
              <p:nvPr/>
            </p:nvSpPr>
            <p:spPr>
              <a:xfrm>
                <a:off x="4900150" y="4427151"/>
                <a:ext cx="784571" cy="7845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ACFFD3-4F69-4C27-85BD-804E1491A41C}"/>
                </a:ext>
              </a:extLst>
            </p:cNvPr>
            <p:cNvSpPr/>
            <p:nvPr/>
          </p:nvSpPr>
          <p:spPr>
            <a:xfrm>
              <a:off x="9552898" y="3647290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471BCD-1ADC-4CB0-AA97-3E6C8C27456C}"/>
                </a:ext>
              </a:extLst>
            </p:cNvPr>
            <p:cNvSpPr/>
            <p:nvPr/>
          </p:nvSpPr>
          <p:spPr>
            <a:xfrm>
              <a:off x="8770528" y="3648173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761ACC-2651-4B21-939A-F4A7D168884F}"/>
                </a:ext>
              </a:extLst>
            </p:cNvPr>
            <p:cNvSpPr/>
            <p:nvPr/>
          </p:nvSpPr>
          <p:spPr>
            <a:xfrm>
              <a:off x="8770527" y="2857320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995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3A32A23-46E5-47B4-8273-59687C8B072D}"/>
              </a:ext>
            </a:extLst>
          </p:cNvPr>
          <p:cNvSpPr/>
          <p:nvPr/>
        </p:nvSpPr>
        <p:spPr>
          <a:xfrm>
            <a:off x="5684524" y="3952475"/>
            <a:ext cx="784571" cy="784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40F5F7-2C38-4754-BE10-9C4625F05D15}"/>
              </a:ext>
            </a:extLst>
          </p:cNvPr>
          <p:cNvGrpSpPr/>
          <p:nvPr/>
        </p:nvGrpSpPr>
        <p:grpSpPr>
          <a:xfrm>
            <a:off x="4115383" y="3945398"/>
            <a:ext cx="2353712" cy="3006327"/>
            <a:chOff x="4115579" y="3642581"/>
            <a:chExt cx="2353712" cy="30063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AF743A-F180-4539-B1F6-03D5EFF374B8}"/>
                </a:ext>
              </a:extLst>
            </p:cNvPr>
            <p:cNvGrpSpPr/>
            <p:nvPr/>
          </p:nvGrpSpPr>
          <p:grpSpPr>
            <a:xfrm>
              <a:off x="4115579" y="3642581"/>
              <a:ext cx="2353712" cy="3006327"/>
              <a:chOff x="4115579" y="3642581"/>
              <a:chExt cx="2353712" cy="300632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282515A-28D9-475A-9959-E56CA4922F20}"/>
                  </a:ext>
                </a:extLst>
              </p:cNvPr>
              <p:cNvGrpSpPr/>
              <p:nvPr/>
            </p:nvGrpSpPr>
            <p:grpSpPr>
              <a:xfrm>
                <a:off x="4115579" y="4431827"/>
                <a:ext cx="2353712" cy="1570749"/>
                <a:chOff x="4183085" y="1281442"/>
                <a:chExt cx="1603170" cy="106987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750D151-13EB-4165-9636-2EF8E1FE0CE6}"/>
                    </a:ext>
                  </a:extLst>
                </p:cNvPr>
                <p:cNvSpPr/>
                <p:nvPr/>
              </p:nvSpPr>
              <p:spPr>
                <a:xfrm>
                  <a:off x="4183085" y="1812720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FBA6E17-15CF-4D5D-947A-35173955F1E7}"/>
                    </a:ext>
                  </a:extLst>
                </p:cNvPr>
                <p:cNvSpPr/>
                <p:nvPr/>
              </p:nvSpPr>
              <p:spPr>
                <a:xfrm>
                  <a:off x="4183085" y="1282535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94D168-6E50-4AD8-B1E1-0588D1A5AEF8}"/>
                    </a:ext>
                  </a:extLst>
                </p:cNvPr>
                <p:cNvSpPr/>
                <p:nvPr/>
              </p:nvSpPr>
              <p:spPr>
                <a:xfrm>
                  <a:off x="5251865" y="1281442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CCBE7F5-6AEF-49FF-9662-1448DC72C49B}"/>
                    </a:ext>
                  </a:extLst>
                </p:cNvPr>
                <p:cNvSpPr/>
                <p:nvPr/>
              </p:nvSpPr>
              <p:spPr>
                <a:xfrm>
                  <a:off x="5251047" y="1816925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EFD0DC7-1578-4D59-8F4D-AEBD868C8B67}"/>
                    </a:ext>
                  </a:extLst>
                </p:cNvPr>
                <p:cNvSpPr/>
                <p:nvPr/>
              </p:nvSpPr>
              <p:spPr>
                <a:xfrm>
                  <a:off x="4717475" y="1816927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34F2A0-EDB6-4E3E-82AA-03FAE70B9D5C}"/>
                  </a:ext>
                </a:extLst>
              </p:cNvPr>
              <p:cNvSpPr txBox="1"/>
              <p:nvPr/>
            </p:nvSpPr>
            <p:spPr>
              <a:xfrm>
                <a:off x="4449289" y="6002577"/>
                <a:ext cx="15948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Front</a:t>
                </a:r>
                <a:endParaRPr lang="en-NZ" sz="36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75BF7D-1E1B-4CC4-B17E-AD1D8C93316C}"/>
                  </a:ext>
                </a:extLst>
              </p:cNvPr>
              <p:cNvSpPr/>
              <p:nvPr/>
            </p:nvSpPr>
            <p:spPr>
              <a:xfrm>
                <a:off x="4115789" y="3642581"/>
                <a:ext cx="784571" cy="7845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5A12CA4-88C7-4959-B290-55C22E7192D0}"/>
                </a:ext>
              </a:extLst>
            </p:cNvPr>
            <p:cNvSpPr/>
            <p:nvPr/>
          </p:nvSpPr>
          <p:spPr>
            <a:xfrm>
              <a:off x="4900149" y="4440858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7F713B-0BE7-47A0-BC83-666C4FCC0EB1}"/>
              </a:ext>
            </a:extLst>
          </p:cNvPr>
          <p:cNvGrpSpPr/>
          <p:nvPr/>
        </p:nvGrpSpPr>
        <p:grpSpPr>
          <a:xfrm>
            <a:off x="8103710" y="3956268"/>
            <a:ext cx="2352512" cy="3001618"/>
            <a:chOff x="7996832" y="3647290"/>
            <a:chExt cx="2352512" cy="300161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011750-EF5C-45E6-AEB2-D7380F3B664C}"/>
                </a:ext>
              </a:extLst>
            </p:cNvPr>
            <p:cNvGrpSpPr/>
            <p:nvPr/>
          </p:nvGrpSpPr>
          <p:grpSpPr>
            <a:xfrm>
              <a:off x="7996832" y="4427151"/>
              <a:ext cx="2340637" cy="2221757"/>
              <a:chOff x="4115580" y="4427151"/>
              <a:chExt cx="2340637" cy="22217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3C786EB-3C9C-47A2-8247-534F919043A2}"/>
                  </a:ext>
                </a:extLst>
              </p:cNvPr>
              <p:cNvGrpSpPr/>
              <p:nvPr/>
            </p:nvGrpSpPr>
            <p:grpSpPr>
              <a:xfrm>
                <a:off x="4115580" y="4433433"/>
                <a:ext cx="2340637" cy="1569143"/>
                <a:chOff x="4183085" y="1282536"/>
                <a:chExt cx="1594264" cy="1068781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0D9481A-ACCF-4C88-B321-721352219B8E}"/>
                    </a:ext>
                  </a:extLst>
                </p:cNvPr>
                <p:cNvSpPr/>
                <p:nvPr/>
              </p:nvSpPr>
              <p:spPr>
                <a:xfrm>
                  <a:off x="4183085" y="1812720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B6B5C53-F48A-4E96-B9C2-D2CFBC180B08}"/>
                    </a:ext>
                  </a:extLst>
                </p:cNvPr>
                <p:cNvSpPr/>
                <p:nvPr/>
              </p:nvSpPr>
              <p:spPr>
                <a:xfrm>
                  <a:off x="5242959" y="1282536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559CBC9-9B37-4B46-909E-557029A3B905}"/>
                    </a:ext>
                  </a:extLst>
                </p:cNvPr>
                <p:cNvSpPr/>
                <p:nvPr/>
              </p:nvSpPr>
              <p:spPr>
                <a:xfrm>
                  <a:off x="5242959" y="1816926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A85C702-9754-4376-B845-C3ED84D4B0F3}"/>
                    </a:ext>
                  </a:extLst>
                </p:cNvPr>
                <p:cNvSpPr/>
                <p:nvPr/>
              </p:nvSpPr>
              <p:spPr>
                <a:xfrm>
                  <a:off x="4717475" y="1816927"/>
                  <a:ext cx="534390" cy="5343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02851-D674-48B8-8457-83F0303703EE}"/>
                  </a:ext>
                </a:extLst>
              </p:cNvPr>
              <p:cNvSpPr txBox="1"/>
              <p:nvPr/>
            </p:nvSpPr>
            <p:spPr>
              <a:xfrm>
                <a:off x="4449289" y="6002577"/>
                <a:ext cx="15948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Right</a:t>
                </a:r>
                <a:endParaRPr lang="en-NZ" sz="36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3B6E76-7579-4E3E-8D80-99199D36D0F9}"/>
                  </a:ext>
                </a:extLst>
              </p:cNvPr>
              <p:cNvSpPr/>
              <p:nvPr/>
            </p:nvSpPr>
            <p:spPr>
              <a:xfrm>
                <a:off x="4900150" y="4427151"/>
                <a:ext cx="784571" cy="7845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ACFFD3-4F69-4C27-85BD-804E1491A41C}"/>
                </a:ext>
              </a:extLst>
            </p:cNvPr>
            <p:cNvSpPr/>
            <p:nvPr/>
          </p:nvSpPr>
          <p:spPr>
            <a:xfrm>
              <a:off x="9564773" y="3647290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CE43C8-8AF1-4BF3-A112-F5F6191F0361}"/>
              </a:ext>
            </a:extLst>
          </p:cNvPr>
          <p:cNvGrpSpPr/>
          <p:nvPr/>
        </p:nvGrpSpPr>
        <p:grpSpPr>
          <a:xfrm>
            <a:off x="4173632" y="286657"/>
            <a:ext cx="2353969" cy="3073746"/>
            <a:chOff x="4173632" y="286657"/>
            <a:chExt cx="2353969" cy="30737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EDBF3B-BDBF-4C4C-A233-1F28275003FE}"/>
                </a:ext>
              </a:extLst>
            </p:cNvPr>
            <p:cNvSpPr txBox="1"/>
            <p:nvPr/>
          </p:nvSpPr>
          <p:spPr>
            <a:xfrm>
              <a:off x="4501951" y="2714072"/>
              <a:ext cx="159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Top</a:t>
              </a:r>
              <a:endParaRPr lang="en-NZ" sz="36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F2050A-B583-41BA-9EDC-59F7BF70FF6A}"/>
                </a:ext>
              </a:extLst>
            </p:cNvPr>
            <p:cNvSpPr/>
            <p:nvPr/>
          </p:nvSpPr>
          <p:spPr>
            <a:xfrm>
              <a:off x="4173887" y="286657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0EE2DB-5917-436A-9FAE-589B5F8F8968}"/>
                </a:ext>
              </a:extLst>
            </p:cNvPr>
            <p:cNvSpPr/>
            <p:nvPr/>
          </p:nvSpPr>
          <p:spPr>
            <a:xfrm>
              <a:off x="4173633" y="107010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CCA9FB-86E1-4131-88F5-A89EAD03E74F}"/>
                </a:ext>
              </a:extLst>
            </p:cNvPr>
            <p:cNvSpPr/>
            <p:nvPr/>
          </p:nvSpPr>
          <p:spPr>
            <a:xfrm>
              <a:off x="5743029" y="107300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B39754F-BFAE-4F11-B9E6-5E09CB67523F}"/>
                </a:ext>
              </a:extLst>
            </p:cNvPr>
            <p:cNvSpPr/>
            <p:nvPr/>
          </p:nvSpPr>
          <p:spPr>
            <a:xfrm>
              <a:off x="5743030" y="293072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6C634F-2233-4691-B943-B144B34BEA25}"/>
                </a:ext>
              </a:extLst>
            </p:cNvPr>
            <p:cNvSpPr/>
            <p:nvPr/>
          </p:nvSpPr>
          <p:spPr>
            <a:xfrm>
              <a:off x="4958204" y="1067303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C26F69-A381-46A4-B9FF-121DADED4F23}"/>
                </a:ext>
              </a:extLst>
            </p:cNvPr>
            <p:cNvSpPr/>
            <p:nvPr/>
          </p:nvSpPr>
          <p:spPr>
            <a:xfrm>
              <a:off x="4173632" y="1853408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F6FA8B-5C38-446D-ABB9-1929586A81C2}"/>
                </a:ext>
              </a:extLst>
            </p:cNvPr>
            <p:cNvSpPr/>
            <p:nvPr/>
          </p:nvSpPr>
          <p:spPr>
            <a:xfrm>
              <a:off x="5743030" y="1860900"/>
              <a:ext cx="784571" cy="7845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CF620-2BDE-4B44-87BD-6BA35B9C696B}"/>
              </a:ext>
            </a:extLst>
          </p:cNvPr>
          <p:cNvGrpSpPr/>
          <p:nvPr/>
        </p:nvGrpSpPr>
        <p:grpSpPr>
          <a:xfrm>
            <a:off x="4318026" y="378280"/>
            <a:ext cx="2064926" cy="2259699"/>
            <a:chOff x="1552187" y="629153"/>
            <a:chExt cx="2064926" cy="22596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53E8AC-491D-4209-98BE-B8840CB7A8B8}"/>
                </a:ext>
              </a:extLst>
            </p:cNvPr>
            <p:cNvSpPr txBox="1"/>
            <p:nvPr/>
          </p:nvSpPr>
          <p:spPr>
            <a:xfrm>
              <a:off x="2343978" y="1434437"/>
              <a:ext cx="46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i-NZ" sz="3600" dirty="0"/>
                <a:t>2</a:t>
              </a:r>
              <a:endParaRPr lang="en-NZ" sz="3600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E9CC46F-50C3-44DE-BAAE-DBEEA383E503}"/>
                </a:ext>
              </a:extLst>
            </p:cNvPr>
            <p:cNvGrpSpPr/>
            <p:nvPr/>
          </p:nvGrpSpPr>
          <p:grpSpPr>
            <a:xfrm>
              <a:off x="1552187" y="629153"/>
              <a:ext cx="2064926" cy="2259699"/>
              <a:chOff x="4270068" y="158211"/>
              <a:chExt cx="2064926" cy="225969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17AAC1-7F91-4378-AE18-0050925E216C}"/>
                  </a:ext>
                </a:extLst>
              </p:cNvPr>
              <p:cNvSpPr txBox="1"/>
              <p:nvPr/>
            </p:nvSpPr>
            <p:spPr>
              <a:xfrm>
                <a:off x="4270068" y="1771579"/>
                <a:ext cx="463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1</a:t>
                </a:r>
                <a:endParaRPr lang="en-NZ" sz="3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7C195D-D5AB-436B-9AE6-77968540DC0A}"/>
                  </a:ext>
                </a:extLst>
              </p:cNvPr>
              <p:cNvSpPr txBox="1"/>
              <p:nvPr/>
            </p:nvSpPr>
            <p:spPr>
              <a:xfrm>
                <a:off x="5807991" y="182745"/>
                <a:ext cx="463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3</a:t>
                </a:r>
                <a:endParaRPr lang="en-NZ" sz="36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36D4AB-6C15-45D0-9E8D-B6A39E0BA239}"/>
                  </a:ext>
                </a:extLst>
              </p:cNvPr>
              <p:cNvSpPr txBox="1"/>
              <p:nvPr/>
            </p:nvSpPr>
            <p:spPr>
              <a:xfrm>
                <a:off x="4270068" y="158211"/>
                <a:ext cx="463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3</a:t>
                </a:r>
                <a:endParaRPr lang="en-NZ" sz="36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4ADE0-3875-40F6-AA9D-8A9C2613A444}"/>
                  </a:ext>
                </a:extLst>
              </p:cNvPr>
              <p:cNvSpPr txBox="1"/>
              <p:nvPr/>
            </p:nvSpPr>
            <p:spPr>
              <a:xfrm>
                <a:off x="4302440" y="939747"/>
                <a:ext cx="463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2</a:t>
                </a:r>
                <a:endParaRPr lang="en-NZ" sz="36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DD2ECB-8126-4B60-ADAE-FCF08ECAD732}"/>
                  </a:ext>
                </a:extLst>
              </p:cNvPr>
              <p:cNvSpPr txBox="1"/>
              <p:nvPr/>
            </p:nvSpPr>
            <p:spPr>
              <a:xfrm>
                <a:off x="5871856" y="939746"/>
                <a:ext cx="4631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2</a:t>
                </a:r>
                <a:endParaRPr lang="en-NZ" sz="36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AC87E7-99E6-446D-9DB4-B633056E3A52}"/>
                  </a:ext>
                </a:extLst>
              </p:cNvPr>
              <p:cNvSpPr txBox="1"/>
              <p:nvPr/>
            </p:nvSpPr>
            <p:spPr>
              <a:xfrm>
                <a:off x="5872506" y="1707797"/>
                <a:ext cx="396539" cy="64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i-NZ" sz="3600" dirty="0"/>
                  <a:t>1</a:t>
                </a:r>
                <a:endParaRPr lang="en-NZ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7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8</cp:revision>
  <dcterms:created xsi:type="dcterms:W3CDTF">2020-08-06T02:07:27Z</dcterms:created>
  <dcterms:modified xsi:type="dcterms:W3CDTF">2020-11-22T22:48:51Z</dcterms:modified>
</cp:coreProperties>
</file>