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02810-29C4-4BAB-9925-057BC28B9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2AE488-8A12-4E11-91C2-1F8A369B1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76F32-3E60-4E68-87A2-A3C8CADA9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F9F6-2FC9-4293-A472-5625D8CD8EE1}" type="datetimeFigureOut">
              <a:rPr lang="en-NZ" smtClean="0"/>
              <a:t>10/11/20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C4E73-689F-4810-92C5-39DF79509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5EBA2-C72C-4D4E-9124-4908C66E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5340-3FEB-4D55-90D9-AB38404B51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8637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93093-A26E-4279-A889-AAB356D7F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A51D25-B121-45AD-B43F-CE00DF77F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EBA11-0FAD-4743-B4E1-4E077F1D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F9F6-2FC9-4293-A472-5625D8CD8EE1}" type="datetimeFigureOut">
              <a:rPr lang="en-NZ" smtClean="0"/>
              <a:t>10/11/20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32093-DB64-4BC1-B91C-50DB266CA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399E3-8CBC-4F52-A163-7F9500843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5340-3FEB-4D55-90D9-AB38404B51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80712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6D7849-B75F-4232-97A6-D91E488F8C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760C33-EBBA-40D0-8D73-6D9162C14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3FF99-0173-414B-92F3-5E22F6C24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F9F6-2FC9-4293-A472-5625D8CD8EE1}" type="datetimeFigureOut">
              <a:rPr lang="en-NZ" smtClean="0"/>
              <a:t>10/11/20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A465C-59D0-4A54-B6B0-F3F3A998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39C5F-8E17-4157-A3D4-EF3F95FF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5340-3FEB-4D55-90D9-AB38404B51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646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8F64A-AF98-421D-A0EC-90826069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754BA-372F-4486-ACCD-3C9991929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35534-A2AB-497D-82E3-AFF2AD70E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F9F6-2FC9-4293-A472-5625D8CD8EE1}" type="datetimeFigureOut">
              <a:rPr lang="en-NZ" smtClean="0"/>
              <a:t>10/11/20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8BCF7-46ED-4F51-B5C4-E19E33461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4BE6F-EB5E-4E23-AAE5-7C40F988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5340-3FEB-4D55-90D9-AB38404B51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6844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025A9-3F7B-46A6-9488-5D8FF5D2C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6825E-BF1E-4632-9BC7-ED507905E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D737F-0ADE-46FF-819A-7218DEB24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F9F6-2FC9-4293-A472-5625D8CD8EE1}" type="datetimeFigureOut">
              <a:rPr lang="en-NZ" smtClean="0"/>
              <a:t>10/11/20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0F038-C3A1-42A2-80F8-1BF365A99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7A5A9-8C73-44FE-A0E6-527BA4A66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5340-3FEB-4D55-90D9-AB38404B51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6627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E7E53-6CB8-47AA-8FEF-FED888A96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1998E-FEE6-4981-A4F1-DCCEEB530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D76058-298C-4629-B60B-B0C0DAFE2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635AA-CF9A-4D21-862B-EC7EB538A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F9F6-2FC9-4293-A472-5625D8CD8EE1}" type="datetimeFigureOut">
              <a:rPr lang="en-NZ" smtClean="0"/>
              <a:t>10/11/20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50DA2-302D-4062-9254-FAEE75F75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C10A6-6F85-46F2-8FA4-7E8DC613E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5340-3FEB-4D55-90D9-AB38404B51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81483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7911F-6B16-4233-8D99-AAF70CE21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C853E-CDE7-4B29-BB33-69F2C4C0A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AA1A9-CCA0-4AEB-A4B9-335F89ACA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728B69-1850-48B2-81C0-BFE47A4550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148FCF-1450-4CA4-B8E0-ED017511DD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CE9CF5-7C86-459B-BE41-40C0D3C70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F9F6-2FC9-4293-A472-5625D8CD8EE1}" type="datetimeFigureOut">
              <a:rPr lang="en-NZ" smtClean="0"/>
              <a:t>10/11/20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C37C0C-065D-493D-AFD1-7FCA13E39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AAEAD3-941C-4EC5-97EF-965B1E671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5340-3FEB-4D55-90D9-AB38404B51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897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A92B0-3817-4596-9DEE-137EDB4C7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02EEA-0210-4553-896E-5D16C31B2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F9F6-2FC9-4293-A472-5625D8CD8EE1}" type="datetimeFigureOut">
              <a:rPr lang="en-NZ" smtClean="0"/>
              <a:t>10/11/20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4955A-62AA-4A87-900C-43E00003E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13DCCE-FF76-440A-8635-18F804FD2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5340-3FEB-4D55-90D9-AB38404B51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5952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919579-4093-4286-A63B-E0378D36E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F9F6-2FC9-4293-A472-5625D8CD8EE1}" type="datetimeFigureOut">
              <a:rPr lang="en-NZ" smtClean="0"/>
              <a:t>10/11/20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83B32E-4977-4FF7-A662-3585F0A0B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D81AE-4C77-4C10-9B4C-694266F2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5340-3FEB-4D55-90D9-AB38404B51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7272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F20D3-5A3C-454B-9C22-BCFC7D631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C51AA-BCFA-484F-BEEC-2DE8D56E2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47531-9C7F-4C50-BC77-4E217B79E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1F7AA-94D1-4EB3-8D28-ACF248935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F9F6-2FC9-4293-A472-5625D8CD8EE1}" type="datetimeFigureOut">
              <a:rPr lang="en-NZ" smtClean="0"/>
              <a:t>10/11/20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25805-7CED-4700-BDFC-995E51C27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F8355-52BA-4577-A325-98918986B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5340-3FEB-4D55-90D9-AB38404B51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4136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F62A2-A3CE-4C0C-BFC5-D77563922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FBFD47-F9B2-4470-93E2-052252A423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56860-AD9D-4C98-A59B-51FA4D833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011027-2274-48C9-AD76-37BE3C337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F9F6-2FC9-4293-A472-5625D8CD8EE1}" type="datetimeFigureOut">
              <a:rPr lang="en-NZ" smtClean="0"/>
              <a:t>10/11/20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91395-DC96-4F7D-B71C-D7EBCA81C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75669-F1A2-4017-A096-971EDCF37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5340-3FEB-4D55-90D9-AB38404B51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8971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ECFD2F-595A-43CF-860F-556C53537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25853-521B-4841-9674-13333E405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71E40-583B-45F1-A31A-C6955E4D7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8F9F6-2FC9-4293-A472-5625D8CD8EE1}" type="datetimeFigureOut">
              <a:rPr lang="en-NZ" smtClean="0"/>
              <a:t>10/11/20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2DEA3-ACC2-4212-919B-DACC9F799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E311E-8F4F-453B-A069-DCC44F1F8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95340-3FEB-4D55-90D9-AB38404B51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6762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4E68F14-C196-CC44-88D2-0AAFEBA50A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" r="72158" b="64854"/>
          <a:stretch/>
        </p:blipFill>
        <p:spPr>
          <a:xfrm>
            <a:off x="2283515" y="227306"/>
            <a:ext cx="7624969" cy="640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99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Lucy Richardson</cp:lastModifiedBy>
  <cp:revision>2</cp:revision>
  <dcterms:created xsi:type="dcterms:W3CDTF">2020-11-03T22:11:07Z</dcterms:created>
  <dcterms:modified xsi:type="dcterms:W3CDTF">2020-11-10T03:05:14Z</dcterms:modified>
</cp:coreProperties>
</file>