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33B6-7A9E-4BD2-BD81-7BE0493E3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2F792-6CA6-445F-8EE0-FFD960CE1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D2A9D-4285-43AD-851E-C1406695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61CE9-CCC7-47EA-9416-F42D6D414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655FE-6AD4-4E85-8D27-636066B1B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283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A3C7-AB71-42AC-B36E-2A867D33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910AF7-D3AD-4141-82ED-10BA10BB4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2FDE9-D572-418D-B0D0-CA89A285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0FD42-A20E-49B1-A49C-2492B33E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A922E-DCFB-4856-8DA5-DE05D254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916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938DB-7AAF-4EFE-AA08-9E91BA695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86021-FF7B-40DD-8016-68EBA90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A3483-20A9-49D9-B9E6-E50AFF2B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F91C9-8343-4A23-BB98-EBF5651D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D0C7E-AD9B-4FF1-A695-D31FA0BE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818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6311-0587-4822-94ED-E987FA9B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C3A24-62F5-4E93-8290-DCDA85637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5DCEF-EF53-45B9-8C51-4EA43302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AD90A-5917-4805-8A22-A7324EEB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0217B-BFCF-4998-B3C6-FB6FC991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713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A2AE-1969-4381-877C-3E987062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C91A9-11E9-43AD-A742-479777F3B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BF8AB-E495-430A-9B06-AC470455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CEE2F-D149-4283-AA70-9D22275D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A62F1-1FD9-431D-A6F9-1ED5249A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695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769C-A1DF-4897-907D-35DEAEE3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7876-C964-4903-84A7-99B466F7B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8A18B-10F5-4393-9568-DA02242E9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AF767-6C14-49DF-84BF-09D2AB78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D935F-49ED-4649-8F4A-40705C32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9A52E-3D0F-40E2-A9B5-70827E20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231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AD049-EC05-47BA-85E6-0ADE8C45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5D700-818D-4211-988C-41805C204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166D3-8253-415D-A63C-FA48AC1E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35AFAF-E8F6-4077-BAFA-DBCD43AAF1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9743C7-B5E6-4F5F-8AE5-E95C2D164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716278-F7A0-4DAB-952E-204ACA17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D99903-FF12-4976-A5FB-DFCE28B2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CE9469-D597-4A78-ABA7-D075B186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179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7321-3736-4C58-B910-FFCE18D8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7987C-91F8-4886-B785-4EC37D24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3F611-B075-4728-83BE-C93F4830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C0D95-9D0F-4464-A06D-25304920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760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5E0CB-0F84-4691-A1A9-E58432E3C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42624-6F2F-43D0-84C7-53D601140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BA4D5-D6B0-4C43-A975-D5671FC7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973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5E46-2DC3-4CFC-A33A-EC07ADB00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8377F-888F-4D49-B461-8C365F76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9CDD2-90A6-42E6-B1AB-0723BF382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43655-3D1D-474A-8D3B-029BD283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487C8-E5A6-4B3F-82E0-8B4AE4E78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B07A8-0C53-4760-BCF3-2A0484CE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668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F74CD-49E0-41D8-B5BF-E532BFB4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78642-9F26-45ED-B422-D10E096AD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15EA1-4EC6-4DFA-820B-0EC7CB60F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8EE6-E89C-4DEF-9C17-EDDE2ABB7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8EC74-0F93-4D50-BE65-70E0B25C4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4EB30-406D-4B7D-9CFE-60EA9200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2011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FF8D3-16E6-44C7-86AE-48E3B354E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76DA5-414A-4F2C-92BA-4CBB4E2C9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9D1E2-707D-4148-8318-A7203E872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282D5-45DA-4A04-A31D-47E0630E6CAE}" type="datetimeFigureOut">
              <a:rPr lang="en-NZ" smtClean="0"/>
              <a:t>10/03/2020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FD2A9-1E64-4BEF-A2DB-48304DBFA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3EE7-FDCD-471F-8000-3C672E638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579EC-A9FD-4CA8-802C-138375EA0E9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607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ptop, indoor, sitting, person&#10;&#10;Description automatically generated">
            <a:extLst>
              <a:ext uri="{FF2B5EF4-FFF2-40B4-BE49-F238E27FC236}">
                <a16:creationId xmlns:a16="http://schemas.microsoft.com/office/drawing/2014/main" id="{D3E53583-CC42-4F89-A761-A52E214477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1371"/>
            <a:ext cx="9942286" cy="6226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9BDEC3-E673-4A38-B99B-7BDA5924619F}"/>
              </a:ext>
            </a:extLst>
          </p:cNvPr>
          <p:cNvSpPr txBox="1"/>
          <p:nvPr/>
        </p:nvSpPr>
        <p:spPr>
          <a:xfrm>
            <a:off x="7649029" y="377371"/>
            <a:ext cx="4368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Lucy and her dog Blaise are fascinated by number patterns.</a:t>
            </a:r>
          </a:p>
          <a:p>
            <a:endParaRPr lang="en-NZ" sz="2800" dirty="0"/>
          </a:p>
          <a:p>
            <a:r>
              <a:rPr lang="en-NZ" sz="2800" dirty="0"/>
              <a:t>“I think there must be a pattern when you multiply a number by eleven,” she says.</a:t>
            </a:r>
          </a:p>
          <a:p>
            <a:endParaRPr lang="en-NZ" sz="2800" dirty="0"/>
          </a:p>
          <a:p>
            <a:r>
              <a:rPr lang="en-NZ" sz="2800" dirty="0"/>
              <a:t>“Woof! Woof!” adds Blaise looking at the two digits in eleven.</a:t>
            </a:r>
          </a:p>
        </p:txBody>
      </p:sp>
    </p:spTree>
    <p:extLst>
      <p:ext uri="{BB962C8B-B14F-4D97-AF65-F5344CB8AC3E}">
        <p14:creationId xmlns:p14="http://schemas.microsoft.com/office/powerpoint/2010/main" val="2213666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1B4564-C56C-4CEF-9D7D-D040B184ED02}"/>
              </a:ext>
            </a:extLst>
          </p:cNvPr>
          <p:cNvSpPr txBox="1"/>
          <p:nvPr/>
        </p:nvSpPr>
        <p:spPr>
          <a:xfrm>
            <a:off x="4693403" y="-137579"/>
            <a:ext cx="2805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7 9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B8FF5-7BA2-4FB6-BD9E-67D9712CFE83}"/>
              </a:ext>
            </a:extLst>
          </p:cNvPr>
          <p:cNvSpPr txBox="1"/>
          <p:nvPr/>
        </p:nvSpPr>
        <p:spPr>
          <a:xfrm>
            <a:off x="3631770" y="1140037"/>
            <a:ext cx="138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91633-47B9-4B18-8AB8-C91B201F7B64}"/>
              </a:ext>
            </a:extLst>
          </p:cNvPr>
          <p:cNvSpPr txBox="1"/>
          <p:nvPr/>
        </p:nvSpPr>
        <p:spPr>
          <a:xfrm>
            <a:off x="4860010" y="1140037"/>
            <a:ext cx="138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88322-CCB8-478E-BEAF-00468CBAF3E7}"/>
              </a:ext>
            </a:extLst>
          </p:cNvPr>
          <p:cNvSpPr txBox="1"/>
          <p:nvPr/>
        </p:nvSpPr>
        <p:spPr>
          <a:xfrm>
            <a:off x="5900979" y="1151204"/>
            <a:ext cx="138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77589B-F947-4A11-A80D-33E66E4649A4}"/>
              </a:ext>
            </a:extLst>
          </p:cNvPr>
          <p:cNvCxnSpPr>
            <a:cxnSpLocks/>
          </p:cNvCxnSpPr>
          <p:nvPr/>
        </p:nvCxnSpPr>
        <p:spPr>
          <a:xfrm>
            <a:off x="3682140" y="2612378"/>
            <a:ext cx="444284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A28AC88-6ACF-404B-8C97-CBA6F7ACFC01}"/>
              </a:ext>
            </a:extLst>
          </p:cNvPr>
          <p:cNvSpPr txBox="1"/>
          <p:nvPr/>
        </p:nvSpPr>
        <p:spPr>
          <a:xfrm>
            <a:off x="4229744" y="3836744"/>
            <a:ext cx="2805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7 9 0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EADF6-AFE4-4092-B1B5-1D1C7567A814}"/>
              </a:ext>
            </a:extLst>
          </p:cNvPr>
          <p:cNvSpPr txBox="1"/>
          <p:nvPr/>
        </p:nvSpPr>
        <p:spPr>
          <a:xfrm>
            <a:off x="4693403" y="2689792"/>
            <a:ext cx="2805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7 9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B2BB77-3E2B-4403-B6F4-3E34492E6F4E}"/>
              </a:ext>
            </a:extLst>
          </p:cNvPr>
          <p:cNvCxnSpPr>
            <a:cxnSpLocks/>
          </p:cNvCxnSpPr>
          <p:nvPr/>
        </p:nvCxnSpPr>
        <p:spPr>
          <a:xfrm>
            <a:off x="3631770" y="5406404"/>
            <a:ext cx="444284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A4DE5D-0256-4259-B394-9D708123990A}"/>
              </a:ext>
            </a:extLst>
          </p:cNvPr>
          <p:cNvSpPr txBox="1"/>
          <p:nvPr/>
        </p:nvSpPr>
        <p:spPr>
          <a:xfrm>
            <a:off x="5961035" y="5375332"/>
            <a:ext cx="1269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9F9DB-3AA5-48C1-8BA8-A7362C63949A}"/>
              </a:ext>
            </a:extLst>
          </p:cNvPr>
          <p:cNvSpPr txBox="1"/>
          <p:nvPr/>
        </p:nvSpPr>
        <p:spPr>
          <a:xfrm>
            <a:off x="4997556" y="5386499"/>
            <a:ext cx="1269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EFA82-98A6-4D8C-858C-B5F97605E585}"/>
              </a:ext>
            </a:extLst>
          </p:cNvPr>
          <p:cNvSpPr txBox="1"/>
          <p:nvPr/>
        </p:nvSpPr>
        <p:spPr>
          <a:xfrm>
            <a:off x="3993396" y="2579033"/>
            <a:ext cx="126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BA0F36-C1FE-442C-B525-089864369D16}"/>
              </a:ext>
            </a:extLst>
          </p:cNvPr>
          <p:cNvSpPr txBox="1"/>
          <p:nvPr/>
        </p:nvSpPr>
        <p:spPr>
          <a:xfrm>
            <a:off x="4058618" y="5384070"/>
            <a:ext cx="1269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>
                <a:solidFill>
                  <a:srgbClr val="00206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3833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44444E-6 L 1.04167E-6 -0.07223 " pathEditMode="relative" rAng="0" ptsTypes="AA">
                                      <p:cBhvr>
                                        <p:cTn id="22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B6867-4BE7-4895-94FE-7BF9EB969EAE}"/>
              </a:ext>
            </a:extLst>
          </p:cNvPr>
          <p:cNvSpPr txBox="1"/>
          <p:nvPr/>
        </p:nvSpPr>
        <p:spPr>
          <a:xfrm>
            <a:off x="590843" y="295422"/>
            <a:ext cx="1105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Watch the video to show the calculation of 11 x 45.</a:t>
            </a:r>
          </a:p>
        </p:txBody>
      </p:sp>
      <p:pic>
        <p:nvPicPr>
          <p:cNvPr id="5" name="clipped 11X45-1">
            <a:hlinkClick r:id="" action="ppaction://media"/>
            <a:extLst>
              <a:ext uri="{FF2B5EF4-FFF2-40B4-BE49-F238E27FC236}">
                <a16:creationId xmlns:a16="http://schemas.microsoft.com/office/drawing/2014/main" id="{78CAAE26-4663-48EB-817E-94FC599AE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850" y="1012873"/>
            <a:ext cx="4108323" cy="5549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EC730-D333-40BA-87F1-5DCF62F62ADA}"/>
              </a:ext>
            </a:extLst>
          </p:cNvPr>
          <p:cNvSpPr txBox="1"/>
          <p:nvPr/>
        </p:nvSpPr>
        <p:spPr>
          <a:xfrm>
            <a:off x="5570806" y="3319975"/>
            <a:ext cx="5964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srgbClr val="002060"/>
                </a:solidFill>
              </a:rPr>
              <a:t>Can you see any pattern in the digits of the answer?</a:t>
            </a:r>
          </a:p>
          <a:p>
            <a:r>
              <a:rPr lang="en-NZ" sz="2800" dirty="0">
                <a:solidFill>
                  <a:srgbClr val="002060"/>
                </a:solidFill>
              </a:rPr>
              <a:t>11 x 45 = 495</a:t>
            </a:r>
          </a:p>
        </p:txBody>
      </p:sp>
    </p:spTree>
    <p:extLst>
      <p:ext uri="{BB962C8B-B14F-4D97-AF65-F5344CB8AC3E}">
        <p14:creationId xmlns:p14="http://schemas.microsoft.com/office/powerpoint/2010/main" val="14651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39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3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B6867-4BE7-4895-94FE-7BF9EB969EAE}"/>
              </a:ext>
            </a:extLst>
          </p:cNvPr>
          <p:cNvSpPr txBox="1"/>
          <p:nvPr/>
        </p:nvSpPr>
        <p:spPr>
          <a:xfrm>
            <a:off x="590843" y="295422"/>
            <a:ext cx="1105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Watch the video to show the calculation of 11 x 18.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6EC730-D333-40BA-87F1-5DCF62F62ADA}"/>
              </a:ext>
            </a:extLst>
          </p:cNvPr>
          <p:cNvSpPr txBox="1"/>
          <p:nvPr/>
        </p:nvSpPr>
        <p:spPr>
          <a:xfrm>
            <a:off x="5570806" y="3319975"/>
            <a:ext cx="5964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srgbClr val="002060"/>
                </a:solidFill>
              </a:rPr>
              <a:t>Can you see any pattern in the digits of the answer?</a:t>
            </a:r>
          </a:p>
          <a:p>
            <a:r>
              <a:rPr lang="en-NZ" sz="2800" dirty="0">
                <a:solidFill>
                  <a:srgbClr val="002060"/>
                </a:solidFill>
              </a:rPr>
              <a:t>11 x 18 = 198</a:t>
            </a:r>
          </a:p>
        </p:txBody>
      </p:sp>
      <p:pic>
        <p:nvPicPr>
          <p:cNvPr id="3" name="clipped 11X18-1">
            <a:hlinkClick r:id="" action="ppaction://media"/>
            <a:extLst>
              <a:ext uri="{FF2B5EF4-FFF2-40B4-BE49-F238E27FC236}">
                <a16:creationId xmlns:a16="http://schemas.microsoft.com/office/drawing/2014/main" id="{A182F8CE-60B1-4B81-BC8A-962F711D3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951" y="818642"/>
            <a:ext cx="3998232" cy="544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B6867-4BE7-4895-94FE-7BF9EB969EAE}"/>
              </a:ext>
            </a:extLst>
          </p:cNvPr>
          <p:cNvSpPr txBox="1"/>
          <p:nvPr/>
        </p:nvSpPr>
        <p:spPr>
          <a:xfrm>
            <a:off x="590843" y="295422"/>
            <a:ext cx="1105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Watch the video to show the calculation of 11 x 36.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6EC730-D333-40BA-87F1-5DCF62F62ADA}"/>
              </a:ext>
            </a:extLst>
          </p:cNvPr>
          <p:cNvSpPr txBox="1"/>
          <p:nvPr/>
        </p:nvSpPr>
        <p:spPr>
          <a:xfrm>
            <a:off x="5570806" y="3319975"/>
            <a:ext cx="5964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srgbClr val="002060"/>
                </a:solidFill>
              </a:rPr>
              <a:t>Can you see any pattern in the digits of the answer?</a:t>
            </a:r>
          </a:p>
          <a:p>
            <a:r>
              <a:rPr lang="en-NZ" sz="2800" dirty="0">
                <a:solidFill>
                  <a:srgbClr val="002060"/>
                </a:solidFill>
              </a:rPr>
              <a:t>11 x 36 = 396</a:t>
            </a:r>
          </a:p>
        </p:txBody>
      </p:sp>
      <p:pic>
        <p:nvPicPr>
          <p:cNvPr id="5" name="clipped 11x36">
            <a:hlinkClick r:id="" action="ppaction://media"/>
            <a:extLst>
              <a:ext uri="{FF2B5EF4-FFF2-40B4-BE49-F238E27FC236}">
                <a16:creationId xmlns:a16="http://schemas.microsoft.com/office/drawing/2014/main" id="{1604F1D6-7152-4D14-841F-7564B7F5B1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124" y="902174"/>
            <a:ext cx="4156204" cy="56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7BC99-48B6-4AD8-8BFC-E7D622AE8FF2}"/>
              </a:ext>
            </a:extLst>
          </p:cNvPr>
          <p:cNvSpPr txBox="1"/>
          <p:nvPr/>
        </p:nvSpPr>
        <p:spPr>
          <a:xfrm>
            <a:off x="263471" y="340963"/>
            <a:ext cx="11143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Predict the answers to the next three 11 x facts. </a:t>
            </a:r>
          </a:p>
          <a:p>
            <a:r>
              <a:rPr lang="en-NZ" sz="2800" dirty="0"/>
              <a:t>Predict first then play the video to check your answer.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FC9CF-6103-4248-B2EB-921AEC6D1C3B}"/>
              </a:ext>
            </a:extLst>
          </p:cNvPr>
          <p:cNvSpPr txBox="1"/>
          <p:nvPr/>
        </p:nvSpPr>
        <p:spPr>
          <a:xfrm>
            <a:off x="263471" y="2901521"/>
            <a:ext cx="596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rgbClr val="002060"/>
                </a:solidFill>
              </a:rPr>
              <a:t>11 x 32 = ?</a:t>
            </a:r>
          </a:p>
        </p:txBody>
      </p:sp>
      <p:pic>
        <p:nvPicPr>
          <p:cNvPr id="4" name="clipped11X32-1">
            <a:hlinkClick r:id="" action="ppaction://media"/>
            <a:extLst>
              <a:ext uri="{FF2B5EF4-FFF2-40B4-BE49-F238E27FC236}">
                <a16:creationId xmlns:a16="http://schemas.microsoft.com/office/drawing/2014/main" id="{B8B9A4C2-448C-4513-A6C3-8A27D1E0D3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6748" y="1689315"/>
            <a:ext cx="4117001" cy="51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7BC99-48B6-4AD8-8BFC-E7D622AE8FF2}"/>
              </a:ext>
            </a:extLst>
          </p:cNvPr>
          <p:cNvSpPr txBox="1"/>
          <p:nvPr/>
        </p:nvSpPr>
        <p:spPr>
          <a:xfrm>
            <a:off x="263471" y="340963"/>
            <a:ext cx="111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Predict first then play the video to check your answer.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FC9CF-6103-4248-B2EB-921AEC6D1C3B}"/>
              </a:ext>
            </a:extLst>
          </p:cNvPr>
          <p:cNvSpPr txBox="1"/>
          <p:nvPr/>
        </p:nvSpPr>
        <p:spPr>
          <a:xfrm>
            <a:off x="263471" y="2901521"/>
            <a:ext cx="596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rgbClr val="002060"/>
                </a:solidFill>
              </a:rPr>
              <a:t>11 x 44 = ?</a:t>
            </a:r>
          </a:p>
        </p:txBody>
      </p:sp>
      <p:pic>
        <p:nvPicPr>
          <p:cNvPr id="5" name="clipped11X44-1">
            <a:hlinkClick r:id="" action="ppaction://media"/>
            <a:extLst>
              <a:ext uri="{FF2B5EF4-FFF2-40B4-BE49-F238E27FC236}">
                <a16:creationId xmlns:a16="http://schemas.microsoft.com/office/drawing/2014/main" id="{9F8FA3B7-E6D5-4065-8803-FD0FFC256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1276" y="1131376"/>
            <a:ext cx="4239292" cy="57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7BC99-48B6-4AD8-8BFC-E7D622AE8FF2}"/>
              </a:ext>
            </a:extLst>
          </p:cNvPr>
          <p:cNvSpPr txBox="1"/>
          <p:nvPr/>
        </p:nvSpPr>
        <p:spPr>
          <a:xfrm>
            <a:off x="263471" y="340963"/>
            <a:ext cx="111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Predict first then play the video to check your answer.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FC9CF-6103-4248-B2EB-921AEC6D1C3B}"/>
              </a:ext>
            </a:extLst>
          </p:cNvPr>
          <p:cNvSpPr txBox="1"/>
          <p:nvPr/>
        </p:nvSpPr>
        <p:spPr>
          <a:xfrm>
            <a:off x="263471" y="2901521"/>
            <a:ext cx="5964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>
                <a:solidFill>
                  <a:srgbClr val="002060"/>
                </a:solidFill>
              </a:rPr>
              <a:t>11 x 57 = ?</a:t>
            </a:r>
          </a:p>
        </p:txBody>
      </p:sp>
      <p:pic>
        <p:nvPicPr>
          <p:cNvPr id="4" name="clipped11X57-1">
            <a:hlinkClick r:id="" action="ppaction://media"/>
            <a:extLst>
              <a:ext uri="{FF2B5EF4-FFF2-40B4-BE49-F238E27FC236}">
                <a16:creationId xmlns:a16="http://schemas.microsoft.com/office/drawing/2014/main" id="{B95919AA-64CE-4492-883E-C924435FC0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1001" y="1195753"/>
            <a:ext cx="4035425" cy="54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7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2766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6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144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Tens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2856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96F8EC6-2E04-4099-BF08-C1A5598297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0248" y="794121"/>
            <a:ext cx="2796854" cy="27249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FCD1C75-8C45-4AE6-AD66-8AA4E6C1B4CE}"/>
              </a:ext>
            </a:extLst>
          </p:cNvPr>
          <p:cNvGrpSpPr/>
          <p:nvPr/>
        </p:nvGrpSpPr>
        <p:grpSpPr>
          <a:xfrm>
            <a:off x="4463725" y="572563"/>
            <a:ext cx="3472903" cy="526635"/>
            <a:chOff x="4463725" y="572563"/>
            <a:chExt cx="3472903" cy="52663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2AAF019-6714-449B-BEB1-635286414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36CD671-AADE-4C61-9E20-13336BF5E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F479C8-7F85-48B5-B8B8-584A9A553EFF}"/>
              </a:ext>
            </a:extLst>
          </p:cNvPr>
          <p:cNvGrpSpPr/>
          <p:nvPr/>
        </p:nvGrpSpPr>
        <p:grpSpPr>
          <a:xfrm>
            <a:off x="8312617" y="695276"/>
            <a:ext cx="2119494" cy="351602"/>
            <a:chOff x="8312617" y="695276"/>
            <a:chExt cx="2119494" cy="3516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06A6BD-6AE0-4293-B8F1-66E9A72CF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327217D-FED8-4026-B710-96A36DA98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181346A-D8DE-4373-9EFB-09A94CB52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F594E3C-4243-45BD-8422-8AD090C66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89FBD55-6BFD-4565-B532-E7217EEC8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83A6CDD-E478-4065-92CA-2A0853381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EAC11F-55E2-411C-BEC2-1904F2B02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CF2E4F1-AB12-4009-9DA5-D7CDBAF3B37A}"/>
              </a:ext>
            </a:extLst>
          </p:cNvPr>
          <p:cNvGrpSpPr/>
          <p:nvPr/>
        </p:nvGrpSpPr>
        <p:grpSpPr>
          <a:xfrm>
            <a:off x="4479511" y="1106117"/>
            <a:ext cx="3472903" cy="526635"/>
            <a:chOff x="4463725" y="572563"/>
            <a:chExt cx="3472903" cy="526635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BFB6A7BE-7E38-425D-902F-55E44D83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164B13B2-72F7-4F2B-BE16-F0D078936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A180449-8E59-4033-9C07-071EAA3B7F01}"/>
              </a:ext>
            </a:extLst>
          </p:cNvPr>
          <p:cNvGrpSpPr/>
          <p:nvPr/>
        </p:nvGrpSpPr>
        <p:grpSpPr>
          <a:xfrm>
            <a:off x="8328403" y="1228830"/>
            <a:ext cx="2119494" cy="351602"/>
            <a:chOff x="8312617" y="695276"/>
            <a:chExt cx="2119494" cy="351602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321EFBB7-7B25-4A9C-B218-5CAE5B2A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242CC231-7827-4BB4-B9D0-EBE597080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84468E01-8FE9-485A-9E73-43EEA925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7E5522CD-841A-430A-8456-B5407C0E3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F274E012-7A4B-422B-BE5A-356EB7AAB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EF95A669-46E3-4BE1-B737-F0E2B203C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BCBD0299-8393-4D4D-976D-B782FE99E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838816F-EFD4-4D10-B72D-294E343B63FF}"/>
              </a:ext>
            </a:extLst>
          </p:cNvPr>
          <p:cNvGrpSpPr/>
          <p:nvPr/>
        </p:nvGrpSpPr>
        <p:grpSpPr>
          <a:xfrm>
            <a:off x="4463725" y="1674467"/>
            <a:ext cx="3472903" cy="526635"/>
            <a:chOff x="4463725" y="572563"/>
            <a:chExt cx="3472903" cy="526635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5821B86C-804F-41B5-9DF8-537C4795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DF60907-738B-4A5D-BF6E-D69F1B07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9516288-4CCB-40A5-9726-AFDFC33C34C4}"/>
              </a:ext>
            </a:extLst>
          </p:cNvPr>
          <p:cNvGrpSpPr/>
          <p:nvPr/>
        </p:nvGrpSpPr>
        <p:grpSpPr>
          <a:xfrm>
            <a:off x="8312617" y="1797180"/>
            <a:ext cx="2119494" cy="351602"/>
            <a:chOff x="8312617" y="695276"/>
            <a:chExt cx="2119494" cy="351602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32A8ED76-1044-4693-BC2E-CBB281548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3DDC127-10A4-40BC-BC13-5333345E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E29AD3FB-48CE-4F6B-BB28-5A40644F5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904A1286-64F6-40CA-8295-964FFD99A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4D651AD0-500E-4073-9400-D1886F2D1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FCC24354-603D-4555-B67F-1920D6171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227183E9-146B-4488-950F-B9A535DC2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8672B8-7DE7-451D-96AD-DFECEEAC446D}"/>
              </a:ext>
            </a:extLst>
          </p:cNvPr>
          <p:cNvGrpSpPr/>
          <p:nvPr/>
        </p:nvGrpSpPr>
        <p:grpSpPr>
          <a:xfrm>
            <a:off x="4479511" y="2228413"/>
            <a:ext cx="3472903" cy="526635"/>
            <a:chOff x="4463725" y="572563"/>
            <a:chExt cx="3472903" cy="526635"/>
          </a:xfrm>
        </p:grpSpPr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6359E9D5-5613-4443-90AE-DB358B12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93A5926E-3E75-47BD-AAFB-6312B5CF9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C8EF3C4-A1D7-4BDC-AE79-8333BE0AA932}"/>
              </a:ext>
            </a:extLst>
          </p:cNvPr>
          <p:cNvGrpSpPr/>
          <p:nvPr/>
        </p:nvGrpSpPr>
        <p:grpSpPr>
          <a:xfrm>
            <a:off x="8328403" y="2351126"/>
            <a:ext cx="2119494" cy="351602"/>
            <a:chOff x="8312617" y="695276"/>
            <a:chExt cx="2119494" cy="351602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E7948A9-0AC9-45DC-8AEC-DF967CEA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195115B-80C8-4604-A848-9A01F812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708C29BB-1725-47D1-A0C8-1F8A55265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143CA5AC-218D-4472-9B6B-80A5CADB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3E963988-AF45-4A95-93B9-02B055D4A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6F8C936-9178-4682-A5E6-B9E0E4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5AC76099-29A2-4C20-9270-F173126F8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88977B0-7C57-42D4-9B09-65CB601F2DA6}"/>
              </a:ext>
            </a:extLst>
          </p:cNvPr>
          <p:cNvGrpSpPr/>
          <p:nvPr/>
        </p:nvGrpSpPr>
        <p:grpSpPr>
          <a:xfrm>
            <a:off x="4495297" y="2761967"/>
            <a:ext cx="3472903" cy="526635"/>
            <a:chOff x="4463725" y="572563"/>
            <a:chExt cx="3472903" cy="526635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6575558D-CCB4-49EB-A022-628EC2605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B2E8D37E-9EA3-4B72-878C-33D2A64AB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CF5B951A-7B3E-4A9A-8E05-7867E8F563B1}"/>
              </a:ext>
            </a:extLst>
          </p:cNvPr>
          <p:cNvGrpSpPr/>
          <p:nvPr/>
        </p:nvGrpSpPr>
        <p:grpSpPr>
          <a:xfrm>
            <a:off x="8344189" y="2884680"/>
            <a:ext cx="2119494" cy="351602"/>
            <a:chOff x="8312617" y="695276"/>
            <a:chExt cx="2119494" cy="351602"/>
          </a:xfrm>
        </p:grpSpPr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D6B78033-E846-476E-A07A-186EF8F3C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24C3B907-8E6B-416B-9670-140A5FD4C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244ACCC7-A9B4-46BD-BF22-DF3F70BE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A6EB76EA-C92A-475A-914B-E3BA1418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5C4B3457-84F6-4266-8AD1-D5797566E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B0F85310-D474-48EE-8D7B-4CF46E1C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BB1AEE83-6249-4B82-88DF-DE67DE870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E2A3EF8C-CD3B-41CA-8C8A-546CD5719BCE}"/>
              </a:ext>
            </a:extLst>
          </p:cNvPr>
          <p:cNvGrpSpPr/>
          <p:nvPr/>
        </p:nvGrpSpPr>
        <p:grpSpPr>
          <a:xfrm>
            <a:off x="4479511" y="3330317"/>
            <a:ext cx="3472903" cy="526635"/>
            <a:chOff x="4463725" y="572563"/>
            <a:chExt cx="3472903" cy="526635"/>
          </a:xfrm>
        </p:grpSpPr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56EEB8EE-7E0A-4AE1-A4AC-D665255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6D494FB1-D6D7-4892-8458-F617B6FA2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B5C52B78-C9BE-40DD-89EC-478487E3D4E9}"/>
              </a:ext>
            </a:extLst>
          </p:cNvPr>
          <p:cNvGrpSpPr/>
          <p:nvPr/>
        </p:nvGrpSpPr>
        <p:grpSpPr>
          <a:xfrm>
            <a:off x="8328403" y="3453030"/>
            <a:ext cx="2119494" cy="351602"/>
            <a:chOff x="8312617" y="695276"/>
            <a:chExt cx="2119494" cy="351602"/>
          </a:xfrm>
        </p:grpSpPr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D0BECF8F-26C7-4162-B248-67E38D8C4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A12C9EB7-B999-4C0D-B699-6182D0101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5A77B473-F9A1-4604-BEC5-6C276ED2D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CC138EBC-5D4C-4928-B90F-E86112B4C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18ED55E5-A591-4A40-A07A-D1D6C83A9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29381DF7-0B95-4308-B4C0-59A59D38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57288174-77EA-4F57-8932-090C38667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EA68D54-5DF9-48B4-96A1-78A0E79E7DBF}"/>
              </a:ext>
            </a:extLst>
          </p:cNvPr>
          <p:cNvGrpSpPr/>
          <p:nvPr/>
        </p:nvGrpSpPr>
        <p:grpSpPr>
          <a:xfrm>
            <a:off x="4463725" y="3866873"/>
            <a:ext cx="3472903" cy="526635"/>
            <a:chOff x="4463725" y="572563"/>
            <a:chExt cx="3472903" cy="526635"/>
          </a:xfrm>
        </p:grpSpPr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3E9DD7A8-3B74-484B-B044-1511EE29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56BC6B4B-E6E0-4DD7-AF2E-2B9AC3378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9491599-B805-47B8-A8E8-F4EBC845C139}"/>
              </a:ext>
            </a:extLst>
          </p:cNvPr>
          <p:cNvGrpSpPr/>
          <p:nvPr/>
        </p:nvGrpSpPr>
        <p:grpSpPr>
          <a:xfrm>
            <a:off x="8312617" y="3989586"/>
            <a:ext cx="2119494" cy="351602"/>
            <a:chOff x="8312617" y="695276"/>
            <a:chExt cx="2119494" cy="351602"/>
          </a:xfrm>
        </p:grpSpPr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6EF31443-BC17-467A-948B-73BB5C913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AD342FA2-446E-4FF9-BCAC-D37C7058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8BECE89A-0D51-45A7-837A-369C0CF2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43164091-FADF-47DB-8A61-F5C3C526D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53C23C9E-D4BA-4FA5-A78A-86DE92E0F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6FA1AA18-9AEC-457A-842B-3FF79E9AA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7F7B905B-0C1D-4A76-8F03-56258E5E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E860043-43BB-499A-BEE4-1161D032B695}"/>
              </a:ext>
            </a:extLst>
          </p:cNvPr>
          <p:cNvGrpSpPr/>
          <p:nvPr/>
        </p:nvGrpSpPr>
        <p:grpSpPr>
          <a:xfrm>
            <a:off x="4479511" y="4400427"/>
            <a:ext cx="3472903" cy="526635"/>
            <a:chOff x="4463725" y="572563"/>
            <a:chExt cx="3472903" cy="526635"/>
          </a:xfrm>
        </p:grpSpPr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22A70DC8-0E30-489B-865D-3991B5F14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ABD3DCEE-3A47-4525-B0AC-CAC75680A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5B01106B-8212-436A-B5D9-EBA0C32326BB}"/>
              </a:ext>
            </a:extLst>
          </p:cNvPr>
          <p:cNvGrpSpPr/>
          <p:nvPr/>
        </p:nvGrpSpPr>
        <p:grpSpPr>
          <a:xfrm>
            <a:off x="8328403" y="4523140"/>
            <a:ext cx="2119494" cy="351602"/>
            <a:chOff x="8312617" y="695276"/>
            <a:chExt cx="2119494" cy="351602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D68B1E0C-2BCD-42EE-B87B-00E2C807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494FDC6D-963F-4FD8-A073-83FFEC4A0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8CDD8BE6-EBD0-436D-90C7-5C43ABA3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720D834B-0EFC-4544-816E-963768724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69EF779D-AE11-4A71-8918-574F79E7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99E8095A-7D51-4C7C-9E47-70F544A7D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F145150E-33E5-4E33-9193-CEE009B98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DECA55E-1306-488E-9E48-D460EB7E6779}"/>
              </a:ext>
            </a:extLst>
          </p:cNvPr>
          <p:cNvGrpSpPr/>
          <p:nvPr/>
        </p:nvGrpSpPr>
        <p:grpSpPr>
          <a:xfrm>
            <a:off x="4463725" y="4968777"/>
            <a:ext cx="3472903" cy="526635"/>
            <a:chOff x="4463725" y="572563"/>
            <a:chExt cx="3472903" cy="526635"/>
          </a:xfrm>
        </p:grpSpPr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E5F5965D-0F2B-4CB8-9D57-A5A98EA88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219" name="Picture 218">
              <a:extLst>
                <a:ext uri="{FF2B5EF4-FFF2-40B4-BE49-F238E27FC236}">
                  <a16:creationId xmlns:a16="http://schemas.microsoft.com/office/drawing/2014/main" id="{0B81A744-178C-4AFF-87BE-3E28B005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69B68F1-919D-47BF-B0B3-887F97A14B87}"/>
              </a:ext>
            </a:extLst>
          </p:cNvPr>
          <p:cNvGrpSpPr/>
          <p:nvPr/>
        </p:nvGrpSpPr>
        <p:grpSpPr>
          <a:xfrm>
            <a:off x="8312617" y="5091490"/>
            <a:ext cx="2119494" cy="351602"/>
            <a:chOff x="8312617" y="695276"/>
            <a:chExt cx="2119494" cy="351602"/>
          </a:xfrm>
        </p:grpSpPr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A90FFA44-672F-418F-BDC7-242934F20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F57BE4F4-FB76-4D85-BBFE-FBB42D183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4FD15D9B-9BFE-4CE1-81C4-03C480A47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E7208D39-3948-46FD-A238-7AFB0A98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0BD14897-8604-450C-AABE-EBBE4A8A1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226" name="Picture 225">
              <a:extLst>
                <a:ext uri="{FF2B5EF4-FFF2-40B4-BE49-F238E27FC236}">
                  <a16:creationId xmlns:a16="http://schemas.microsoft.com/office/drawing/2014/main" id="{72715C17-7500-4CF8-A7E8-F1EE961A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227" name="Picture 226">
              <a:extLst>
                <a:ext uri="{FF2B5EF4-FFF2-40B4-BE49-F238E27FC236}">
                  <a16:creationId xmlns:a16="http://schemas.microsoft.com/office/drawing/2014/main" id="{3C2E30CD-0C08-4DA7-A043-CF9391612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D6F7E66-DE08-4B76-A835-7261F58CA6B3}"/>
              </a:ext>
            </a:extLst>
          </p:cNvPr>
          <p:cNvGrpSpPr/>
          <p:nvPr/>
        </p:nvGrpSpPr>
        <p:grpSpPr>
          <a:xfrm>
            <a:off x="4495297" y="5530987"/>
            <a:ext cx="3472903" cy="526635"/>
            <a:chOff x="4463725" y="572563"/>
            <a:chExt cx="3472903" cy="526635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CA1B53DE-CBF4-4E49-A3B1-13EB4593B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0D4C1EEA-686F-412D-8095-3EB2BEE83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623917F4-1D79-4147-B89E-9848C2F92FB0}"/>
              </a:ext>
            </a:extLst>
          </p:cNvPr>
          <p:cNvGrpSpPr/>
          <p:nvPr/>
        </p:nvGrpSpPr>
        <p:grpSpPr>
          <a:xfrm>
            <a:off x="8344189" y="5653700"/>
            <a:ext cx="2119494" cy="351602"/>
            <a:chOff x="8312617" y="695276"/>
            <a:chExt cx="2119494" cy="351602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2D790D36-0916-43E7-B77A-504852372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FAF0B252-6141-4855-A38D-948ECD721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775E2795-C9B0-4518-9AB9-B6B8AD3EF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D5E7BA4E-4CDF-49D8-98B4-5DAFCEDC5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188A388A-8270-4AAE-8763-663AAA74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CF23F754-83AA-4664-8B82-01726DD70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71A5838B-BD0D-4E0B-828F-D4F54F2FA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D58952FD-2C69-401A-BF4A-0BBB05C7D0AF}"/>
              </a:ext>
            </a:extLst>
          </p:cNvPr>
          <p:cNvGrpSpPr/>
          <p:nvPr/>
        </p:nvGrpSpPr>
        <p:grpSpPr>
          <a:xfrm>
            <a:off x="4479511" y="6163067"/>
            <a:ext cx="3472903" cy="526635"/>
            <a:chOff x="4463725" y="572563"/>
            <a:chExt cx="3472903" cy="526635"/>
          </a:xfrm>
        </p:grpSpPr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4589A42F-1951-40A3-8CDB-9DAEDE7BE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725" y="572563"/>
              <a:ext cx="2465847" cy="341038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3F267E38-3DB0-46D5-BDA5-F026D81C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782" y="758160"/>
              <a:ext cx="2465846" cy="341038"/>
            </a:xfrm>
            <a:prstGeom prst="rect">
              <a:avLst/>
            </a:prstGeom>
          </p:spPr>
        </p:pic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BF02AEE6-E8CC-438A-AC88-D7C37C589C64}"/>
              </a:ext>
            </a:extLst>
          </p:cNvPr>
          <p:cNvGrpSpPr/>
          <p:nvPr/>
        </p:nvGrpSpPr>
        <p:grpSpPr>
          <a:xfrm>
            <a:off x="8360621" y="6249495"/>
            <a:ext cx="2119494" cy="351602"/>
            <a:chOff x="8312617" y="695276"/>
            <a:chExt cx="2119494" cy="351602"/>
          </a:xfrm>
        </p:grpSpPr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B9CA618C-BFB8-4356-A94D-12DF345DC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2617" y="695277"/>
              <a:ext cx="284692" cy="347957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0647DCCE-51C3-4387-ADD4-CC0EEFA32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5869" y="695276"/>
              <a:ext cx="284692" cy="347957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95209F81-18D1-4354-B657-F1ED1D11F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3684" y="695687"/>
              <a:ext cx="284692" cy="347957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D7BDAE68-04BE-473B-807F-EAD3BF7D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2236" y="695277"/>
              <a:ext cx="284692" cy="347957"/>
            </a:xfrm>
            <a:prstGeom prst="rect">
              <a:avLst/>
            </a:prstGeom>
          </p:spPr>
        </p:pic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F26EB4AC-DCAF-4EB4-ABD1-B3865FA17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803" y="698921"/>
              <a:ext cx="284692" cy="347957"/>
            </a:xfrm>
            <a:prstGeom prst="rect">
              <a:avLst/>
            </a:prstGeom>
          </p:spPr>
        </p:pic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0A1EFA9E-9CDE-49C6-A26F-DF151BA97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7188" y="695276"/>
              <a:ext cx="284692" cy="347957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979ED864-4286-4122-B5B7-426660A6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7419" y="695276"/>
              <a:ext cx="284692" cy="34795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AD4F61-6D36-44FC-A43B-DCF8E6FFB1FD}"/>
              </a:ext>
            </a:extLst>
          </p:cNvPr>
          <p:cNvSpPr txBox="1"/>
          <p:nvPr/>
        </p:nvSpPr>
        <p:spPr>
          <a:xfrm>
            <a:off x="12344399" y="257908"/>
            <a:ext cx="79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11x27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EAA394-F519-450C-AD62-7150714E2E72}"/>
              </a:ext>
            </a:extLst>
          </p:cNvPr>
          <p:cNvSpPr/>
          <p:nvPr/>
        </p:nvSpPr>
        <p:spPr>
          <a:xfrm>
            <a:off x="4463725" y="572563"/>
            <a:ext cx="3504475" cy="54850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id="{D324294D-DF56-438B-8AE0-3F56C169949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66586" y="3108374"/>
            <a:ext cx="2796854" cy="27249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7FAD9A-9BE1-4BFF-AD57-CF6E7629A0CF}"/>
              </a:ext>
            </a:extLst>
          </p:cNvPr>
          <p:cNvSpPr/>
          <p:nvPr/>
        </p:nvSpPr>
        <p:spPr>
          <a:xfrm>
            <a:off x="8297119" y="627240"/>
            <a:ext cx="2167498" cy="5430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7591F3E1-CDF9-4590-93B5-1771A140451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510" y="1693454"/>
            <a:ext cx="2465847" cy="341038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F02CF342-164B-49CB-940B-C020D85AC44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787" y="2254490"/>
            <a:ext cx="2465846" cy="3410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F5A4C160-44A3-4739-A1A1-A1EF4EE002E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669" y="604076"/>
            <a:ext cx="2465847" cy="341038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8E279A4C-70C4-49CA-A1C8-770A1D059C5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869" y="1086997"/>
            <a:ext cx="2465846" cy="34103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7946DC71-7EEC-43BF-96A2-C613E8EA3BB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904" y="3336745"/>
            <a:ext cx="2465847" cy="341038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FA41F5B-A8D9-4ADA-A473-EB0F8B39774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905" y="3892527"/>
            <a:ext cx="2465846" cy="34103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6DC1104A-20CE-41FE-8B50-C2A6FF01864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869" y="2757477"/>
            <a:ext cx="2465846" cy="341038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2FB5036E-EAA6-4BB9-A2E4-B3CCB472BA98}"/>
              </a:ext>
            </a:extLst>
          </p:cNvPr>
          <p:cNvSpPr txBox="1"/>
          <p:nvPr/>
        </p:nvSpPr>
        <p:spPr>
          <a:xfrm>
            <a:off x="12314200" y="1699930"/>
            <a:ext cx="79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11x27</a:t>
            </a:r>
          </a:p>
        </p:txBody>
      </p:sp>
    </p:spTree>
    <p:extLst>
      <p:ext uri="{BB962C8B-B14F-4D97-AF65-F5344CB8AC3E}">
        <p14:creationId xmlns:p14="http://schemas.microsoft.com/office/powerpoint/2010/main" val="364730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ing (11x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ing (27 pv makeup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ording (11 copies of 27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ording (10x20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ording (10x20=20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3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3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3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3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3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3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ording (10x20=20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ording (10x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4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cording (7x10=10x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3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3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3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ording (7x10=7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3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3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3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3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ecording (answer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2" grpId="0" animBg="1"/>
      <p:bldP spid="2" grpId="1" animBg="1"/>
      <p:bldP spid="1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1B4564-C56C-4CEF-9D7D-D040B184ED02}"/>
              </a:ext>
            </a:extLst>
          </p:cNvPr>
          <p:cNvSpPr txBox="1"/>
          <p:nvPr/>
        </p:nvSpPr>
        <p:spPr>
          <a:xfrm>
            <a:off x="4693403" y="-137579"/>
            <a:ext cx="2805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2 7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B8FF5-7BA2-4FB6-BD9E-67D9712CFE83}"/>
              </a:ext>
            </a:extLst>
          </p:cNvPr>
          <p:cNvSpPr txBox="1"/>
          <p:nvPr/>
        </p:nvSpPr>
        <p:spPr>
          <a:xfrm>
            <a:off x="3631770" y="1140037"/>
            <a:ext cx="138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91633-47B9-4B18-8AB8-C91B201F7B64}"/>
              </a:ext>
            </a:extLst>
          </p:cNvPr>
          <p:cNvSpPr txBox="1"/>
          <p:nvPr/>
        </p:nvSpPr>
        <p:spPr>
          <a:xfrm>
            <a:off x="4860010" y="1140037"/>
            <a:ext cx="138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88322-CCB8-478E-BEAF-00468CBAF3E7}"/>
              </a:ext>
            </a:extLst>
          </p:cNvPr>
          <p:cNvSpPr txBox="1"/>
          <p:nvPr/>
        </p:nvSpPr>
        <p:spPr>
          <a:xfrm>
            <a:off x="5900979" y="1151204"/>
            <a:ext cx="138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77589B-F947-4A11-A80D-33E66E4649A4}"/>
              </a:ext>
            </a:extLst>
          </p:cNvPr>
          <p:cNvCxnSpPr>
            <a:cxnSpLocks/>
          </p:cNvCxnSpPr>
          <p:nvPr/>
        </p:nvCxnSpPr>
        <p:spPr>
          <a:xfrm>
            <a:off x="3682140" y="2612378"/>
            <a:ext cx="444284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A28AC88-6ACF-404B-8C97-CBA6F7ACFC01}"/>
              </a:ext>
            </a:extLst>
          </p:cNvPr>
          <p:cNvSpPr txBox="1"/>
          <p:nvPr/>
        </p:nvSpPr>
        <p:spPr>
          <a:xfrm>
            <a:off x="4229744" y="3836744"/>
            <a:ext cx="2805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2 7 0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EADF6-AFE4-4092-B1B5-1D1C7567A814}"/>
              </a:ext>
            </a:extLst>
          </p:cNvPr>
          <p:cNvSpPr txBox="1"/>
          <p:nvPr/>
        </p:nvSpPr>
        <p:spPr>
          <a:xfrm>
            <a:off x="4693403" y="2689792"/>
            <a:ext cx="2805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/>
              <a:t>2 7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B2BB77-3E2B-4403-B6F4-3E34492E6F4E}"/>
              </a:ext>
            </a:extLst>
          </p:cNvPr>
          <p:cNvCxnSpPr>
            <a:cxnSpLocks/>
          </p:cNvCxnSpPr>
          <p:nvPr/>
        </p:nvCxnSpPr>
        <p:spPr>
          <a:xfrm>
            <a:off x="3631770" y="5406404"/>
            <a:ext cx="444284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A4DE5D-0256-4259-B394-9D708123990A}"/>
              </a:ext>
            </a:extLst>
          </p:cNvPr>
          <p:cNvSpPr txBox="1"/>
          <p:nvPr/>
        </p:nvSpPr>
        <p:spPr>
          <a:xfrm>
            <a:off x="4229744" y="5375249"/>
            <a:ext cx="2805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9600" dirty="0">
                <a:solidFill>
                  <a:srgbClr val="002060"/>
                </a:solidFill>
              </a:rPr>
              <a:t>2 9 7</a:t>
            </a:r>
          </a:p>
        </p:txBody>
      </p:sp>
    </p:spTree>
    <p:extLst>
      <p:ext uri="{BB962C8B-B14F-4D97-AF65-F5344CB8AC3E}">
        <p14:creationId xmlns:p14="http://schemas.microsoft.com/office/powerpoint/2010/main" val="403284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ing (alg intro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44444E-6 L 1.04167E-6 -0.07223 " pathEditMode="relative" rAng="0" ptsTypes="AA">
                                      <p:cBhvr>
                                        <p:cTn id="22" dur="4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2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2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25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250" fill="hold">
                                          <p:stCondLst>
                                            <p:cond delay="6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ing (result of 27x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ording (10x27=27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4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ording (digit means 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cording (1 x27=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ording (total produc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  <p:bldP spid="5" grpId="1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223</Words>
  <Application>Microsoft Office PowerPoint</Application>
  <PresentationFormat>Widescreen</PresentationFormat>
  <Paragraphs>43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Andrew  Tagg</cp:lastModifiedBy>
  <cp:revision>32</cp:revision>
  <dcterms:created xsi:type="dcterms:W3CDTF">2020-01-20T22:10:30Z</dcterms:created>
  <dcterms:modified xsi:type="dcterms:W3CDTF">2020-03-09T23:08:46Z</dcterms:modified>
</cp:coreProperties>
</file>