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5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DD8BA-2671-48CD-BDAD-328A36C0D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C8AA5-BA35-49E3-B940-8ED96E064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4615-47E9-4794-B9C0-721043D7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FC69-1ABD-488B-9035-026BA8B2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C0BB6-713A-4F53-95B6-8DA4C740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39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B3CE1-D9BB-44ED-B74C-7CC11747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59EBC-000B-49B6-9A82-0B7525568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4E4DB-2A57-4060-BFDD-955282732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5C5B7-7EA1-446C-9D7B-2EB307E0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C5F30-76AB-4C7E-9992-CD4CF888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493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79C28-C227-4C02-A2DA-2A6D51645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FF9BB-40AB-441E-97E7-286FD068B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F4D71-0384-4DF6-BE24-C1883C0B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9C0F0-BBCF-41AC-914E-BA5FC80B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FAA91-FC63-4547-995C-8E0771BC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96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F78C9-9435-4066-882C-A7A7FC153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E60B1-10CE-496F-85A8-A0AEEDDA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CE80F-1688-496F-9887-9FAC71528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56BEB-5C2B-4E6A-8E14-9E595B92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93C71-9CE8-402A-9D3B-BF99112D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581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0C6D6-3CA4-4C15-BA6F-2928902C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574B-DE6D-483E-B542-AD76F3BFC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79620-C9CF-498A-BAEB-B6FAFD73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E9560-D898-40D5-BA78-CD610116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4CB2-6071-4B88-BD1B-8FBF309A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578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513E-62C5-4E5F-9F67-AB0ADC40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F86A-BA28-4E81-AFBA-C6663329F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712034-B6C6-4737-B07C-911501DDF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04EC7-2457-4DED-A80F-BBB1EF52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117BE-115C-44D0-9A31-37020B0B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B847B-9F8C-4525-900D-544C2CC8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662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66226-C7A9-4822-826D-FB011129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AE349-3887-4AF0-91BF-4C4E92949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E153D-8CEE-4623-A2BE-628A7E8F2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265358-309E-44D4-B7F6-616CEA586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B3828-34F1-4A90-83B5-556C71CC0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46DA0-5C1F-4AA3-851C-EBDC7BF7E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32A0C-E5A5-40DB-8C5D-659B7FE9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6897BF-13DE-422D-8197-DF5EF894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740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F9FC0-45A9-446F-8DE5-4F0F2309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49293-4AFF-4630-BBF3-E226941BD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CE42A-AFF1-46A2-888A-4EDFEDDC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A7CEAC-F23F-4450-A571-626D69A8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210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840B3C-70A4-40F1-B5E4-167AD3F8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3E0C04-2162-4187-B663-C8D1CDD9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839DD-553A-49BC-8B83-EA2960D2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136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7A6D-3F70-4CC0-B8F7-79FA3652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27C1-236B-448F-A9C5-F4BF62576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DB088-E30A-4B1A-B480-90A11BB24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573E6-B2D6-4BB1-96D3-1C0192AB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D9375-4E78-424A-91CF-6B53B3217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944DE-A1A8-4F2D-A28B-AC148EB4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382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1305-F76E-4CB2-B2FE-FC8371EF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9F4EB-F39D-4C25-9A0D-416537818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F1295-87EC-4954-9592-19FA3360A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722F3-97EF-45A0-AF68-A271FF73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7E049-CF7F-4838-8E4F-35A2AEF6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D0C7B-12B1-40B1-B623-DFDCABC7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866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3A917-A764-481A-A7B0-FF56F4A94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A07E8-ED5C-4916-93A4-E12253838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0D3BB-182E-4AD1-8AF0-C2CC0DFF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63781-679D-4C8F-ACF8-16A0DBC6513D}" type="datetimeFigureOut">
              <a:rPr lang="en-NZ" smtClean="0"/>
              <a:t>13/01/2020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354C8-79C8-4CE1-AEB8-6B590D57A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A8A25-5B7A-45CB-99AF-DEBA7E163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FD1D7-6824-43B4-AD09-6A6DA2645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976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2B9E380-836F-4248-86E5-B1C7CB5531F2}"/>
              </a:ext>
            </a:extLst>
          </p:cNvPr>
          <p:cNvSpPr txBox="1"/>
          <p:nvPr/>
        </p:nvSpPr>
        <p:spPr>
          <a:xfrm>
            <a:off x="217714" y="43543"/>
            <a:ext cx="10987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many people are at this event?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E878722-A22A-41BC-BD68-8097212376A7}"/>
              </a:ext>
            </a:extLst>
          </p:cNvPr>
          <p:cNvGrpSpPr/>
          <p:nvPr/>
        </p:nvGrpSpPr>
        <p:grpSpPr>
          <a:xfrm>
            <a:off x="362498" y="722465"/>
            <a:ext cx="2313987" cy="2614587"/>
            <a:chOff x="5981245" y="914970"/>
            <a:chExt cx="2313987" cy="261458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F96872C-551F-4A93-946E-7AD0A05200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79566" y="914970"/>
              <a:ext cx="410699" cy="65489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615825C-3A0C-4B30-80FC-E71DD0154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81245" y="2248591"/>
              <a:ext cx="410699" cy="65489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DD59199-C3C4-4462-B2B2-763E93725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15276" y="1566457"/>
              <a:ext cx="410699" cy="65489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EAB3B82-4B75-4EAE-9D5E-0581FD450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03594" y="2874659"/>
              <a:ext cx="410699" cy="654898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DD8AEAE-3350-467F-9167-94F8AD447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56826" y="1552032"/>
              <a:ext cx="410699" cy="65489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4C83471-0E1F-4378-A537-CE3DD826F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01878" y="2196682"/>
              <a:ext cx="410699" cy="654898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5EF33B9-5722-4600-84BF-A9F654F8E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929718"/>
              <a:ext cx="410699" cy="654898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446B019-0CE3-43D5-B273-A0E82412B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15755" y="1566457"/>
              <a:ext cx="410699" cy="654898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08437839-1A4E-4B21-9761-A21D3E750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6351412" y="914970"/>
              <a:ext cx="410699" cy="65489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8C47484-E715-418E-B7B1-B52D98877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5987198" y="1570551"/>
              <a:ext cx="410699" cy="654898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CA1D5F4F-CF2B-4420-BD3C-4B80C4B6B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026904" y="966924"/>
              <a:ext cx="331288" cy="580485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C51CE2CF-0507-4D61-94D2-170DC6428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155835" y="2277609"/>
              <a:ext cx="331288" cy="580485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ABCD1C1-BAF4-4004-997D-A0638972D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817398" y="2294174"/>
              <a:ext cx="331288" cy="580485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BB8789F4-47B5-44FA-B0A7-06621D46BA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536486" y="966925"/>
              <a:ext cx="331288" cy="580485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7A89017-A8D3-46A4-AB5C-55771886BB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417060" y="2309446"/>
              <a:ext cx="331288" cy="580485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F707199E-8022-40AF-B329-D088679BC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25975" y="1620205"/>
              <a:ext cx="331288" cy="580485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11E154E-4BCD-45F9-82DD-0AB9367AE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773903" y="966925"/>
              <a:ext cx="331288" cy="580485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C732987-AB7F-473B-BFD0-2E873D57A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14360" y="1620204"/>
              <a:ext cx="331288" cy="580485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B414505D-F1C9-47EA-95D0-62EB3515F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884533" y="2203196"/>
              <a:ext cx="410699" cy="654898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2315D45F-4F26-4DE4-904B-2A3D1FC53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2827648"/>
              <a:ext cx="410699" cy="654898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D0991884-BA30-4DF6-B9F0-83CFE34D0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05867" y="2854683"/>
              <a:ext cx="331288" cy="580485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08E6ECEB-04E5-4E36-AC2C-1E8639986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809177" y="2888360"/>
              <a:ext cx="331288" cy="580485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D021E4E9-99C7-49CC-9330-1F31BB82F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39027" y="2886279"/>
              <a:ext cx="331288" cy="580485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8A2E6712-A200-4399-8C20-150B951B94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7536486" y="2862136"/>
              <a:ext cx="331288" cy="580485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EB90A3E-0C0D-4989-97E4-BD49B117CE8D}"/>
              </a:ext>
            </a:extLst>
          </p:cNvPr>
          <p:cNvGrpSpPr/>
          <p:nvPr/>
        </p:nvGrpSpPr>
        <p:grpSpPr>
          <a:xfrm>
            <a:off x="2671518" y="3242663"/>
            <a:ext cx="2313987" cy="2614587"/>
            <a:chOff x="5981245" y="914970"/>
            <a:chExt cx="2313987" cy="2614587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C35C7B4F-4C2D-471A-B031-7A0AC1D84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79566" y="914970"/>
              <a:ext cx="410699" cy="654898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8C3F0C85-2A6D-4EAC-B11E-6D1741640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81245" y="2248591"/>
              <a:ext cx="410699" cy="654898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563CD06-56E1-4076-9CCE-C7B8028565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15276" y="1566457"/>
              <a:ext cx="410699" cy="654898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4D8244E6-E4FE-4EF4-A7E7-514EADC80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03594" y="2874659"/>
              <a:ext cx="410699" cy="654898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ADC0986-99B7-4F96-8C6C-88BB960E77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56826" y="1552032"/>
              <a:ext cx="410699" cy="654898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7D2142F6-DD84-4B4F-A1ED-A3B20C1D2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01878" y="2196682"/>
              <a:ext cx="410699" cy="654898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B19417B3-5B03-477E-B14A-42DF4B4DB5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929718"/>
              <a:ext cx="410699" cy="654898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38E0D080-5F6A-4344-8F71-C5CFF0EFF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15755" y="1566457"/>
              <a:ext cx="410699" cy="654898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15055C92-9C8B-446F-8657-E1E75D434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6351412" y="914970"/>
              <a:ext cx="410699" cy="654898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E43D039D-FB55-4B5D-B17C-2DE00E43D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5987198" y="1570551"/>
              <a:ext cx="410699" cy="654898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BF692FC-EF6D-4974-B31E-B04EA7EF4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026904" y="966924"/>
              <a:ext cx="331288" cy="58048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C9F1A301-8B5E-4EF9-A521-D0904AC73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155835" y="2277609"/>
              <a:ext cx="331288" cy="580485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6A6B26CC-90B9-46F4-BE16-53257A771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817398" y="2294174"/>
              <a:ext cx="331288" cy="58048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364A44AE-1C8B-4E5D-ACFC-1049A0635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536486" y="966925"/>
              <a:ext cx="331288" cy="580485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183DAEDE-9EF5-4176-85E2-3F53102424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417060" y="2309446"/>
              <a:ext cx="331288" cy="580485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12539756-9287-4BAA-80A9-B03986A7D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25975" y="1620205"/>
              <a:ext cx="331288" cy="580485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8ED3B743-E8EA-4F23-914A-542E2FA0B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773903" y="966925"/>
              <a:ext cx="331288" cy="580485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490DF440-075C-4EFB-995C-2C2D18C8B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14360" y="1620204"/>
              <a:ext cx="331288" cy="580485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1A1BE243-473B-402F-A5B6-6AD7F735B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884533" y="2203196"/>
              <a:ext cx="410699" cy="654898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2C45597B-4A58-4B1F-B272-CB5CA2996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2827648"/>
              <a:ext cx="410699" cy="654898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34F20A69-1F37-41FA-A013-988B4365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05867" y="2854683"/>
              <a:ext cx="331288" cy="580485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3E31AC63-A8B5-485E-9893-9EEE41E00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809177" y="2888360"/>
              <a:ext cx="331288" cy="580485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78D397D6-0D5F-41EC-B937-ACEE7F0323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39027" y="2886279"/>
              <a:ext cx="331288" cy="580485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F1A71DD3-9CC8-4F8C-8BB8-22F1B58FE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7536486" y="2862136"/>
              <a:ext cx="331288" cy="580485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D4FA0FA-026D-45AF-915C-DCCB2DB5E513}"/>
              </a:ext>
            </a:extLst>
          </p:cNvPr>
          <p:cNvGrpSpPr/>
          <p:nvPr/>
        </p:nvGrpSpPr>
        <p:grpSpPr>
          <a:xfrm flipH="1">
            <a:off x="4963999" y="696883"/>
            <a:ext cx="2313987" cy="2614587"/>
            <a:chOff x="5981245" y="914970"/>
            <a:chExt cx="2313987" cy="2614587"/>
          </a:xfrm>
        </p:grpSpPr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D4FE7B0F-5243-468C-A5DA-C81C3C3390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79566" y="914970"/>
              <a:ext cx="410699" cy="654898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9625AA25-1C2D-48FB-8F43-3BE0FAEC6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81245" y="2248591"/>
              <a:ext cx="410699" cy="654898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00A610B4-C91B-40F6-87EA-5E1CBFB3A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15276" y="1566457"/>
              <a:ext cx="410699" cy="654898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CCB7E32C-7D03-4A5F-A19E-AE15716FF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03594" y="2874659"/>
              <a:ext cx="410699" cy="654898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3FD1994C-4ED6-4137-8D80-C35981B32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56826" y="1552032"/>
              <a:ext cx="410699" cy="654898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8C5BD29B-1C47-4CE3-BFBF-AC6B0CC72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01878" y="2196682"/>
              <a:ext cx="410699" cy="654898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07F8B610-58F7-43D9-B55A-0979F9222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929718"/>
              <a:ext cx="410699" cy="654898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BF549A64-8414-4C62-B849-A8E213EFE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15755" y="1566457"/>
              <a:ext cx="410699" cy="654898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102DADEA-FFE8-4CD6-AF56-9A440030D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6351412" y="914970"/>
              <a:ext cx="410699" cy="654898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02DA8DD9-75D4-48FA-80C5-457DB9EC0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5987198" y="1570551"/>
              <a:ext cx="410699" cy="654898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BFD55A36-0554-4E24-815D-F79ACC39D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026904" y="966924"/>
              <a:ext cx="331288" cy="580485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C705F7F2-7A81-4104-8D0C-0A2ABB252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155835" y="2277609"/>
              <a:ext cx="331288" cy="580485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4BA28A22-E836-4325-83A6-D9C294F17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817398" y="2294174"/>
              <a:ext cx="331288" cy="580485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B9DD4AA8-92BE-4458-982B-C543EC1A7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536486" y="966925"/>
              <a:ext cx="331288" cy="580485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4F43A8F7-D6A3-45E4-B797-2FE727099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417060" y="2309446"/>
              <a:ext cx="331288" cy="580485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5381ECF7-521F-4447-84B7-B95CD6AF8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25975" y="1620205"/>
              <a:ext cx="331288" cy="580485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68394B55-8357-4EF0-BFA7-4409B9020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773903" y="966925"/>
              <a:ext cx="331288" cy="580485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8650D3E7-8387-48E2-8BB5-E5AC6FA75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14360" y="1620204"/>
              <a:ext cx="331288" cy="580485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BA9B7694-B4E4-4191-958A-0374DD9C5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884533" y="2203196"/>
              <a:ext cx="410699" cy="654898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6D48F9CF-325A-4FEC-B40A-1590484CB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2827648"/>
              <a:ext cx="410699" cy="654898"/>
            </a:xfrm>
            <a:prstGeom prst="rect">
              <a:avLst/>
            </a:prstGeom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6D8EA1CB-7468-42C8-B8C4-98A7FAF5B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05867" y="2854683"/>
              <a:ext cx="331288" cy="580485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1D52F24C-7569-451C-AA76-1627698C2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809177" y="2888360"/>
              <a:ext cx="331288" cy="580485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83EF9F17-3D6C-4E5F-B01D-E2F274BE1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39027" y="2886279"/>
              <a:ext cx="331288" cy="580485"/>
            </a:xfrm>
            <a:prstGeom prst="rect">
              <a:avLst/>
            </a:prstGeom>
          </p:spPr>
        </p:pic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5149A84D-F4A8-489F-AB18-EE4E19754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7536486" y="2862136"/>
              <a:ext cx="331288" cy="580485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DA1C1A3-9C02-4B35-9366-2C4D74A06F8B}"/>
              </a:ext>
            </a:extLst>
          </p:cNvPr>
          <p:cNvGrpSpPr/>
          <p:nvPr/>
        </p:nvGrpSpPr>
        <p:grpSpPr>
          <a:xfrm flipH="1">
            <a:off x="7273019" y="3217081"/>
            <a:ext cx="2313987" cy="2614587"/>
            <a:chOff x="5981245" y="914970"/>
            <a:chExt cx="2313987" cy="2614587"/>
          </a:xfrm>
        </p:grpSpPr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10059A43-26B3-44DA-A4A7-E240C06CD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79566" y="914970"/>
              <a:ext cx="410699" cy="654898"/>
            </a:xfrm>
            <a:prstGeom prst="rect">
              <a:avLst/>
            </a:prstGeom>
          </p:spPr>
        </p:pic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F6B838F5-DAD5-4A2D-B66D-B8F04D29A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81245" y="2248591"/>
              <a:ext cx="410699" cy="654898"/>
            </a:xfrm>
            <a:prstGeom prst="rect">
              <a:avLst/>
            </a:prstGeom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0E36971D-7D16-4192-9FDF-99ABAED8F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15276" y="1566457"/>
              <a:ext cx="410699" cy="654898"/>
            </a:xfrm>
            <a:prstGeom prst="rect">
              <a:avLst/>
            </a:prstGeom>
          </p:spPr>
        </p:pic>
        <p:pic>
          <p:nvPicPr>
            <p:cNvPr id="97" name="Picture 96">
              <a:extLst>
                <a:ext uri="{FF2B5EF4-FFF2-40B4-BE49-F238E27FC236}">
                  <a16:creationId xmlns:a16="http://schemas.microsoft.com/office/drawing/2014/main" id="{D8CB3004-69E6-4C3C-A989-F57048B1E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03594" y="2874659"/>
              <a:ext cx="410699" cy="654898"/>
            </a:xfrm>
            <a:prstGeom prst="rect">
              <a:avLst/>
            </a:prstGeom>
          </p:spPr>
        </p:pic>
        <p:pic>
          <p:nvPicPr>
            <p:cNvPr id="98" name="Picture 97">
              <a:extLst>
                <a:ext uri="{FF2B5EF4-FFF2-40B4-BE49-F238E27FC236}">
                  <a16:creationId xmlns:a16="http://schemas.microsoft.com/office/drawing/2014/main" id="{FFC5795A-EB3C-445D-8F6D-DBBF6A11B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56826" y="1552032"/>
              <a:ext cx="410699" cy="654898"/>
            </a:xfrm>
            <a:prstGeom prst="rect">
              <a:avLst/>
            </a:prstGeom>
          </p:spPr>
        </p:pic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E3BEBFC4-D1F1-4AE2-9AB2-A95A33E44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01878" y="2196682"/>
              <a:ext cx="410699" cy="654898"/>
            </a:xfrm>
            <a:prstGeom prst="rect">
              <a:avLst/>
            </a:prstGeom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A3B5DAE8-45B3-4E2D-82D6-3DBC76254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929718"/>
              <a:ext cx="410699" cy="654898"/>
            </a:xfrm>
            <a:prstGeom prst="rect">
              <a:avLst/>
            </a:prstGeom>
          </p:spPr>
        </p:pic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1ACEE04F-24F0-482F-982D-2757725D0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15755" y="1566457"/>
              <a:ext cx="410699" cy="654898"/>
            </a:xfrm>
            <a:prstGeom prst="rect">
              <a:avLst/>
            </a:prstGeom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A9AAAA4D-657C-4B5C-8B08-DAC147907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6351412" y="914970"/>
              <a:ext cx="410699" cy="654898"/>
            </a:xfrm>
            <a:prstGeom prst="rect">
              <a:avLst/>
            </a:prstGeom>
          </p:spPr>
        </p:pic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A8E6268C-C451-4002-BAED-B9D4EFB67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5987198" y="1570551"/>
              <a:ext cx="410699" cy="654898"/>
            </a:xfrm>
            <a:prstGeom prst="rect">
              <a:avLst/>
            </a:prstGeom>
          </p:spPr>
        </p:pic>
        <p:pic>
          <p:nvPicPr>
            <p:cNvPr id="104" name="Picture 103">
              <a:extLst>
                <a:ext uri="{FF2B5EF4-FFF2-40B4-BE49-F238E27FC236}">
                  <a16:creationId xmlns:a16="http://schemas.microsoft.com/office/drawing/2014/main" id="{B8CBC9D6-B783-413E-AFFB-4E6495D59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026904" y="966924"/>
              <a:ext cx="331288" cy="580485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87E8572A-D7FE-4823-96EF-296F9001B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155835" y="2277609"/>
              <a:ext cx="331288" cy="580485"/>
            </a:xfrm>
            <a:prstGeom prst="rect">
              <a:avLst/>
            </a:prstGeom>
          </p:spPr>
        </p:pic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C3EF2882-F5E7-401D-8FE8-0005B0E6E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817398" y="2294174"/>
              <a:ext cx="331288" cy="580485"/>
            </a:xfrm>
            <a:prstGeom prst="rect">
              <a:avLst/>
            </a:prstGeom>
          </p:spPr>
        </p:pic>
        <p:pic>
          <p:nvPicPr>
            <p:cNvPr id="107" name="Picture 106">
              <a:extLst>
                <a:ext uri="{FF2B5EF4-FFF2-40B4-BE49-F238E27FC236}">
                  <a16:creationId xmlns:a16="http://schemas.microsoft.com/office/drawing/2014/main" id="{E2660BB2-7EE9-4A06-8F22-C010A9570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536486" y="966925"/>
              <a:ext cx="331288" cy="580485"/>
            </a:xfrm>
            <a:prstGeom prst="rect">
              <a:avLst/>
            </a:prstGeom>
          </p:spPr>
        </p:pic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8A6ABCC7-C2FA-4DF2-B070-35461CFA0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417060" y="2309446"/>
              <a:ext cx="331288" cy="580485"/>
            </a:xfrm>
            <a:prstGeom prst="rect">
              <a:avLst/>
            </a:prstGeom>
          </p:spPr>
        </p:pic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3EBA4C75-3854-49CD-8E9E-88A3CA4C1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25975" y="1620205"/>
              <a:ext cx="331288" cy="580485"/>
            </a:xfrm>
            <a:prstGeom prst="rect">
              <a:avLst/>
            </a:prstGeom>
          </p:spPr>
        </p:pic>
        <p:pic>
          <p:nvPicPr>
            <p:cNvPr id="110" name="Picture 109">
              <a:extLst>
                <a:ext uri="{FF2B5EF4-FFF2-40B4-BE49-F238E27FC236}">
                  <a16:creationId xmlns:a16="http://schemas.microsoft.com/office/drawing/2014/main" id="{A5DD1A31-92D8-4016-BAD2-85F66799B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773903" y="966925"/>
              <a:ext cx="331288" cy="580485"/>
            </a:xfrm>
            <a:prstGeom prst="rect">
              <a:avLst/>
            </a:prstGeom>
          </p:spPr>
        </p:pic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4628331D-83F7-45A9-B7BF-9568E332A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14360" y="1620204"/>
              <a:ext cx="331288" cy="580485"/>
            </a:xfrm>
            <a:prstGeom prst="rect">
              <a:avLst/>
            </a:prstGeom>
          </p:spPr>
        </p:pic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E0CD234B-FBE0-43E4-B8C6-9E39406B9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884533" y="2203196"/>
              <a:ext cx="410699" cy="654898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E0FA09C4-8FB6-47F2-BA68-AF6A03F93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2827648"/>
              <a:ext cx="410699" cy="654898"/>
            </a:xfrm>
            <a:prstGeom prst="rect">
              <a:avLst/>
            </a:prstGeom>
          </p:spPr>
        </p:pic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7838B38C-4E97-4D23-BF4D-4464D7114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05867" y="2854683"/>
              <a:ext cx="331288" cy="580485"/>
            </a:xfrm>
            <a:prstGeom prst="rect">
              <a:avLst/>
            </a:prstGeom>
          </p:spPr>
        </p:pic>
        <p:pic>
          <p:nvPicPr>
            <p:cNvPr id="115" name="Picture 114">
              <a:extLst>
                <a:ext uri="{FF2B5EF4-FFF2-40B4-BE49-F238E27FC236}">
                  <a16:creationId xmlns:a16="http://schemas.microsoft.com/office/drawing/2014/main" id="{528B62FC-5CD4-4C8A-97C0-051362D0C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809177" y="2888360"/>
              <a:ext cx="331288" cy="580485"/>
            </a:xfrm>
            <a:prstGeom prst="rect">
              <a:avLst/>
            </a:prstGeom>
          </p:spPr>
        </p:pic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42875F55-4E8B-4273-B3CD-8E6D320EE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39027" y="2886279"/>
              <a:ext cx="331288" cy="580485"/>
            </a:xfrm>
            <a:prstGeom prst="rect">
              <a:avLst/>
            </a:prstGeom>
          </p:spPr>
        </p:pic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AA255387-336D-4315-B162-9DAB39D2E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7536486" y="2862136"/>
              <a:ext cx="331288" cy="580485"/>
            </a:xfrm>
            <a:prstGeom prst="rect">
              <a:avLst/>
            </a:prstGeom>
          </p:spPr>
        </p:pic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A1FC40EC-72A1-4E7A-8D8B-E67AB5240C1F}"/>
              </a:ext>
            </a:extLst>
          </p:cNvPr>
          <p:cNvGrpSpPr/>
          <p:nvPr/>
        </p:nvGrpSpPr>
        <p:grpSpPr>
          <a:xfrm>
            <a:off x="9549176" y="628076"/>
            <a:ext cx="2313987" cy="2614587"/>
            <a:chOff x="5981245" y="914970"/>
            <a:chExt cx="2313987" cy="2614587"/>
          </a:xfrm>
        </p:grpSpPr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823A1363-7126-44E1-9F3B-DCAEEEA1F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79566" y="914970"/>
              <a:ext cx="410699" cy="654898"/>
            </a:xfrm>
            <a:prstGeom prst="rect">
              <a:avLst/>
            </a:prstGeom>
          </p:spPr>
        </p:pic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4B21F57F-C1F6-430E-8A28-78132114B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81245" y="2248591"/>
              <a:ext cx="410699" cy="654898"/>
            </a:xfrm>
            <a:prstGeom prst="rect">
              <a:avLst/>
            </a:prstGeom>
          </p:spPr>
        </p:pic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B09BAACD-9F61-4968-9607-F69BFD8D9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15276" y="1566457"/>
              <a:ext cx="410699" cy="654898"/>
            </a:xfrm>
            <a:prstGeom prst="rect">
              <a:avLst/>
            </a:prstGeom>
          </p:spPr>
        </p:pic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2EEA3E65-78B5-42AF-B714-3B20130F8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03594" y="2874659"/>
              <a:ext cx="410699" cy="654898"/>
            </a:xfrm>
            <a:prstGeom prst="rect">
              <a:avLst/>
            </a:prstGeom>
          </p:spPr>
        </p:pic>
        <p:pic>
          <p:nvPicPr>
            <p:cNvPr id="123" name="Picture 122">
              <a:extLst>
                <a:ext uri="{FF2B5EF4-FFF2-40B4-BE49-F238E27FC236}">
                  <a16:creationId xmlns:a16="http://schemas.microsoft.com/office/drawing/2014/main" id="{4C4DCD81-131B-4130-8E92-E5867607E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56826" y="1552032"/>
              <a:ext cx="410699" cy="654898"/>
            </a:xfrm>
            <a:prstGeom prst="rect">
              <a:avLst/>
            </a:prstGeom>
          </p:spPr>
        </p:pic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E0ADF4AA-785A-41B9-A879-C8ED3C0FF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01878" y="2196682"/>
              <a:ext cx="410699" cy="654898"/>
            </a:xfrm>
            <a:prstGeom prst="rect">
              <a:avLst/>
            </a:prstGeom>
          </p:spPr>
        </p:pic>
        <p:pic>
          <p:nvPicPr>
            <p:cNvPr id="125" name="Picture 124">
              <a:extLst>
                <a:ext uri="{FF2B5EF4-FFF2-40B4-BE49-F238E27FC236}">
                  <a16:creationId xmlns:a16="http://schemas.microsoft.com/office/drawing/2014/main" id="{31C091B4-FD8B-419F-B09B-AE1315684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929718"/>
              <a:ext cx="410699" cy="654898"/>
            </a:xfrm>
            <a:prstGeom prst="rect">
              <a:avLst/>
            </a:prstGeom>
          </p:spPr>
        </p:pic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3072E352-FFBA-4E0C-8B33-1CC11328B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15755" y="1566457"/>
              <a:ext cx="410699" cy="654898"/>
            </a:xfrm>
            <a:prstGeom prst="rect">
              <a:avLst/>
            </a:prstGeom>
          </p:spPr>
        </p:pic>
        <p:pic>
          <p:nvPicPr>
            <p:cNvPr id="127" name="Picture 126">
              <a:extLst>
                <a:ext uri="{FF2B5EF4-FFF2-40B4-BE49-F238E27FC236}">
                  <a16:creationId xmlns:a16="http://schemas.microsoft.com/office/drawing/2014/main" id="{BB6729A8-EA75-4324-B78B-E85CF6FF4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6351412" y="914970"/>
              <a:ext cx="410699" cy="654898"/>
            </a:xfrm>
            <a:prstGeom prst="rect">
              <a:avLst/>
            </a:prstGeom>
          </p:spPr>
        </p:pic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CFD6A833-83F4-4397-AF13-8184E372A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5987198" y="1570551"/>
              <a:ext cx="410699" cy="654898"/>
            </a:xfrm>
            <a:prstGeom prst="rect">
              <a:avLst/>
            </a:prstGeom>
          </p:spPr>
        </p:pic>
        <p:pic>
          <p:nvPicPr>
            <p:cNvPr id="129" name="Picture 128">
              <a:extLst>
                <a:ext uri="{FF2B5EF4-FFF2-40B4-BE49-F238E27FC236}">
                  <a16:creationId xmlns:a16="http://schemas.microsoft.com/office/drawing/2014/main" id="{89E93F88-7F71-46B0-BDBC-2A537D6A0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026904" y="966924"/>
              <a:ext cx="331288" cy="580485"/>
            </a:xfrm>
            <a:prstGeom prst="rect">
              <a:avLst/>
            </a:prstGeom>
          </p:spPr>
        </p:pic>
        <p:pic>
          <p:nvPicPr>
            <p:cNvPr id="130" name="Picture 129">
              <a:extLst>
                <a:ext uri="{FF2B5EF4-FFF2-40B4-BE49-F238E27FC236}">
                  <a16:creationId xmlns:a16="http://schemas.microsoft.com/office/drawing/2014/main" id="{DC4DAF9D-AD38-419F-B669-55AB61514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155835" y="2277609"/>
              <a:ext cx="331288" cy="580485"/>
            </a:xfrm>
            <a:prstGeom prst="rect">
              <a:avLst/>
            </a:prstGeom>
          </p:spPr>
        </p:pic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2806A440-71A6-475C-BB27-4BE744EB6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817398" y="2294174"/>
              <a:ext cx="331288" cy="580485"/>
            </a:xfrm>
            <a:prstGeom prst="rect">
              <a:avLst/>
            </a:prstGeom>
          </p:spPr>
        </p:pic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id="{C196EB3A-4686-4D8A-B003-D7176F842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536486" y="966925"/>
              <a:ext cx="331288" cy="580485"/>
            </a:xfrm>
            <a:prstGeom prst="rect">
              <a:avLst/>
            </a:prstGeom>
          </p:spPr>
        </p:pic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id="{629064BB-3CEB-4A80-9492-979975ACD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6417060" y="2309446"/>
              <a:ext cx="331288" cy="580485"/>
            </a:xfrm>
            <a:prstGeom prst="rect">
              <a:avLst/>
            </a:prstGeom>
          </p:spPr>
        </p:pic>
        <p:pic>
          <p:nvPicPr>
            <p:cNvPr id="134" name="Picture 133">
              <a:extLst>
                <a:ext uri="{FF2B5EF4-FFF2-40B4-BE49-F238E27FC236}">
                  <a16:creationId xmlns:a16="http://schemas.microsoft.com/office/drawing/2014/main" id="{DA058EA3-3FE3-4AE5-86EF-1928BA9FF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25975" y="1620205"/>
              <a:ext cx="331288" cy="580485"/>
            </a:xfrm>
            <a:prstGeom prst="rect">
              <a:avLst/>
            </a:prstGeom>
          </p:spPr>
        </p:pic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CDE729A8-B3A8-47C8-9ECC-72D0CF936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773903" y="966925"/>
              <a:ext cx="331288" cy="580485"/>
            </a:xfrm>
            <a:prstGeom prst="rect">
              <a:avLst/>
            </a:prstGeom>
          </p:spPr>
        </p:pic>
        <p:pic>
          <p:nvPicPr>
            <p:cNvPr id="136" name="Picture 135">
              <a:extLst>
                <a:ext uri="{FF2B5EF4-FFF2-40B4-BE49-F238E27FC236}">
                  <a16:creationId xmlns:a16="http://schemas.microsoft.com/office/drawing/2014/main" id="{3C0706B1-F8B9-4102-B7C7-0AC816CBF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14360" y="1620204"/>
              <a:ext cx="331288" cy="580485"/>
            </a:xfrm>
            <a:prstGeom prst="rect">
              <a:avLst/>
            </a:prstGeom>
          </p:spPr>
        </p:pic>
        <p:pic>
          <p:nvPicPr>
            <p:cNvPr id="137" name="Picture 136">
              <a:extLst>
                <a:ext uri="{FF2B5EF4-FFF2-40B4-BE49-F238E27FC236}">
                  <a16:creationId xmlns:a16="http://schemas.microsoft.com/office/drawing/2014/main" id="{05F54CBA-4F7D-40CC-9F39-CD43C2AB6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884533" y="2203196"/>
              <a:ext cx="410699" cy="654898"/>
            </a:xfrm>
            <a:prstGeom prst="rect">
              <a:avLst/>
            </a:prstGeom>
          </p:spPr>
        </p:pic>
        <p:pic>
          <p:nvPicPr>
            <p:cNvPr id="138" name="Picture 137">
              <a:extLst>
                <a:ext uri="{FF2B5EF4-FFF2-40B4-BE49-F238E27FC236}">
                  <a16:creationId xmlns:a16="http://schemas.microsoft.com/office/drawing/2014/main" id="{1C3D819D-D037-4E97-8B13-96FF5D190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H="1">
              <a:off x="7104577" y="2827648"/>
              <a:ext cx="410699" cy="654898"/>
            </a:xfrm>
            <a:prstGeom prst="rect">
              <a:avLst/>
            </a:prstGeom>
          </p:spPr>
        </p:pic>
        <p:pic>
          <p:nvPicPr>
            <p:cNvPr id="139" name="Picture 138">
              <a:extLst>
                <a:ext uri="{FF2B5EF4-FFF2-40B4-BE49-F238E27FC236}">
                  <a16:creationId xmlns:a16="http://schemas.microsoft.com/office/drawing/2014/main" id="{07E1510F-84B5-4081-8476-EEEB62001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 flipH="1">
              <a:off x="7905867" y="2854683"/>
              <a:ext cx="331288" cy="580485"/>
            </a:xfrm>
            <a:prstGeom prst="rect">
              <a:avLst/>
            </a:prstGeom>
          </p:spPr>
        </p:pic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C7BAEA18-CBCE-481F-9994-C48F1C55C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809177" y="2888360"/>
              <a:ext cx="331288" cy="580485"/>
            </a:xfrm>
            <a:prstGeom prst="rect">
              <a:avLst/>
            </a:prstGeom>
          </p:spPr>
        </p:pic>
        <p:pic>
          <p:nvPicPr>
            <p:cNvPr id="141" name="Picture 140">
              <a:extLst>
                <a:ext uri="{FF2B5EF4-FFF2-40B4-BE49-F238E27FC236}">
                  <a16:creationId xmlns:a16="http://schemas.microsoft.com/office/drawing/2014/main" id="{4A41BC5B-9738-4373-8E73-E71811B17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6439027" y="2886279"/>
              <a:ext cx="331288" cy="580485"/>
            </a:xfrm>
            <a:prstGeom prst="rect">
              <a:avLst/>
            </a:prstGeom>
          </p:spPr>
        </p:pic>
        <p:pic>
          <p:nvPicPr>
            <p:cNvPr id="142" name="Picture 141">
              <a:extLst>
                <a:ext uri="{FF2B5EF4-FFF2-40B4-BE49-F238E27FC236}">
                  <a16:creationId xmlns:a16="http://schemas.microsoft.com/office/drawing/2014/main" id="{2840376A-DF4E-4129-A25B-503A3CE80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7536486" y="2862136"/>
              <a:ext cx="331288" cy="580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407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5C426B-0097-488C-AD32-5717B6DFD9A5}"/>
              </a:ext>
            </a:extLst>
          </p:cNvPr>
          <p:cNvSpPr txBox="1"/>
          <p:nvPr/>
        </p:nvSpPr>
        <p:spPr>
          <a:xfrm>
            <a:off x="217714" y="43543"/>
            <a:ext cx="10987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many people are at this event?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4380A93-0BD6-4A53-B4C7-4B3C5D80EC77}"/>
              </a:ext>
            </a:extLst>
          </p:cNvPr>
          <p:cNvGrpSpPr/>
          <p:nvPr/>
        </p:nvGrpSpPr>
        <p:grpSpPr>
          <a:xfrm>
            <a:off x="1419159" y="645885"/>
            <a:ext cx="9361135" cy="6079768"/>
            <a:chOff x="217714" y="768133"/>
            <a:chExt cx="9936159" cy="617306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F31A24C-64CB-4E81-BA6C-72BE727AC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7714" y="768133"/>
              <a:ext cx="4848902" cy="308653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E6882C0-4C2E-4374-A9A6-FA32912B2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4971" y="768133"/>
              <a:ext cx="4848902" cy="308653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884B38-3C7A-44C6-B989-588FEF93E5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61343" y="3854665"/>
              <a:ext cx="4848902" cy="30865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452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723EC5-109F-4183-9A27-7A07ED68673E}"/>
              </a:ext>
            </a:extLst>
          </p:cNvPr>
          <p:cNvSpPr txBox="1"/>
          <p:nvPr/>
        </p:nvSpPr>
        <p:spPr>
          <a:xfrm>
            <a:off x="217714" y="43543"/>
            <a:ext cx="10987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many people are at this event?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53B615-AA2F-4D98-BD98-939EF9E9441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91288" y="1771975"/>
            <a:ext cx="410699" cy="65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11C205-5B21-4298-95BE-9BE3F8AAE45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0717" y="1974896"/>
            <a:ext cx="410699" cy="65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5FC3D4-CDD5-492C-8352-0AB4AAC3489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7920" y="2434403"/>
            <a:ext cx="410699" cy="6548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BF1AFC-004E-48DC-9BA9-FDF7830B9FC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64520" y="2589614"/>
            <a:ext cx="410699" cy="6548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B85DDB-CE09-459A-881F-115BDBE87FA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0011" y="3978087"/>
            <a:ext cx="410699" cy="6548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D121D2-A7D6-427D-843C-94C51792728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34746" y="2355151"/>
            <a:ext cx="410699" cy="6548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09F296-1A70-403A-B876-4F578901030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84527" y="2903702"/>
            <a:ext cx="410699" cy="6548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292AC2A-BAE3-46B7-A8A3-49F569A66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59162" y="3259312"/>
            <a:ext cx="410699" cy="6548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2126F9-C2AC-4F7C-A555-04D698D8A4A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2405" y="2180796"/>
            <a:ext cx="410699" cy="6548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7A9C0F4-CE56-4ADF-9776-62D669E27FD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25265" y="629989"/>
            <a:ext cx="410699" cy="6548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A50781-559C-4A09-9FE0-E02D8CA3AA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61517" y="3862709"/>
            <a:ext cx="410699" cy="6548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0C0651-9A03-4BB0-A25C-BABCE70E593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3059" y="4361317"/>
            <a:ext cx="410699" cy="65489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E07F13C-9941-4392-BB5D-7383785390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4358" y="1197539"/>
            <a:ext cx="410699" cy="6548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BC0DF8-FEFC-4129-A1CE-A91F3EE5029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12059" y="3728026"/>
            <a:ext cx="410699" cy="65489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C023A6B-696A-4017-BDF2-CE6B2042C17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68917" y="4785385"/>
            <a:ext cx="410699" cy="6548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92DD170-CD78-4B99-9746-A80D821C1E3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1370" y="2827152"/>
            <a:ext cx="410699" cy="6548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990C72B-E968-471F-BA09-3618FB8C59E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59317" y="1546167"/>
            <a:ext cx="410699" cy="65489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6E0CCDB-8DA5-406F-A6CE-0EAEAB90B6F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76659" y="2133040"/>
            <a:ext cx="410699" cy="65489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B309976-BAD6-4F6A-8AE5-9D1BDCCC653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00862" y="1611179"/>
            <a:ext cx="410699" cy="65489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F5267A4-B10D-4B0A-B746-BEF7A388F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01390" y="2867054"/>
            <a:ext cx="410699" cy="6548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05885D7-63CD-4732-BAEC-566F8FCDC11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69981" y="4444994"/>
            <a:ext cx="410699" cy="65489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C8314DB-A271-4FBE-8900-9ADE1ABBF5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37621" y="5590687"/>
            <a:ext cx="410699" cy="65489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12185CD-6A5E-4D23-B740-49209C02A9D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84593" y="3914210"/>
            <a:ext cx="410699" cy="65489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B4E362F-9974-4B5D-8EA5-608D9F87D8C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7757" y="2241495"/>
            <a:ext cx="410699" cy="65489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88C806D-8339-44A0-906C-F0E0A4E8A53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84693" y="2951033"/>
            <a:ext cx="410699" cy="65489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E7785FD-47B0-458B-BEAA-2E6122655C1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14791" y="3978087"/>
            <a:ext cx="410699" cy="65489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AA6A5F9-AD12-4A99-ABE8-7E9B0E3CAE7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04242" y="3855758"/>
            <a:ext cx="410699" cy="65489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B005FDE-560E-40DE-BF9F-4B87329965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02980" y="1238392"/>
            <a:ext cx="410699" cy="65489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DFEE215-CF59-4A9B-BAF7-482BE30652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07794" y="5023945"/>
            <a:ext cx="410699" cy="65489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5403A7C-0175-4796-9DC5-6FEE75774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6049" y="1953831"/>
            <a:ext cx="410699" cy="65489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42D1D271-3D21-4393-AC96-ABA6D2E8065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832645" y="2249083"/>
            <a:ext cx="410699" cy="65489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BA970DF-6AF7-433B-92A3-ACC84D58E2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086838" y="1574267"/>
            <a:ext cx="410699" cy="65489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D4281A8-B42C-49AF-952E-D06BED07639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9582183" y="569309"/>
            <a:ext cx="410699" cy="65489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62D23D70-2C2E-46E5-9581-69BE32AE904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375445" y="2706283"/>
            <a:ext cx="410699" cy="65489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CE6A0DB-0BA0-4737-92ED-943FA7E084A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557544" y="3577458"/>
            <a:ext cx="410699" cy="65489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3F16B4F1-2663-4BA7-ADE9-BC83FC02316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582809" y="1954522"/>
            <a:ext cx="410699" cy="654898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617529C-C5C9-407D-BACD-52D08E6B662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833028" y="2503073"/>
            <a:ext cx="410699" cy="654898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6BDA870-CCB3-47F6-8DE3-DE80EDFE217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558393" y="2858683"/>
            <a:ext cx="410699" cy="65489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9A5C8197-CABD-449D-B9BD-B092EC595A0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332732" y="416279"/>
            <a:ext cx="410699" cy="654898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9BA3BCA-E983-44F9-ADE1-D3BC5972A0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753349" y="4562667"/>
            <a:ext cx="410699" cy="654898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0E8710A-19B4-4CEB-890F-17163379B58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308645" y="3773083"/>
            <a:ext cx="410699" cy="654898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AD4FE5E-8A99-40CB-BC3E-7BEA0FB54A0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084496" y="3960688"/>
            <a:ext cx="410699" cy="654898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658682FB-99FC-4514-B9AB-9FBE7ACF68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908379" y="3359476"/>
            <a:ext cx="410699" cy="65489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11358F4A-7BCE-450B-98A6-D3676D2763A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560496" y="4940555"/>
            <a:ext cx="410699" cy="654898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00471BBB-285F-4334-A975-1B35833FA71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248638" y="4384756"/>
            <a:ext cx="410699" cy="65489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845A011B-2764-45CF-A5DB-543AE7AA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808724" y="4207167"/>
            <a:ext cx="410699" cy="65489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7E92B9F-B331-4B0E-8CBF-113EB8FECDA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858238" y="1145538"/>
            <a:ext cx="410699" cy="65489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C3BD4A-D68B-4439-9FB6-2ACD6FCA07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8541313" y="3488566"/>
            <a:ext cx="410699" cy="65489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5A91976-9359-45B7-844A-C3933CB6E5C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216693" y="1210550"/>
            <a:ext cx="410699" cy="654898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048A61C9-E2A4-4BF4-AAC2-118546A4BBC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9717355" y="4572045"/>
            <a:ext cx="410699" cy="654898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DD765C85-0B4C-4E19-AFE2-4538CEA3D4D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958109" y="4394776"/>
            <a:ext cx="410699" cy="654898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4BD8BC49-4F5B-496E-A5A0-DDC4FA85625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579934" y="5190058"/>
            <a:ext cx="410699" cy="654898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9E3760E3-BFF1-4B96-ABDC-9C49588381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1732962" y="3513581"/>
            <a:ext cx="410699" cy="65489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9946A884-C3D0-4855-89E3-5E98E950A7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8617318" y="2741326"/>
            <a:ext cx="410699" cy="654898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FE776A56-2AB7-436B-B0D2-23A5D6BE966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932862" y="2550404"/>
            <a:ext cx="410699" cy="65489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C019C250-3B6D-402A-9A9C-7F43CAC589A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02764" y="3577458"/>
            <a:ext cx="410699" cy="65489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450C63E5-9C79-4559-8C50-B599837FF7F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033888" y="4862609"/>
            <a:ext cx="410699" cy="654898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CE289727-A6A4-46AA-AA21-0FDD1A6CF6F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714575" y="837763"/>
            <a:ext cx="410699" cy="654898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81AAA55C-271C-4937-B0F9-FFF966D19A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209761" y="4623316"/>
            <a:ext cx="410699" cy="654898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4CFB3F23-77BA-4D37-A98E-689B9A3257D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651506" y="1553202"/>
            <a:ext cx="410699" cy="6548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972637-E935-45A5-9756-A53009C3489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3981148" y="1569868"/>
            <a:ext cx="331288" cy="580485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765DABCE-4D76-41CF-820C-A15F9D9536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4133548" y="1722268"/>
            <a:ext cx="331288" cy="58048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DA583389-CED0-45BC-B63D-1EB262C70BF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6876325" y="1295039"/>
            <a:ext cx="331288" cy="58048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BC3CE2C-A340-4F2D-8673-028D192E26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7952379" y="499830"/>
            <a:ext cx="331288" cy="580485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FCEA2B6C-1DFC-45B7-BFC9-707D76D3A4A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9223220" y="3598963"/>
            <a:ext cx="331288" cy="580485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678752A1-5A10-44D0-9C1B-E767108E70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3251140" y="2358776"/>
            <a:ext cx="331288" cy="580485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B76D4922-8628-4AA3-B98C-2C0045D137E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2127422" y="5061151"/>
            <a:ext cx="331288" cy="580485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99977DF-0133-426A-8925-2777126CF9A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04538" y="1996047"/>
            <a:ext cx="331288" cy="580485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6B3264D6-070D-4DDA-82D1-E4C7347AF30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1530112" y="3572466"/>
            <a:ext cx="331288" cy="580485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0DAC4FF6-3304-417C-A928-8E154BD9E3F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3115556" y="3315688"/>
            <a:ext cx="331288" cy="58048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F99A0925-1880-4460-93A4-CCE0F2BA37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8970792" y="1015770"/>
            <a:ext cx="331288" cy="580485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37135538-C81A-4F80-844C-8790FED11D4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3934948" y="5088148"/>
            <a:ext cx="331288" cy="580485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B73CD986-D536-46F6-BB23-BF3D2F4705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5161542" y="870717"/>
            <a:ext cx="331288" cy="580485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BA767E13-7B26-4C3D-B894-E75B9688E1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7237872" y="3401624"/>
            <a:ext cx="331288" cy="580485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10061524-0848-4117-A7A8-71B65A14BE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7125146" y="2696522"/>
            <a:ext cx="331288" cy="580485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783A8AF1-EEB9-417D-ABD0-5A9FF0E81E5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0387779" y="5120940"/>
            <a:ext cx="331288" cy="580485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12CE07AC-1120-4DA6-A67C-C9D3D0B654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4851764" y="1719624"/>
            <a:ext cx="331288" cy="580485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1C97D10B-8B16-4023-BE6D-BC36DB7B525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6314579" y="1198166"/>
            <a:ext cx="331288" cy="580485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0E876E24-5CAE-4CF8-8A15-1CEFCF3674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0399151" y="2423960"/>
            <a:ext cx="331288" cy="580485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49F717F5-B9B9-4775-8642-C2D74DB95EE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7518983" y="4513657"/>
            <a:ext cx="331288" cy="580485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7A144E6A-4E7C-4A67-8B93-47893CFA738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587978" y="5337651"/>
            <a:ext cx="331288" cy="580485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54EE451B-1F0C-43E5-B780-9330E8A3D48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6190799" y="1917857"/>
            <a:ext cx="331288" cy="580485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7D66B980-0B04-431B-BFCB-94F100894A4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5319238" y="5112834"/>
            <a:ext cx="331288" cy="580485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9DC82855-E836-47DD-ACFF-6C9C43BA03A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0212246" y="3856607"/>
            <a:ext cx="331288" cy="580485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82386B27-B182-4C52-8E2E-29359D837F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4975260" y="4093446"/>
            <a:ext cx="331288" cy="580485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ABAE0914-CD29-430F-AEC8-E833666C6A2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976597" y="1947708"/>
            <a:ext cx="331288" cy="580485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8CA823F4-DBE8-471F-AD71-EA8BC779845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1431203" y="4398523"/>
            <a:ext cx="331288" cy="580485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BBCFED7F-41FE-4852-848D-333A4525F61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5674096" y="3275273"/>
            <a:ext cx="331288" cy="580485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C6A98DEE-9DAB-43AE-AB0C-9FBC7806E31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6393411" y="3958089"/>
            <a:ext cx="331288" cy="580485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651DA255-236D-4586-8099-60149F9B83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 flipH="1">
            <a:off x="9310679" y="4190158"/>
            <a:ext cx="331288" cy="58048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3D7EFE0C-26F4-478B-AF86-6052429B76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634072" y="721485"/>
            <a:ext cx="331288" cy="580485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B36CD2D5-29FE-4F51-A631-9926B3A1B4F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920569" y="657907"/>
            <a:ext cx="331288" cy="580485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9C02A01F-EE18-46D4-9156-F85E9131E58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068115" y="1228650"/>
            <a:ext cx="331288" cy="580485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D4D57051-0459-43EA-AD2E-B993234D5F6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537516" y="4652352"/>
            <a:ext cx="331288" cy="580485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3E8E431F-D3BD-4C66-BF14-0EF3A98DB2A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735181" y="2224788"/>
            <a:ext cx="331288" cy="580485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86F5F9E7-C014-416B-96DC-EEBC7B31AD9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0821224" y="559451"/>
            <a:ext cx="331288" cy="580485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866E2566-B397-48E1-84FA-C1CFC59EC2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9704654" y="1551141"/>
            <a:ext cx="331288" cy="580485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25B5BBEC-6E68-4D1F-8663-CEA8D628FE1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0902471" y="3231710"/>
            <a:ext cx="331288" cy="580485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83A0B28C-81F2-4FBB-A0A5-FD632556BB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352849" y="2736403"/>
            <a:ext cx="331288" cy="580485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FF6CF65F-B438-485F-ADC6-5D96DC0177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091630" y="1774666"/>
            <a:ext cx="331288" cy="580485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A742A418-B0EB-4585-89D7-8C6994510B7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0163857" y="1117454"/>
            <a:ext cx="331288" cy="580485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27996EDF-EE72-4EBA-925B-6CCF1643BD6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314746" y="610020"/>
            <a:ext cx="331288" cy="580485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EE47E99F-82EC-444C-A568-F45E965FD34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942978" y="154960"/>
            <a:ext cx="331288" cy="580485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D5EE79C3-B3CB-497F-96EE-D3D99D2557C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823583" y="3916515"/>
            <a:ext cx="331288" cy="580485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455D41D8-8592-4C2C-B091-8D5C64243C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884740" y="5075795"/>
            <a:ext cx="331288" cy="580485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5B291C4B-7F9C-4911-8F1A-2BB6278A78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844961" y="5159742"/>
            <a:ext cx="331288" cy="58048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20EE1C55-EB15-4844-8EAA-9AC5B89C735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61888" y="4009649"/>
            <a:ext cx="331288" cy="580485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C951911C-FABB-40A3-BAD3-E8353FAFF4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49723" y="1312805"/>
            <a:ext cx="331288" cy="580485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9C5FC6C7-5743-4607-8F2D-BEC5FE7ED44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565899" y="1692801"/>
            <a:ext cx="331288" cy="580485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AC3DE677-D234-4A62-AD4B-02A98F7C55F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500583" y="2471610"/>
            <a:ext cx="331288" cy="580485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285D34B2-74E0-468A-A2F9-AAC8C2904C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496325" y="3598139"/>
            <a:ext cx="331288" cy="580485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B73FC3AF-D75E-4387-9301-3A30976A39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526898" y="4702144"/>
            <a:ext cx="331288" cy="580485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DAFFC50D-0582-4CE0-B538-22979FDB7A7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449340" y="3064311"/>
            <a:ext cx="331288" cy="580485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495A1012-1B9D-4493-BA6B-7F57BA956E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100145" y="590879"/>
            <a:ext cx="331288" cy="580485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D028175F-62F4-4618-A77E-A71BEA74493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667652" y="5264471"/>
            <a:ext cx="331288" cy="58048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68379E74-169B-44B3-9A93-C275D3764E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952477" y="3916514"/>
            <a:ext cx="331288" cy="580485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4D1488B3-B362-479E-A2D8-35AE0E73A98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518493" y="4260403"/>
            <a:ext cx="331288" cy="580485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167DAED6-5B05-4705-92C4-D45111063D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63686" y="933965"/>
            <a:ext cx="331288" cy="580485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7FBF0B40-9A9A-4864-A08F-661CE0BF54B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127422" y="3333630"/>
            <a:ext cx="331288" cy="580485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32017A2D-BDD7-4F44-A9F0-3B607CE9E5C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15898" y="2576712"/>
            <a:ext cx="331288" cy="580485"/>
          </a:xfrm>
          <a:prstGeom prst="rect">
            <a:avLst/>
          </a:prstGeom>
        </p:spPr>
      </p:pic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3705119C-F8F6-4B9E-B938-5CD531D4245E}"/>
              </a:ext>
            </a:extLst>
          </p:cNvPr>
          <p:cNvSpPr/>
          <p:nvPr/>
        </p:nvSpPr>
        <p:spPr>
          <a:xfrm>
            <a:off x="48126" y="782053"/>
            <a:ext cx="2466474" cy="2666851"/>
          </a:xfrm>
          <a:custGeom>
            <a:avLst/>
            <a:gdLst>
              <a:gd name="connsiteX0" fmla="*/ 252663 w 2466474"/>
              <a:gd name="connsiteY0" fmla="*/ 108284 h 2666851"/>
              <a:gd name="connsiteX1" fmla="*/ 216569 w 2466474"/>
              <a:gd name="connsiteY1" fmla="*/ 300789 h 2666851"/>
              <a:gd name="connsiteX2" fmla="*/ 192506 w 2466474"/>
              <a:gd name="connsiteY2" fmla="*/ 385010 h 2666851"/>
              <a:gd name="connsiteX3" fmla="*/ 168442 w 2466474"/>
              <a:gd name="connsiteY3" fmla="*/ 421105 h 2666851"/>
              <a:gd name="connsiteX4" fmla="*/ 144379 w 2466474"/>
              <a:gd name="connsiteY4" fmla="*/ 565484 h 2666851"/>
              <a:gd name="connsiteX5" fmla="*/ 120316 w 2466474"/>
              <a:gd name="connsiteY5" fmla="*/ 637673 h 2666851"/>
              <a:gd name="connsiteX6" fmla="*/ 108285 w 2466474"/>
              <a:gd name="connsiteY6" fmla="*/ 709863 h 2666851"/>
              <a:gd name="connsiteX7" fmla="*/ 96253 w 2466474"/>
              <a:gd name="connsiteY7" fmla="*/ 770021 h 2666851"/>
              <a:gd name="connsiteX8" fmla="*/ 72190 w 2466474"/>
              <a:gd name="connsiteY8" fmla="*/ 1046747 h 2666851"/>
              <a:gd name="connsiteX9" fmla="*/ 48127 w 2466474"/>
              <a:gd name="connsiteY9" fmla="*/ 1130968 h 2666851"/>
              <a:gd name="connsiteX10" fmla="*/ 36095 w 2466474"/>
              <a:gd name="connsiteY10" fmla="*/ 1203158 h 2666851"/>
              <a:gd name="connsiteX11" fmla="*/ 12032 w 2466474"/>
              <a:gd name="connsiteY11" fmla="*/ 1540042 h 2666851"/>
              <a:gd name="connsiteX12" fmla="*/ 0 w 2466474"/>
              <a:gd name="connsiteY12" fmla="*/ 1612231 h 2666851"/>
              <a:gd name="connsiteX13" fmla="*/ 12032 w 2466474"/>
              <a:gd name="connsiteY13" fmla="*/ 2021305 h 2666851"/>
              <a:gd name="connsiteX14" fmla="*/ 24063 w 2466474"/>
              <a:gd name="connsiteY14" fmla="*/ 2105526 h 2666851"/>
              <a:gd name="connsiteX15" fmla="*/ 72190 w 2466474"/>
              <a:gd name="connsiteY15" fmla="*/ 2273968 h 2666851"/>
              <a:gd name="connsiteX16" fmla="*/ 96253 w 2466474"/>
              <a:gd name="connsiteY16" fmla="*/ 2346158 h 2666851"/>
              <a:gd name="connsiteX17" fmla="*/ 120316 w 2466474"/>
              <a:gd name="connsiteY17" fmla="*/ 2394284 h 2666851"/>
              <a:gd name="connsiteX18" fmla="*/ 168442 w 2466474"/>
              <a:gd name="connsiteY18" fmla="*/ 2502568 h 2666851"/>
              <a:gd name="connsiteX19" fmla="*/ 192506 w 2466474"/>
              <a:gd name="connsiteY19" fmla="*/ 2526631 h 2666851"/>
              <a:gd name="connsiteX20" fmla="*/ 204537 w 2466474"/>
              <a:gd name="connsiteY20" fmla="*/ 2562726 h 2666851"/>
              <a:gd name="connsiteX21" fmla="*/ 276727 w 2466474"/>
              <a:gd name="connsiteY21" fmla="*/ 2598821 h 2666851"/>
              <a:gd name="connsiteX22" fmla="*/ 348916 w 2466474"/>
              <a:gd name="connsiteY22" fmla="*/ 2634915 h 2666851"/>
              <a:gd name="connsiteX23" fmla="*/ 481263 w 2466474"/>
              <a:gd name="connsiteY23" fmla="*/ 2646947 h 2666851"/>
              <a:gd name="connsiteX24" fmla="*/ 553453 w 2466474"/>
              <a:gd name="connsiteY24" fmla="*/ 2622884 h 2666851"/>
              <a:gd name="connsiteX25" fmla="*/ 637674 w 2466474"/>
              <a:gd name="connsiteY25" fmla="*/ 2562726 h 2666851"/>
              <a:gd name="connsiteX26" fmla="*/ 685800 w 2466474"/>
              <a:gd name="connsiteY26" fmla="*/ 2550694 h 2666851"/>
              <a:gd name="connsiteX27" fmla="*/ 1155032 w 2466474"/>
              <a:gd name="connsiteY27" fmla="*/ 2538663 h 2666851"/>
              <a:gd name="connsiteX28" fmla="*/ 1311442 w 2466474"/>
              <a:gd name="connsiteY28" fmla="*/ 2514600 h 2666851"/>
              <a:gd name="connsiteX29" fmla="*/ 1383632 w 2466474"/>
              <a:gd name="connsiteY29" fmla="*/ 2490536 h 2666851"/>
              <a:gd name="connsiteX30" fmla="*/ 1455821 w 2466474"/>
              <a:gd name="connsiteY30" fmla="*/ 2466473 h 2666851"/>
              <a:gd name="connsiteX31" fmla="*/ 1491916 w 2466474"/>
              <a:gd name="connsiteY31" fmla="*/ 2454442 h 2666851"/>
              <a:gd name="connsiteX32" fmla="*/ 1660358 w 2466474"/>
              <a:gd name="connsiteY32" fmla="*/ 2442410 h 2666851"/>
              <a:gd name="connsiteX33" fmla="*/ 1696453 w 2466474"/>
              <a:gd name="connsiteY33" fmla="*/ 2430379 h 2666851"/>
              <a:gd name="connsiteX34" fmla="*/ 2033337 w 2466474"/>
              <a:gd name="connsiteY34" fmla="*/ 2418347 h 2666851"/>
              <a:gd name="connsiteX35" fmla="*/ 2105527 w 2466474"/>
              <a:gd name="connsiteY35" fmla="*/ 2370221 h 2666851"/>
              <a:gd name="connsiteX36" fmla="*/ 2129590 w 2466474"/>
              <a:gd name="connsiteY36" fmla="*/ 2334126 h 2666851"/>
              <a:gd name="connsiteX37" fmla="*/ 2141621 w 2466474"/>
              <a:gd name="connsiteY37" fmla="*/ 2298031 h 2666851"/>
              <a:gd name="connsiteX38" fmla="*/ 2165685 w 2466474"/>
              <a:gd name="connsiteY38" fmla="*/ 2273968 h 2666851"/>
              <a:gd name="connsiteX39" fmla="*/ 2189748 w 2466474"/>
              <a:gd name="connsiteY39" fmla="*/ 2237873 h 2666851"/>
              <a:gd name="connsiteX40" fmla="*/ 2225842 w 2466474"/>
              <a:gd name="connsiteY40" fmla="*/ 2201779 h 2666851"/>
              <a:gd name="connsiteX41" fmla="*/ 2273969 w 2466474"/>
              <a:gd name="connsiteY41" fmla="*/ 2117558 h 2666851"/>
              <a:gd name="connsiteX42" fmla="*/ 2310063 w 2466474"/>
              <a:gd name="connsiteY42" fmla="*/ 2081463 h 2666851"/>
              <a:gd name="connsiteX43" fmla="*/ 2334127 w 2466474"/>
              <a:gd name="connsiteY43" fmla="*/ 2045368 h 2666851"/>
              <a:gd name="connsiteX44" fmla="*/ 2358190 w 2466474"/>
              <a:gd name="connsiteY44" fmla="*/ 1973179 h 2666851"/>
              <a:gd name="connsiteX45" fmla="*/ 2370221 w 2466474"/>
              <a:gd name="connsiteY45" fmla="*/ 1925052 h 2666851"/>
              <a:gd name="connsiteX46" fmla="*/ 2394285 w 2466474"/>
              <a:gd name="connsiteY46" fmla="*/ 1888958 h 2666851"/>
              <a:gd name="connsiteX47" fmla="*/ 2418348 w 2466474"/>
              <a:gd name="connsiteY47" fmla="*/ 1816768 h 2666851"/>
              <a:gd name="connsiteX48" fmla="*/ 2430379 w 2466474"/>
              <a:gd name="connsiteY48" fmla="*/ 1768642 h 2666851"/>
              <a:gd name="connsiteX49" fmla="*/ 2454442 w 2466474"/>
              <a:gd name="connsiteY49" fmla="*/ 1696452 h 2666851"/>
              <a:gd name="connsiteX50" fmla="*/ 2466474 w 2466474"/>
              <a:gd name="connsiteY50" fmla="*/ 1660358 h 2666851"/>
              <a:gd name="connsiteX51" fmla="*/ 2454442 w 2466474"/>
              <a:gd name="connsiteY51" fmla="*/ 1443789 h 2666851"/>
              <a:gd name="connsiteX52" fmla="*/ 2442411 w 2466474"/>
              <a:gd name="connsiteY52" fmla="*/ 1395663 h 2666851"/>
              <a:gd name="connsiteX53" fmla="*/ 2430379 w 2466474"/>
              <a:gd name="connsiteY53" fmla="*/ 1335505 h 2666851"/>
              <a:gd name="connsiteX54" fmla="*/ 2406316 w 2466474"/>
              <a:gd name="connsiteY54" fmla="*/ 1263315 h 2666851"/>
              <a:gd name="connsiteX55" fmla="*/ 2394285 w 2466474"/>
              <a:gd name="connsiteY55" fmla="*/ 1227221 h 2666851"/>
              <a:gd name="connsiteX56" fmla="*/ 2382253 w 2466474"/>
              <a:gd name="connsiteY56" fmla="*/ 1179094 h 2666851"/>
              <a:gd name="connsiteX57" fmla="*/ 2370221 w 2466474"/>
              <a:gd name="connsiteY57" fmla="*/ 1118936 h 2666851"/>
              <a:gd name="connsiteX58" fmla="*/ 2334127 w 2466474"/>
              <a:gd name="connsiteY58" fmla="*/ 1082842 h 2666851"/>
              <a:gd name="connsiteX59" fmla="*/ 2249906 w 2466474"/>
              <a:gd name="connsiteY59" fmla="*/ 986589 h 2666851"/>
              <a:gd name="connsiteX60" fmla="*/ 2177716 w 2466474"/>
              <a:gd name="connsiteY60" fmla="*/ 962526 h 2666851"/>
              <a:gd name="connsiteX61" fmla="*/ 2081463 w 2466474"/>
              <a:gd name="connsiteY61" fmla="*/ 938463 h 2666851"/>
              <a:gd name="connsiteX62" fmla="*/ 2009274 w 2466474"/>
              <a:gd name="connsiteY62" fmla="*/ 890336 h 2666851"/>
              <a:gd name="connsiteX63" fmla="*/ 1949116 w 2466474"/>
              <a:gd name="connsiteY63" fmla="*/ 830179 h 2666851"/>
              <a:gd name="connsiteX64" fmla="*/ 1888958 w 2466474"/>
              <a:gd name="connsiteY64" fmla="*/ 794084 h 2666851"/>
              <a:gd name="connsiteX65" fmla="*/ 1840832 w 2466474"/>
              <a:gd name="connsiteY65" fmla="*/ 757989 h 2666851"/>
              <a:gd name="connsiteX66" fmla="*/ 1804737 w 2466474"/>
              <a:gd name="connsiteY66" fmla="*/ 745958 h 2666851"/>
              <a:gd name="connsiteX67" fmla="*/ 1768642 w 2466474"/>
              <a:gd name="connsiteY67" fmla="*/ 709863 h 2666851"/>
              <a:gd name="connsiteX68" fmla="*/ 1720516 w 2466474"/>
              <a:gd name="connsiteY68" fmla="*/ 685800 h 2666851"/>
              <a:gd name="connsiteX69" fmla="*/ 1648327 w 2466474"/>
              <a:gd name="connsiteY69" fmla="*/ 613610 h 2666851"/>
              <a:gd name="connsiteX70" fmla="*/ 1624263 w 2466474"/>
              <a:gd name="connsiteY70" fmla="*/ 589547 h 2666851"/>
              <a:gd name="connsiteX71" fmla="*/ 1552074 w 2466474"/>
              <a:gd name="connsiteY71" fmla="*/ 541421 h 2666851"/>
              <a:gd name="connsiteX72" fmla="*/ 1515979 w 2466474"/>
              <a:gd name="connsiteY72" fmla="*/ 517358 h 2666851"/>
              <a:gd name="connsiteX73" fmla="*/ 1491916 w 2466474"/>
              <a:gd name="connsiteY73" fmla="*/ 493294 h 2666851"/>
              <a:gd name="connsiteX74" fmla="*/ 1443790 w 2466474"/>
              <a:gd name="connsiteY74" fmla="*/ 481263 h 2666851"/>
              <a:gd name="connsiteX75" fmla="*/ 1407695 w 2466474"/>
              <a:gd name="connsiteY75" fmla="*/ 469231 h 2666851"/>
              <a:gd name="connsiteX76" fmla="*/ 1347537 w 2466474"/>
              <a:gd name="connsiteY76" fmla="*/ 409073 h 2666851"/>
              <a:gd name="connsiteX77" fmla="*/ 1251285 w 2466474"/>
              <a:gd name="connsiteY77" fmla="*/ 336884 h 2666851"/>
              <a:gd name="connsiteX78" fmla="*/ 1191127 w 2466474"/>
              <a:gd name="connsiteY78" fmla="*/ 288758 h 2666851"/>
              <a:gd name="connsiteX79" fmla="*/ 1167063 w 2466474"/>
              <a:gd name="connsiteY79" fmla="*/ 264694 h 2666851"/>
              <a:gd name="connsiteX80" fmla="*/ 1130969 w 2466474"/>
              <a:gd name="connsiteY80" fmla="*/ 240631 h 2666851"/>
              <a:gd name="connsiteX81" fmla="*/ 1094874 w 2466474"/>
              <a:gd name="connsiteY81" fmla="*/ 204536 h 2666851"/>
              <a:gd name="connsiteX82" fmla="*/ 1022685 w 2466474"/>
              <a:gd name="connsiteY82" fmla="*/ 168442 h 2666851"/>
              <a:gd name="connsiteX83" fmla="*/ 938463 w 2466474"/>
              <a:gd name="connsiteY83" fmla="*/ 132347 h 2666851"/>
              <a:gd name="connsiteX84" fmla="*/ 866274 w 2466474"/>
              <a:gd name="connsiteY84" fmla="*/ 84221 h 2666851"/>
              <a:gd name="connsiteX85" fmla="*/ 830179 w 2466474"/>
              <a:gd name="connsiteY85" fmla="*/ 60158 h 2666851"/>
              <a:gd name="connsiteX86" fmla="*/ 757990 w 2466474"/>
              <a:gd name="connsiteY86" fmla="*/ 36094 h 2666851"/>
              <a:gd name="connsiteX87" fmla="*/ 685800 w 2466474"/>
              <a:gd name="connsiteY87" fmla="*/ 12031 h 2666851"/>
              <a:gd name="connsiteX88" fmla="*/ 649706 w 2466474"/>
              <a:gd name="connsiteY88" fmla="*/ 0 h 2666851"/>
              <a:gd name="connsiteX89" fmla="*/ 529390 w 2466474"/>
              <a:gd name="connsiteY89" fmla="*/ 24063 h 2666851"/>
              <a:gd name="connsiteX90" fmla="*/ 493295 w 2466474"/>
              <a:gd name="connsiteY90" fmla="*/ 48126 h 2666851"/>
              <a:gd name="connsiteX91" fmla="*/ 421106 w 2466474"/>
              <a:gd name="connsiteY91" fmla="*/ 120315 h 2666851"/>
              <a:gd name="connsiteX92" fmla="*/ 397042 w 2466474"/>
              <a:gd name="connsiteY92" fmla="*/ 144379 h 2666851"/>
              <a:gd name="connsiteX93" fmla="*/ 360948 w 2466474"/>
              <a:gd name="connsiteY93" fmla="*/ 156410 h 2666851"/>
              <a:gd name="connsiteX94" fmla="*/ 288758 w 2466474"/>
              <a:gd name="connsiteY94" fmla="*/ 204536 h 2666851"/>
              <a:gd name="connsiteX95" fmla="*/ 216569 w 2466474"/>
              <a:gd name="connsiteY95" fmla="*/ 240631 h 2666851"/>
              <a:gd name="connsiteX96" fmla="*/ 156411 w 2466474"/>
              <a:gd name="connsiteY96" fmla="*/ 312821 h 2666851"/>
              <a:gd name="connsiteX97" fmla="*/ 120316 w 2466474"/>
              <a:gd name="connsiteY97" fmla="*/ 336884 h 2666851"/>
              <a:gd name="connsiteX98" fmla="*/ 96253 w 2466474"/>
              <a:gd name="connsiteY98" fmla="*/ 360947 h 2666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466474" h="2666851">
                <a:moveTo>
                  <a:pt x="252663" y="108284"/>
                </a:moveTo>
                <a:cubicBezTo>
                  <a:pt x="236531" y="237348"/>
                  <a:pt x="248473" y="173172"/>
                  <a:pt x="216569" y="300789"/>
                </a:cubicBezTo>
                <a:cubicBezTo>
                  <a:pt x="212716" y="316201"/>
                  <a:pt x="201134" y="367755"/>
                  <a:pt x="192506" y="385010"/>
                </a:cubicBezTo>
                <a:cubicBezTo>
                  <a:pt x="186039" y="397944"/>
                  <a:pt x="176463" y="409073"/>
                  <a:pt x="168442" y="421105"/>
                </a:cubicBezTo>
                <a:cubicBezTo>
                  <a:pt x="163276" y="457267"/>
                  <a:pt x="154937" y="526773"/>
                  <a:pt x="144379" y="565484"/>
                </a:cubicBezTo>
                <a:cubicBezTo>
                  <a:pt x="137705" y="589955"/>
                  <a:pt x="120316" y="637673"/>
                  <a:pt x="120316" y="637673"/>
                </a:cubicBezTo>
                <a:cubicBezTo>
                  <a:pt x="116306" y="661736"/>
                  <a:pt x="112649" y="685861"/>
                  <a:pt x="108285" y="709863"/>
                </a:cubicBezTo>
                <a:cubicBezTo>
                  <a:pt x="104627" y="729983"/>
                  <a:pt x="98511" y="749696"/>
                  <a:pt x="96253" y="770021"/>
                </a:cubicBezTo>
                <a:cubicBezTo>
                  <a:pt x="84428" y="876445"/>
                  <a:pt x="86882" y="943904"/>
                  <a:pt x="72190" y="1046747"/>
                </a:cubicBezTo>
                <a:cubicBezTo>
                  <a:pt x="61712" y="1120097"/>
                  <a:pt x="61836" y="1069276"/>
                  <a:pt x="48127" y="1130968"/>
                </a:cubicBezTo>
                <a:cubicBezTo>
                  <a:pt x="42835" y="1154782"/>
                  <a:pt x="38945" y="1178930"/>
                  <a:pt x="36095" y="1203158"/>
                </a:cubicBezTo>
                <a:cubicBezTo>
                  <a:pt x="15657" y="1376875"/>
                  <a:pt x="30091" y="1332366"/>
                  <a:pt x="12032" y="1540042"/>
                </a:cubicBezTo>
                <a:cubicBezTo>
                  <a:pt x="9919" y="1564345"/>
                  <a:pt x="4011" y="1588168"/>
                  <a:pt x="0" y="1612231"/>
                </a:cubicBezTo>
                <a:cubicBezTo>
                  <a:pt x="4011" y="1748589"/>
                  <a:pt x="5385" y="1885050"/>
                  <a:pt x="12032" y="2021305"/>
                </a:cubicBezTo>
                <a:cubicBezTo>
                  <a:pt x="13414" y="2049630"/>
                  <a:pt x="18501" y="2077718"/>
                  <a:pt x="24063" y="2105526"/>
                </a:cubicBezTo>
                <a:cubicBezTo>
                  <a:pt x="39170" y="2181061"/>
                  <a:pt x="49257" y="2205166"/>
                  <a:pt x="72190" y="2273968"/>
                </a:cubicBezTo>
                <a:lnTo>
                  <a:pt x="96253" y="2346158"/>
                </a:lnTo>
                <a:cubicBezTo>
                  <a:pt x="104274" y="2362200"/>
                  <a:pt x="113655" y="2377631"/>
                  <a:pt x="120316" y="2394284"/>
                </a:cubicBezTo>
                <a:cubicBezTo>
                  <a:pt x="147026" y="2461060"/>
                  <a:pt x="131407" y="2456275"/>
                  <a:pt x="168442" y="2502568"/>
                </a:cubicBezTo>
                <a:cubicBezTo>
                  <a:pt x="175528" y="2511426"/>
                  <a:pt x="184485" y="2518610"/>
                  <a:pt x="192506" y="2526631"/>
                </a:cubicBezTo>
                <a:cubicBezTo>
                  <a:pt x="196516" y="2538663"/>
                  <a:pt x="196614" y="2552823"/>
                  <a:pt x="204537" y="2562726"/>
                </a:cubicBezTo>
                <a:cubicBezTo>
                  <a:pt x="227523" y="2591459"/>
                  <a:pt x="247667" y="2584291"/>
                  <a:pt x="276727" y="2598821"/>
                </a:cubicBezTo>
                <a:cubicBezTo>
                  <a:pt x="370013" y="2645465"/>
                  <a:pt x="258196" y="2604677"/>
                  <a:pt x="348916" y="2634915"/>
                </a:cubicBezTo>
                <a:cubicBezTo>
                  <a:pt x="395892" y="2681893"/>
                  <a:pt x="370560" y="2669088"/>
                  <a:pt x="481263" y="2646947"/>
                </a:cubicBezTo>
                <a:cubicBezTo>
                  <a:pt x="506135" y="2641972"/>
                  <a:pt x="553453" y="2622884"/>
                  <a:pt x="553453" y="2622884"/>
                </a:cubicBezTo>
                <a:cubicBezTo>
                  <a:pt x="558935" y="2618773"/>
                  <a:pt x="623987" y="2568592"/>
                  <a:pt x="637674" y="2562726"/>
                </a:cubicBezTo>
                <a:cubicBezTo>
                  <a:pt x="652873" y="2556212"/>
                  <a:pt x="669282" y="2551462"/>
                  <a:pt x="685800" y="2550694"/>
                </a:cubicBezTo>
                <a:cubicBezTo>
                  <a:pt x="842093" y="2543425"/>
                  <a:pt x="998621" y="2542673"/>
                  <a:pt x="1155032" y="2538663"/>
                </a:cubicBezTo>
                <a:cubicBezTo>
                  <a:pt x="1200058" y="2533035"/>
                  <a:pt x="1264810" y="2527318"/>
                  <a:pt x="1311442" y="2514600"/>
                </a:cubicBezTo>
                <a:cubicBezTo>
                  <a:pt x="1335913" y="2507926"/>
                  <a:pt x="1359569" y="2498557"/>
                  <a:pt x="1383632" y="2490536"/>
                </a:cubicBezTo>
                <a:lnTo>
                  <a:pt x="1455821" y="2466473"/>
                </a:lnTo>
                <a:cubicBezTo>
                  <a:pt x="1467853" y="2462462"/>
                  <a:pt x="1479266" y="2455346"/>
                  <a:pt x="1491916" y="2454442"/>
                </a:cubicBezTo>
                <a:lnTo>
                  <a:pt x="1660358" y="2442410"/>
                </a:lnTo>
                <a:cubicBezTo>
                  <a:pt x="1672390" y="2438400"/>
                  <a:pt x="1683797" y="2431196"/>
                  <a:pt x="1696453" y="2430379"/>
                </a:cubicBezTo>
                <a:cubicBezTo>
                  <a:pt x="1808586" y="2423145"/>
                  <a:pt x="1922166" y="2434696"/>
                  <a:pt x="2033337" y="2418347"/>
                </a:cubicBezTo>
                <a:cubicBezTo>
                  <a:pt x="2061950" y="2414139"/>
                  <a:pt x="2105527" y="2370221"/>
                  <a:pt x="2105527" y="2370221"/>
                </a:cubicBezTo>
                <a:cubicBezTo>
                  <a:pt x="2113548" y="2358189"/>
                  <a:pt x="2123123" y="2347060"/>
                  <a:pt x="2129590" y="2334126"/>
                </a:cubicBezTo>
                <a:cubicBezTo>
                  <a:pt x="2135262" y="2322782"/>
                  <a:pt x="2135096" y="2308906"/>
                  <a:pt x="2141621" y="2298031"/>
                </a:cubicBezTo>
                <a:cubicBezTo>
                  <a:pt x="2147457" y="2288304"/>
                  <a:pt x="2158599" y="2282826"/>
                  <a:pt x="2165685" y="2273968"/>
                </a:cubicBezTo>
                <a:cubicBezTo>
                  <a:pt x="2174718" y="2262677"/>
                  <a:pt x="2180491" y="2248982"/>
                  <a:pt x="2189748" y="2237873"/>
                </a:cubicBezTo>
                <a:cubicBezTo>
                  <a:pt x="2200641" y="2224802"/>
                  <a:pt x="2214949" y="2214850"/>
                  <a:pt x="2225842" y="2201779"/>
                </a:cubicBezTo>
                <a:cubicBezTo>
                  <a:pt x="2282679" y="2133576"/>
                  <a:pt x="2215131" y="2199933"/>
                  <a:pt x="2273969" y="2117558"/>
                </a:cubicBezTo>
                <a:cubicBezTo>
                  <a:pt x="2283859" y="2103712"/>
                  <a:pt x="2299170" y="2094534"/>
                  <a:pt x="2310063" y="2081463"/>
                </a:cubicBezTo>
                <a:cubicBezTo>
                  <a:pt x="2319320" y="2070354"/>
                  <a:pt x="2326106" y="2057400"/>
                  <a:pt x="2334127" y="2045368"/>
                </a:cubicBezTo>
                <a:cubicBezTo>
                  <a:pt x="2342148" y="2021305"/>
                  <a:pt x="2352039" y="1997786"/>
                  <a:pt x="2358190" y="1973179"/>
                </a:cubicBezTo>
                <a:cubicBezTo>
                  <a:pt x="2362200" y="1957137"/>
                  <a:pt x="2363707" y="1940251"/>
                  <a:pt x="2370221" y="1925052"/>
                </a:cubicBezTo>
                <a:cubicBezTo>
                  <a:pt x="2375917" y="1911761"/>
                  <a:pt x="2386264" y="1900989"/>
                  <a:pt x="2394285" y="1888958"/>
                </a:cubicBezTo>
                <a:cubicBezTo>
                  <a:pt x="2402306" y="1864895"/>
                  <a:pt x="2412196" y="1841376"/>
                  <a:pt x="2418348" y="1816768"/>
                </a:cubicBezTo>
                <a:cubicBezTo>
                  <a:pt x="2422358" y="1800726"/>
                  <a:pt x="2425628" y="1784480"/>
                  <a:pt x="2430379" y="1768642"/>
                </a:cubicBezTo>
                <a:cubicBezTo>
                  <a:pt x="2437667" y="1744347"/>
                  <a:pt x="2446421" y="1720515"/>
                  <a:pt x="2454442" y="1696452"/>
                </a:cubicBezTo>
                <a:lnTo>
                  <a:pt x="2466474" y="1660358"/>
                </a:lnTo>
                <a:cubicBezTo>
                  <a:pt x="2462463" y="1588168"/>
                  <a:pt x="2460988" y="1515793"/>
                  <a:pt x="2454442" y="1443789"/>
                </a:cubicBezTo>
                <a:cubicBezTo>
                  <a:pt x="2452945" y="1427321"/>
                  <a:pt x="2445998" y="1411805"/>
                  <a:pt x="2442411" y="1395663"/>
                </a:cubicBezTo>
                <a:cubicBezTo>
                  <a:pt x="2437975" y="1375700"/>
                  <a:pt x="2435760" y="1355234"/>
                  <a:pt x="2430379" y="1335505"/>
                </a:cubicBezTo>
                <a:cubicBezTo>
                  <a:pt x="2423705" y="1311034"/>
                  <a:pt x="2414337" y="1287378"/>
                  <a:pt x="2406316" y="1263315"/>
                </a:cubicBezTo>
                <a:cubicBezTo>
                  <a:pt x="2402306" y="1251284"/>
                  <a:pt x="2397361" y="1239524"/>
                  <a:pt x="2394285" y="1227221"/>
                </a:cubicBezTo>
                <a:cubicBezTo>
                  <a:pt x="2390274" y="1211179"/>
                  <a:pt x="2385840" y="1195236"/>
                  <a:pt x="2382253" y="1179094"/>
                </a:cubicBezTo>
                <a:cubicBezTo>
                  <a:pt x="2377817" y="1159131"/>
                  <a:pt x="2379366" y="1137227"/>
                  <a:pt x="2370221" y="1118936"/>
                </a:cubicBezTo>
                <a:cubicBezTo>
                  <a:pt x="2362612" y="1103717"/>
                  <a:pt x="2344573" y="1096273"/>
                  <a:pt x="2334127" y="1082842"/>
                </a:cubicBezTo>
                <a:cubicBezTo>
                  <a:pt x="2295461" y="1033129"/>
                  <a:pt x="2301322" y="1009441"/>
                  <a:pt x="2249906" y="986589"/>
                </a:cubicBezTo>
                <a:cubicBezTo>
                  <a:pt x="2226727" y="976287"/>
                  <a:pt x="2202324" y="968678"/>
                  <a:pt x="2177716" y="962526"/>
                </a:cubicBezTo>
                <a:lnTo>
                  <a:pt x="2081463" y="938463"/>
                </a:lnTo>
                <a:cubicBezTo>
                  <a:pt x="2057400" y="922421"/>
                  <a:pt x="2025316" y="914399"/>
                  <a:pt x="2009274" y="890336"/>
                </a:cubicBezTo>
                <a:cubicBezTo>
                  <a:pt x="1968021" y="828458"/>
                  <a:pt x="2006411" y="876016"/>
                  <a:pt x="1949116" y="830179"/>
                </a:cubicBezTo>
                <a:cubicBezTo>
                  <a:pt x="1901928" y="792428"/>
                  <a:pt x="1951643" y="814978"/>
                  <a:pt x="1888958" y="794084"/>
                </a:cubicBezTo>
                <a:cubicBezTo>
                  <a:pt x="1872916" y="782052"/>
                  <a:pt x="1858243" y="767938"/>
                  <a:pt x="1840832" y="757989"/>
                </a:cubicBezTo>
                <a:cubicBezTo>
                  <a:pt x="1829821" y="751697"/>
                  <a:pt x="1815289" y="752993"/>
                  <a:pt x="1804737" y="745958"/>
                </a:cubicBezTo>
                <a:cubicBezTo>
                  <a:pt x="1790579" y="736520"/>
                  <a:pt x="1782488" y="719753"/>
                  <a:pt x="1768642" y="709863"/>
                </a:cubicBezTo>
                <a:cubicBezTo>
                  <a:pt x="1754047" y="699438"/>
                  <a:pt x="1734521" y="697004"/>
                  <a:pt x="1720516" y="685800"/>
                </a:cubicBezTo>
                <a:cubicBezTo>
                  <a:pt x="1693943" y="664541"/>
                  <a:pt x="1672390" y="637673"/>
                  <a:pt x="1648327" y="613610"/>
                </a:cubicBezTo>
                <a:cubicBezTo>
                  <a:pt x="1640306" y="605589"/>
                  <a:pt x="1633701" y="595839"/>
                  <a:pt x="1624263" y="589547"/>
                </a:cubicBezTo>
                <a:lnTo>
                  <a:pt x="1552074" y="541421"/>
                </a:lnTo>
                <a:cubicBezTo>
                  <a:pt x="1540042" y="533400"/>
                  <a:pt x="1526204" y="527583"/>
                  <a:pt x="1515979" y="517358"/>
                </a:cubicBezTo>
                <a:cubicBezTo>
                  <a:pt x="1507958" y="509337"/>
                  <a:pt x="1502062" y="498367"/>
                  <a:pt x="1491916" y="493294"/>
                </a:cubicBezTo>
                <a:cubicBezTo>
                  <a:pt x="1477126" y="485899"/>
                  <a:pt x="1459689" y="485806"/>
                  <a:pt x="1443790" y="481263"/>
                </a:cubicBezTo>
                <a:cubicBezTo>
                  <a:pt x="1431595" y="477779"/>
                  <a:pt x="1419727" y="473242"/>
                  <a:pt x="1407695" y="469231"/>
                </a:cubicBezTo>
                <a:cubicBezTo>
                  <a:pt x="1359569" y="397041"/>
                  <a:pt x="1411706" y="465220"/>
                  <a:pt x="1347537" y="409073"/>
                </a:cubicBezTo>
                <a:cubicBezTo>
                  <a:pt x="1262459" y="334630"/>
                  <a:pt x="1321417" y="360261"/>
                  <a:pt x="1251285" y="336884"/>
                </a:cubicBezTo>
                <a:cubicBezTo>
                  <a:pt x="1193177" y="278778"/>
                  <a:pt x="1267022" y="349475"/>
                  <a:pt x="1191127" y="288758"/>
                </a:cubicBezTo>
                <a:cubicBezTo>
                  <a:pt x="1182269" y="281671"/>
                  <a:pt x="1175921" y="271781"/>
                  <a:pt x="1167063" y="264694"/>
                </a:cubicBezTo>
                <a:cubicBezTo>
                  <a:pt x="1155772" y="255661"/>
                  <a:pt x="1142077" y="249888"/>
                  <a:pt x="1130969" y="240631"/>
                </a:cubicBezTo>
                <a:cubicBezTo>
                  <a:pt x="1117897" y="229738"/>
                  <a:pt x="1107946" y="215429"/>
                  <a:pt x="1094874" y="204536"/>
                </a:cubicBezTo>
                <a:cubicBezTo>
                  <a:pt x="1063776" y="178621"/>
                  <a:pt x="1058860" y="180500"/>
                  <a:pt x="1022685" y="168442"/>
                </a:cubicBezTo>
                <a:cubicBezTo>
                  <a:pt x="891299" y="80853"/>
                  <a:pt x="1093855" y="210043"/>
                  <a:pt x="938463" y="132347"/>
                </a:cubicBezTo>
                <a:cubicBezTo>
                  <a:pt x="912596" y="119414"/>
                  <a:pt x="890337" y="100263"/>
                  <a:pt x="866274" y="84221"/>
                </a:cubicBezTo>
                <a:cubicBezTo>
                  <a:pt x="854242" y="76200"/>
                  <a:pt x="843897" y="64731"/>
                  <a:pt x="830179" y="60158"/>
                </a:cubicBezTo>
                <a:lnTo>
                  <a:pt x="757990" y="36094"/>
                </a:lnTo>
                <a:lnTo>
                  <a:pt x="685800" y="12031"/>
                </a:lnTo>
                <a:lnTo>
                  <a:pt x="649706" y="0"/>
                </a:lnTo>
                <a:cubicBezTo>
                  <a:pt x="618663" y="4435"/>
                  <a:pt x="562991" y="7262"/>
                  <a:pt x="529390" y="24063"/>
                </a:cubicBezTo>
                <a:cubicBezTo>
                  <a:pt x="516456" y="30530"/>
                  <a:pt x="504103" y="38519"/>
                  <a:pt x="493295" y="48126"/>
                </a:cubicBezTo>
                <a:cubicBezTo>
                  <a:pt x="467860" y="70734"/>
                  <a:pt x="445169" y="96252"/>
                  <a:pt x="421106" y="120315"/>
                </a:cubicBezTo>
                <a:cubicBezTo>
                  <a:pt x="413085" y="128336"/>
                  <a:pt x="407804" y="140792"/>
                  <a:pt x="397042" y="144379"/>
                </a:cubicBezTo>
                <a:lnTo>
                  <a:pt x="360948" y="156410"/>
                </a:lnTo>
                <a:cubicBezTo>
                  <a:pt x="336885" y="172452"/>
                  <a:pt x="316194" y="195390"/>
                  <a:pt x="288758" y="204536"/>
                </a:cubicBezTo>
                <a:cubicBezTo>
                  <a:pt x="252583" y="216595"/>
                  <a:pt x="247667" y="214716"/>
                  <a:pt x="216569" y="240631"/>
                </a:cubicBezTo>
                <a:cubicBezTo>
                  <a:pt x="98296" y="339193"/>
                  <a:pt x="251060" y="218172"/>
                  <a:pt x="156411" y="312821"/>
                </a:cubicBezTo>
                <a:cubicBezTo>
                  <a:pt x="146186" y="323046"/>
                  <a:pt x="131608" y="327851"/>
                  <a:pt x="120316" y="336884"/>
                </a:cubicBezTo>
                <a:cubicBezTo>
                  <a:pt x="111458" y="343970"/>
                  <a:pt x="104274" y="352926"/>
                  <a:pt x="96253" y="36094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73D3773C-A86F-47AD-8C86-14B21FEF10BA}"/>
              </a:ext>
            </a:extLst>
          </p:cNvPr>
          <p:cNvSpPr/>
          <p:nvPr/>
        </p:nvSpPr>
        <p:spPr>
          <a:xfrm>
            <a:off x="1708425" y="577516"/>
            <a:ext cx="2322154" cy="3009325"/>
          </a:xfrm>
          <a:custGeom>
            <a:avLst/>
            <a:gdLst>
              <a:gd name="connsiteX0" fmla="*/ 336943 w 2322154"/>
              <a:gd name="connsiteY0" fmla="*/ 0 h 3009325"/>
              <a:gd name="connsiteX1" fmla="*/ 276786 w 2322154"/>
              <a:gd name="connsiteY1" fmla="*/ 24063 h 3009325"/>
              <a:gd name="connsiteX2" fmla="*/ 192564 w 2322154"/>
              <a:gd name="connsiteY2" fmla="*/ 120316 h 3009325"/>
              <a:gd name="connsiteX3" fmla="*/ 156470 w 2322154"/>
              <a:gd name="connsiteY3" fmla="*/ 144379 h 3009325"/>
              <a:gd name="connsiteX4" fmla="*/ 132407 w 2322154"/>
              <a:gd name="connsiteY4" fmla="*/ 180473 h 3009325"/>
              <a:gd name="connsiteX5" fmla="*/ 72249 w 2322154"/>
              <a:gd name="connsiteY5" fmla="*/ 240631 h 3009325"/>
              <a:gd name="connsiteX6" fmla="*/ 36154 w 2322154"/>
              <a:gd name="connsiteY6" fmla="*/ 312821 h 3009325"/>
              <a:gd name="connsiteX7" fmla="*/ 24122 w 2322154"/>
              <a:gd name="connsiteY7" fmla="*/ 348916 h 3009325"/>
              <a:gd name="connsiteX8" fmla="*/ 59 w 2322154"/>
              <a:gd name="connsiteY8" fmla="*/ 541421 h 3009325"/>
              <a:gd name="connsiteX9" fmla="*/ 12091 w 2322154"/>
              <a:gd name="connsiteY9" fmla="*/ 709863 h 3009325"/>
              <a:gd name="connsiteX10" fmla="*/ 84280 w 2322154"/>
              <a:gd name="connsiteY10" fmla="*/ 806116 h 3009325"/>
              <a:gd name="connsiteX11" fmla="*/ 120375 w 2322154"/>
              <a:gd name="connsiteY11" fmla="*/ 830179 h 3009325"/>
              <a:gd name="connsiteX12" fmla="*/ 144438 w 2322154"/>
              <a:gd name="connsiteY12" fmla="*/ 866273 h 3009325"/>
              <a:gd name="connsiteX13" fmla="*/ 216628 w 2322154"/>
              <a:gd name="connsiteY13" fmla="*/ 914400 h 3009325"/>
              <a:gd name="connsiteX14" fmla="*/ 288817 w 2322154"/>
              <a:gd name="connsiteY14" fmla="*/ 974558 h 3009325"/>
              <a:gd name="connsiteX15" fmla="*/ 324912 w 2322154"/>
              <a:gd name="connsiteY15" fmla="*/ 1010652 h 3009325"/>
              <a:gd name="connsiteX16" fmla="*/ 397101 w 2322154"/>
              <a:gd name="connsiteY16" fmla="*/ 1046747 h 3009325"/>
              <a:gd name="connsiteX17" fmla="*/ 421164 w 2322154"/>
              <a:gd name="connsiteY17" fmla="*/ 1082842 h 3009325"/>
              <a:gd name="connsiteX18" fmla="*/ 457259 w 2322154"/>
              <a:gd name="connsiteY18" fmla="*/ 1094873 h 3009325"/>
              <a:gd name="connsiteX19" fmla="*/ 529449 w 2322154"/>
              <a:gd name="connsiteY19" fmla="*/ 1143000 h 3009325"/>
              <a:gd name="connsiteX20" fmla="*/ 565543 w 2322154"/>
              <a:gd name="connsiteY20" fmla="*/ 1167063 h 3009325"/>
              <a:gd name="connsiteX21" fmla="*/ 577575 w 2322154"/>
              <a:gd name="connsiteY21" fmla="*/ 1203158 h 3009325"/>
              <a:gd name="connsiteX22" fmla="*/ 637733 w 2322154"/>
              <a:gd name="connsiteY22" fmla="*/ 1263316 h 3009325"/>
              <a:gd name="connsiteX23" fmla="*/ 685859 w 2322154"/>
              <a:gd name="connsiteY23" fmla="*/ 1311442 h 3009325"/>
              <a:gd name="connsiteX24" fmla="*/ 709922 w 2322154"/>
              <a:gd name="connsiteY24" fmla="*/ 1347537 h 3009325"/>
              <a:gd name="connsiteX25" fmla="*/ 733986 w 2322154"/>
              <a:gd name="connsiteY25" fmla="*/ 1371600 h 3009325"/>
              <a:gd name="connsiteX26" fmla="*/ 758049 w 2322154"/>
              <a:gd name="connsiteY26" fmla="*/ 1407695 h 3009325"/>
              <a:gd name="connsiteX27" fmla="*/ 818207 w 2322154"/>
              <a:gd name="connsiteY27" fmla="*/ 1467852 h 3009325"/>
              <a:gd name="connsiteX28" fmla="*/ 830238 w 2322154"/>
              <a:gd name="connsiteY28" fmla="*/ 1503947 h 3009325"/>
              <a:gd name="connsiteX29" fmla="*/ 842270 w 2322154"/>
              <a:gd name="connsiteY29" fmla="*/ 1552073 h 3009325"/>
              <a:gd name="connsiteX30" fmla="*/ 866333 w 2322154"/>
              <a:gd name="connsiteY30" fmla="*/ 1624263 h 3009325"/>
              <a:gd name="connsiteX31" fmla="*/ 866333 w 2322154"/>
              <a:gd name="connsiteY31" fmla="*/ 1913021 h 3009325"/>
              <a:gd name="connsiteX32" fmla="*/ 842270 w 2322154"/>
              <a:gd name="connsiteY32" fmla="*/ 1985210 h 3009325"/>
              <a:gd name="connsiteX33" fmla="*/ 830238 w 2322154"/>
              <a:gd name="connsiteY33" fmla="*/ 2021305 h 3009325"/>
              <a:gd name="connsiteX34" fmla="*/ 818207 w 2322154"/>
              <a:gd name="connsiteY34" fmla="*/ 2057400 h 3009325"/>
              <a:gd name="connsiteX35" fmla="*/ 794143 w 2322154"/>
              <a:gd name="connsiteY35" fmla="*/ 2105526 h 3009325"/>
              <a:gd name="connsiteX36" fmla="*/ 770080 w 2322154"/>
              <a:gd name="connsiteY36" fmla="*/ 2177716 h 3009325"/>
              <a:gd name="connsiteX37" fmla="*/ 746017 w 2322154"/>
              <a:gd name="connsiteY37" fmla="*/ 2273968 h 3009325"/>
              <a:gd name="connsiteX38" fmla="*/ 721954 w 2322154"/>
              <a:gd name="connsiteY38" fmla="*/ 2430379 h 3009325"/>
              <a:gd name="connsiteX39" fmla="*/ 709922 w 2322154"/>
              <a:gd name="connsiteY39" fmla="*/ 2514600 h 3009325"/>
              <a:gd name="connsiteX40" fmla="*/ 685859 w 2322154"/>
              <a:gd name="connsiteY40" fmla="*/ 2586789 h 3009325"/>
              <a:gd name="connsiteX41" fmla="*/ 673828 w 2322154"/>
              <a:gd name="connsiteY41" fmla="*/ 2658979 h 3009325"/>
              <a:gd name="connsiteX42" fmla="*/ 685859 w 2322154"/>
              <a:gd name="connsiteY42" fmla="*/ 2695073 h 3009325"/>
              <a:gd name="connsiteX43" fmla="*/ 721954 w 2322154"/>
              <a:gd name="connsiteY43" fmla="*/ 2827421 h 3009325"/>
              <a:gd name="connsiteX44" fmla="*/ 770080 w 2322154"/>
              <a:gd name="connsiteY44" fmla="*/ 2899610 h 3009325"/>
              <a:gd name="connsiteX45" fmla="*/ 842270 w 2322154"/>
              <a:gd name="connsiteY45" fmla="*/ 2923673 h 3009325"/>
              <a:gd name="connsiteX46" fmla="*/ 878364 w 2322154"/>
              <a:gd name="connsiteY46" fmla="*/ 2935705 h 3009325"/>
              <a:gd name="connsiteX47" fmla="*/ 950554 w 2322154"/>
              <a:gd name="connsiteY47" fmla="*/ 2971800 h 3009325"/>
              <a:gd name="connsiteX48" fmla="*/ 986649 w 2322154"/>
              <a:gd name="connsiteY48" fmla="*/ 3007895 h 3009325"/>
              <a:gd name="connsiteX49" fmla="*/ 1299470 w 2322154"/>
              <a:gd name="connsiteY49" fmla="*/ 2995863 h 3009325"/>
              <a:gd name="connsiteX50" fmla="*/ 1347596 w 2322154"/>
              <a:gd name="connsiteY50" fmla="*/ 2923673 h 3009325"/>
              <a:gd name="connsiteX51" fmla="*/ 1467912 w 2322154"/>
              <a:gd name="connsiteY51" fmla="*/ 2815389 h 3009325"/>
              <a:gd name="connsiteX52" fmla="*/ 1504007 w 2322154"/>
              <a:gd name="connsiteY52" fmla="*/ 2779295 h 3009325"/>
              <a:gd name="connsiteX53" fmla="*/ 1528070 w 2322154"/>
              <a:gd name="connsiteY53" fmla="*/ 2755231 h 3009325"/>
              <a:gd name="connsiteX54" fmla="*/ 1624322 w 2322154"/>
              <a:gd name="connsiteY54" fmla="*/ 2671010 h 3009325"/>
              <a:gd name="connsiteX55" fmla="*/ 1648386 w 2322154"/>
              <a:gd name="connsiteY55" fmla="*/ 2646947 h 3009325"/>
              <a:gd name="connsiteX56" fmla="*/ 1732607 w 2322154"/>
              <a:gd name="connsiteY56" fmla="*/ 2538663 h 3009325"/>
              <a:gd name="connsiteX57" fmla="*/ 1792764 w 2322154"/>
              <a:gd name="connsiteY57" fmla="*/ 2478505 h 3009325"/>
              <a:gd name="connsiteX58" fmla="*/ 1840891 w 2322154"/>
              <a:gd name="connsiteY58" fmla="*/ 2430379 h 3009325"/>
              <a:gd name="connsiteX59" fmla="*/ 1913080 w 2322154"/>
              <a:gd name="connsiteY59" fmla="*/ 2382252 h 3009325"/>
              <a:gd name="connsiteX60" fmla="*/ 1937143 w 2322154"/>
              <a:gd name="connsiteY60" fmla="*/ 2346158 h 3009325"/>
              <a:gd name="connsiteX61" fmla="*/ 1973238 w 2322154"/>
              <a:gd name="connsiteY61" fmla="*/ 2334126 h 3009325"/>
              <a:gd name="connsiteX62" fmla="*/ 2009333 w 2322154"/>
              <a:gd name="connsiteY62" fmla="*/ 2310063 h 3009325"/>
              <a:gd name="connsiteX63" fmla="*/ 2033396 w 2322154"/>
              <a:gd name="connsiteY63" fmla="*/ 2273968 h 3009325"/>
              <a:gd name="connsiteX64" fmla="*/ 2105586 w 2322154"/>
              <a:gd name="connsiteY64" fmla="*/ 2213810 h 3009325"/>
              <a:gd name="connsiteX65" fmla="*/ 2117617 w 2322154"/>
              <a:gd name="connsiteY65" fmla="*/ 2177716 h 3009325"/>
              <a:gd name="connsiteX66" fmla="*/ 2177775 w 2322154"/>
              <a:gd name="connsiteY66" fmla="*/ 2117558 h 3009325"/>
              <a:gd name="connsiteX67" fmla="*/ 2201838 w 2322154"/>
              <a:gd name="connsiteY67" fmla="*/ 1864895 h 3009325"/>
              <a:gd name="connsiteX68" fmla="*/ 2225901 w 2322154"/>
              <a:gd name="connsiteY68" fmla="*/ 1792705 h 3009325"/>
              <a:gd name="connsiteX69" fmla="*/ 2249964 w 2322154"/>
              <a:gd name="connsiteY69" fmla="*/ 1756610 h 3009325"/>
              <a:gd name="connsiteX70" fmla="*/ 2274028 w 2322154"/>
              <a:gd name="connsiteY70" fmla="*/ 1684421 h 3009325"/>
              <a:gd name="connsiteX71" fmla="*/ 2286059 w 2322154"/>
              <a:gd name="connsiteY71" fmla="*/ 1600200 h 3009325"/>
              <a:gd name="connsiteX72" fmla="*/ 2298091 w 2322154"/>
              <a:gd name="connsiteY72" fmla="*/ 1564105 h 3009325"/>
              <a:gd name="connsiteX73" fmla="*/ 2322154 w 2322154"/>
              <a:gd name="connsiteY73" fmla="*/ 1443789 h 3009325"/>
              <a:gd name="connsiteX74" fmla="*/ 2310122 w 2322154"/>
              <a:gd name="connsiteY74" fmla="*/ 1299410 h 3009325"/>
              <a:gd name="connsiteX75" fmla="*/ 2274028 w 2322154"/>
              <a:gd name="connsiteY75" fmla="*/ 1275347 h 3009325"/>
              <a:gd name="connsiteX76" fmla="*/ 2201838 w 2322154"/>
              <a:gd name="connsiteY76" fmla="*/ 1227221 h 3009325"/>
              <a:gd name="connsiteX77" fmla="*/ 2129649 w 2322154"/>
              <a:gd name="connsiteY77" fmla="*/ 1167063 h 3009325"/>
              <a:gd name="connsiteX78" fmla="*/ 2021364 w 2322154"/>
              <a:gd name="connsiteY78" fmla="*/ 1082842 h 3009325"/>
              <a:gd name="connsiteX79" fmla="*/ 1985270 w 2322154"/>
              <a:gd name="connsiteY79" fmla="*/ 1070810 h 3009325"/>
              <a:gd name="connsiteX80" fmla="*/ 1852922 w 2322154"/>
              <a:gd name="connsiteY80" fmla="*/ 1034716 h 3009325"/>
              <a:gd name="connsiteX81" fmla="*/ 1768701 w 2322154"/>
              <a:gd name="connsiteY81" fmla="*/ 986589 h 3009325"/>
              <a:gd name="connsiteX82" fmla="*/ 1732607 w 2322154"/>
              <a:gd name="connsiteY82" fmla="*/ 974558 h 3009325"/>
              <a:gd name="connsiteX83" fmla="*/ 1636354 w 2322154"/>
              <a:gd name="connsiteY83" fmla="*/ 926431 h 3009325"/>
              <a:gd name="connsiteX84" fmla="*/ 1600259 w 2322154"/>
              <a:gd name="connsiteY84" fmla="*/ 914400 h 3009325"/>
              <a:gd name="connsiteX85" fmla="*/ 1564164 w 2322154"/>
              <a:gd name="connsiteY85" fmla="*/ 890337 h 3009325"/>
              <a:gd name="connsiteX86" fmla="*/ 1516038 w 2322154"/>
              <a:gd name="connsiteY86" fmla="*/ 818147 h 3009325"/>
              <a:gd name="connsiteX87" fmla="*/ 1479943 w 2322154"/>
              <a:gd name="connsiteY87" fmla="*/ 757989 h 3009325"/>
              <a:gd name="connsiteX88" fmla="*/ 1443849 w 2322154"/>
              <a:gd name="connsiteY88" fmla="*/ 697831 h 3009325"/>
              <a:gd name="connsiteX89" fmla="*/ 1431817 w 2322154"/>
              <a:gd name="connsiteY89" fmla="*/ 649705 h 3009325"/>
              <a:gd name="connsiteX90" fmla="*/ 1371659 w 2322154"/>
              <a:gd name="connsiteY90" fmla="*/ 577516 h 3009325"/>
              <a:gd name="connsiteX91" fmla="*/ 1335564 w 2322154"/>
              <a:gd name="connsiteY91" fmla="*/ 517358 h 3009325"/>
              <a:gd name="connsiteX92" fmla="*/ 1311501 w 2322154"/>
              <a:gd name="connsiteY92" fmla="*/ 481263 h 3009325"/>
              <a:gd name="connsiteX93" fmla="*/ 1251343 w 2322154"/>
              <a:gd name="connsiteY93" fmla="*/ 421105 h 3009325"/>
              <a:gd name="connsiteX94" fmla="*/ 1203217 w 2322154"/>
              <a:gd name="connsiteY94" fmla="*/ 360947 h 3009325"/>
              <a:gd name="connsiteX95" fmla="*/ 1179154 w 2322154"/>
              <a:gd name="connsiteY95" fmla="*/ 324852 h 3009325"/>
              <a:gd name="connsiteX96" fmla="*/ 1106964 w 2322154"/>
              <a:gd name="connsiteY96" fmla="*/ 276726 h 3009325"/>
              <a:gd name="connsiteX97" fmla="*/ 1070870 w 2322154"/>
              <a:gd name="connsiteY97" fmla="*/ 252663 h 3009325"/>
              <a:gd name="connsiteX98" fmla="*/ 1034775 w 2322154"/>
              <a:gd name="connsiteY98" fmla="*/ 240631 h 3009325"/>
              <a:gd name="connsiteX99" fmla="*/ 962586 w 2322154"/>
              <a:gd name="connsiteY99" fmla="*/ 192505 h 3009325"/>
              <a:gd name="connsiteX100" fmla="*/ 854301 w 2322154"/>
              <a:gd name="connsiteY100" fmla="*/ 156410 h 3009325"/>
              <a:gd name="connsiteX101" fmla="*/ 818207 w 2322154"/>
              <a:gd name="connsiteY101" fmla="*/ 144379 h 3009325"/>
              <a:gd name="connsiteX102" fmla="*/ 601638 w 2322154"/>
              <a:gd name="connsiteY102" fmla="*/ 132347 h 3009325"/>
              <a:gd name="connsiteX103" fmla="*/ 529449 w 2322154"/>
              <a:gd name="connsiteY103" fmla="*/ 120316 h 3009325"/>
              <a:gd name="connsiteX104" fmla="*/ 493354 w 2322154"/>
              <a:gd name="connsiteY104" fmla="*/ 96252 h 3009325"/>
              <a:gd name="connsiteX105" fmla="*/ 397101 w 2322154"/>
              <a:gd name="connsiteY105" fmla="*/ 72189 h 3009325"/>
              <a:gd name="connsiteX106" fmla="*/ 361007 w 2322154"/>
              <a:gd name="connsiteY106" fmla="*/ 48126 h 3009325"/>
              <a:gd name="connsiteX107" fmla="*/ 216628 w 2322154"/>
              <a:gd name="connsiteY107" fmla="*/ 36095 h 300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2322154" h="3009325">
                <a:moveTo>
                  <a:pt x="336943" y="0"/>
                </a:moveTo>
                <a:cubicBezTo>
                  <a:pt x="316891" y="8021"/>
                  <a:pt x="294479" y="11678"/>
                  <a:pt x="276786" y="24063"/>
                </a:cubicBezTo>
                <a:cubicBezTo>
                  <a:pt x="146723" y="115108"/>
                  <a:pt x="262790" y="50090"/>
                  <a:pt x="192564" y="120316"/>
                </a:cubicBezTo>
                <a:cubicBezTo>
                  <a:pt x="182339" y="130541"/>
                  <a:pt x="168501" y="136358"/>
                  <a:pt x="156470" y="144379"/>
                </a:cubicBezTo>
                <a:cubicBezTo>
                  <a:pt x="148449" y="156410"/>
                  <a:pt x="141929" y="169591"/>
                  <a:pt x="132407" y="180473"/>
                </a:cubicBezTo>
                <a:cubicBezTo>
                  <a:pt x="113733" y="201815"/>
                  <a:pt x="72249" y="240631"/>
                  <a:pt x="72249" y="240631"/>
                </a:cubicBezTo>
                <a:cubicBezTo>
                  <a:pt x="42006" y="331357"/>
                  <a:pt x="82802" y="219526"/>
                  <a:pt x="36154" y="312821"/>
                </a:cubicBezTo>
                <a:cubicBezTo>
                  <a:pt x="30482" y="324165"/>
                  <a:pt x="28133" y="336884"/>
                  <a:pt x="24122" y="348916"/>
                </a:cubicBezTo>
                <a:cubicBezTo>
                  <a:pt x="14217" y="408350"/>
                  <a:pt x="59" y="483592"/>
                  <a:pt x="59" y="541421"/>
                </a:cubicBezTo>
                <a:cubicBezTo>
                  <a:pt x="59" y="597711"/>
                  <a:pt x="-1561" y="655253"/>
                  <a:pt x="12091" y="709863"/>
                </a:cubicBezTo>
                <a:cubicBezTo>
                  <a:pt x="16901" y="729103"/>
                  <a:pt x="59226" y="786073"/>
                  <a:pt x="84280" y="806116"/>
                </a:cubicBezTo>
                <a:cubicBezTo>
                  <a:pt x="95571" y="815149"/>
                  <a:pt x="108343" y="822158"/>
                  <a:pt x="120375" y="830179"/>
                </a:cubicBezTo>
                <a:cubicBezTo>
                  <a:pt x="128396" y="842210"/>
                  <a:pt x="133556" y="856751"/>
                  <a:pt x="144438" y="866273"/>
                </a:cubicBezTo>
                <a:cubicBezTo>
                  <a:pt x="166203" y="885317"/>
                  <a:pt x="216628" y="914400"/>
                  <a:pt x="216628" y="914400"/>
                </a:cubicBezTo>
                <a:cubicBezTo>
                  <a:pt x="264064" y="985556"/>
                  <a:pt x="211106" y="919051"/>
                  <a:pt x="288817" y="974558"/>
                </a:cubicBezTo>
                <a:cubicBezTo>
                  <a:pt x="302663" y="984448"/>
                  <a:pt x="311841" y="999759"/>
                  <a:pt x="324912" y="1010652"/>
                </a:cubicBezTo>
                <a:cubicBezTo>
                  <a:pt x="356012" y="1036569"/>
                  <a:pt x="360923" y="1034688"/>
                  <a:pt x="397101" y="1046747"/>
                </a:cubicBezTo>
                <a:cubicBezTo>
                  <a:pt x="405122" y="1058779"/>
                  <a:pt x="409872" y="1073809"/>
                  <a:pt x="421164" y="1082842"/>
                </a:cubicBezTo>
                <a:cubicBezTo>
                  <a:pt x="431067" y="1090765"/>
                  <a:pt x="446173" y="1088714"/>
                  <a:pt x="457259" y="1094873"/>
                </a:cubicBezTo>
                <a:cubicBezTo>
                  <a:pt x="482540" y="1108918"/>
                  <a:pt x="505386" y="1126958"/>
                  <a:pt x="529449" y="1143000"/>
                </a:cubicBezTo>
                <a:lnTo>
                  <a:pt x="565543" y="1167063"/>
                </a:lnTo>
                <a:cubicBezTo>
                  <a:pt x="569554" y="1179095"/>
                  <a:pt x="569965" y="1193012"/>
                  <a:pt x="577575" y="1203158"/>
                </a:cubicBezTo>
                <a:cubicBezTo>
                  <a:pt x="594590" y="1225845"/>
                  <a:pt x="637733" y="1263316"/>
                  <a:pt x="637733" y="1263316"/>
                </a:cubicBezTo>
                <a:cubicBezTo>
                  <a:pt x="663982" y="1342066"/>
                  <a:pt x="627524" y="1264774"/>
                  <a:pt x="685859" y="1311442"/>
                </a:cubicBezTo>
                <a:cubicBezTo>
                  <a:pt x="697150" y="1320475"/>
                  <a:pt x="700889" y="1336246"/>
                  <a:pt x="709922" y="1347537"/>
                </a:cubicBezTo>
                <a:cubicBezTo>
                  <a:pt x="717008" y="1356395"/>
                  <a:pt x="726900" y="1362742"/>
                  <a:pt x="733986" y="1371600"/>
                </a:cubicBezTo>
                <a:cubicBezTo>
                  <a:pt x="743019" y="1382891"/>
                  <a:pt x="748527" y="1396813"/>
                  <a:pt x="758049" y="1407695"/>
                </a:cubicBezTo>
                <a:cubicBezTo>
                  <a:pt x="776723" y="1429037"/>
                  <a:pt x="818207" y="1467852"/>
                  <a:pt x="818207" y="1467852"/>
                </a:cubicBezTo>
                <a:cubicBezTo>
                  <a:pt x="822217" y="1479884"/>
                  <a:pt x="826754" y="1491753"/>
                  <a:pt x="830238" y="1503947"/>
                </a:cubicBezTo>
                <a:cubicBezTo>
                  <a:pt x="834781" y="1519847"/>
                  <a:pt x="837518" y="1536235"/>
                  <a:pt x="842270" y="1552073"/>
                </a:cubicBezTo>
                <a:cubicBezTo>
                  <a:pt x="849559" y="1576368"/>
                  <a:pt x="866333" y="1624263"/>
                  <a:pt x="866333" y="1624263"/>
                </a:cubicBezTo>
                <a:cubicBezTo>
                  <a:pt x="887024" y="1748414"/>
                  <a:pt x="889278" y="1729460"/>
                  <a:pt x="866333" y="1913021"/>
                </a:cubicBezTo>
                <a:cubicBezTo>
                  <a:pt x="863187" y="1938190"/>
                  <a:pt x="850291" y="1961147"/>
                  <a:pt x="842270" y="1985210"/>
                </a:cubicBezTo>
                <a:lnTo>
                  <a:pt x="830238" y="2021305"/>
                </a:lnTo>
                <a:cubicBezTo>
                  <a:pt x="826228" y="2033337"/>
                  <a:pt x="823879" y="2046057"/>
                  <a:pt x="818207" y="2057400"/>
                </a:cubicBezTo>
                <a:cubicBezTo>
                  <a:pt x="810186" y="2073442"/>
                  <a:pt x="800804" y="2088873"/>
                  <a:pt x="794143" y="2105526"/>
                </a:cubicBezTo>
                <a:cubicBezTo>
                  <a:pt x="784723" y="2129077"/>
                  <a:pt x="775054" y="2152844"/>
                  <a:pt x="770080" y="2177716"/>
                </a:cubicBezTo>
                <a:cubicBezTo>
                  <a:pt x="755562" y="2250309"/>
                  <a:pt x="764516" y="2218473"/>
                  <a:pt x="746017" y="2273968"/>
                </a:cubicBezTo>
                <a:cubicBezTo>
                  <a:pt x="716929" y="2506682"/>
                  <a:pt x="749511" y="2265043"/>
                  <a:pt x="721954" y="2430379"/>
                </a:cubicBezTo>
                <a:cubicBezTo>
                  <a:pt x="717292" y="2458352"/>
                  <a:pt x="716299" y="2486968"/>
                  <a:pt x="709922" y="2514600"/>
                </a:cubicBezTo>
                <a:cubicBezTo>
                  <a:pt x="704218" y="2539315"/>
                  <a:pt x="685859" y="2586789"/>
                  <a:pt x="685859" y="2586789"/>
                </a:cubicBezTo>
                <a:cubicBezTo>
                  <a:pt x="681849" y="2610852"/>
                  <a:pt x="673828" y="2634584"/>
                  <a:pt x="673828" y="2658979"/>
                </a:cubicBezTo>
                <a:cubicBezTo>
                  <a:pt x="673828" y="2671661"/>
                  <a:pt x="682783" y="2682770"/>
                  <a:pt x="685859" y="2695073"/>
                </a:cubicBezTo>
                <a:cubicBezTo>
                  <a:pt x="694898" y="2731231"/>
                  <a:pt x="701306" y="2796450"/>
                  <a:pt x="721954" y="2827421"/>
                </a:cubicBezTo>
                <a:cubicBezTo>
                  <a:pt x="737996" y="2851484"/>
                  <a:pt x="742644" y="2890465"/>
                  <a:pt x="770080" y="2899610"/>
                </a:cubicBezTo>
                <a:lnTo>
                  <a:pt x="842270" y="2923673"/>
                </a:lnTo>
                <a:lnTo>
                  <a:pt x="878364" y="2935705"/>
                </a:lnTo>
                <a:cubicBezTo>
                  <a:pt x="944547" y="3001886"/>
                  <a:pt x="847070" y="2912665"/>
                  <a:pt x="950554" y="2971800"/>
                </a:cubicBezTo>
                <a:cubicBezTo>
                  <a:pt x="965327" y="2980242"/>
                  <a:pt x="974617" y="2995863"/>
                  <a:pt x="986649" y="3007895"/>
                </a:cubicBezTo>
                <a:cubicBezTo>
                  <a:pt x="1090923" y="3003884"/>
                  <a:pt x="1197849" y="3019575"/>
                  <a:pt x="1299470" y="2995863"/>
                </a:cubicBezTo>
                <a:cubicBezTo>
                  <a:pt x="1327634" y="2989291"/>
                  <a:pt x="1323533" y="2939715"/>
                  <a:pt x="1347596" y="2923673"/>
                </a:cubicBezTo>
                <a:cubicBezTo>
                  <a:pt x="1416726" y="2877587"/>
                  <a:pt x="1373464" y="2909836"/>
                  <a:pt x="1467912" y="2815389"/>
                </a:cubicBezTo>
                <a:lnTo>
                  <a:pt x="1504007" y="2779295"/>
                </a:lnTo>
                <a:cubicBezTo>
                  <a:pt x="1512028" y="2771274"/>
                  <a:pt x="1518632" y="2761523"/>
                  <a:pt x="1528070" y="2755231"/>
                </a:cubicBezTo>
                <a:cubicBezTo>
                  <a:pt x="1587761" y="2715436"/>
                  <a:pt x="1553937" y="2741394"/>
                  <a:pt x="1624322" y="2671010"/>
                </a:cubicBezTo>
                <a:cubicBezTo>
                  <a:pt x="1632343" y="2662989"/>
                  <a:pt x="1642094" y="2656385"/>
                  <a:pt x="1648386" y="2646947"/>
                </a:cubicBezTo>
                <a:cubicBezTo>
                  <a:pt x="1770025" y="2464489"/>
                  <a:pt x="1638364" y="2651755"/>
                  <a:pt x="1732607" y="2538663"/>
                </a:cubicBezTo>
                <a:cubicBezTo>
                  <a:pt x="1782739" y="2478504"/>
                  <a:pt x="1726591" y="2522621"/>
                  <a:pt x="1792764" y="2478505"/>
                </a:cubicBezTo>
                <a:cubicBezTo>
                  <a:pt x="1815682" y="2409752"/>
                  <a:pt x="1785889" y="2467047"/>
                  <a:pt x="1840891" y="2430379"/>
                </a:cubicBezTo>
                <a:cubicBezTo>
                  <a:pt x="1931021" y="2370293"/>
                  <a:pt x="1827253" y="2410863"/>
                  <a:pt x="1913080" y="2382252"/>
                </a:cubicBezTo>
                <a:cubicBezTo>
                  <a:pt x="1921101" y="2370221"/>
                  <a:pt x="1925852" y="2355191"/>
                  <a:pt x="1937143" y="2346158"/>
                </a:cubicBezTo>
                <a:cubicBezTo>
                  <a:pt x="1947046" y="2338235"/>
                  <a:pt x="1961894" y="2339798"/>
                  <a:pt x="1973238" y="2334126"/>
                </a:cubicBezTo>
                <a:cubicBezTo>
                  <a:pt x="1986172" y="2327659"/>
                  <a:pt x="1997301" y="2318084"/>
                  <a:pt x="2009333" y="2310063"/>
                </a:cubicBezTo>
                <a:cubicBezTo>
                  <a:pt x="2017354" y="2298031"/>
                  <a:pt x="2024139" y="2285077"/>
                  <a:pt x="2033396" y="2273968"/>
                </a:cubicBezTo>
                <a:cubicBezTo>
                  <a:pt x="2062346" y="2239228"/>
                  <a:pt x="2070095" y="2237470"/>
                  <a:pt x="2105586" y="2213810"/>
                </a:cubicBezTo>
                <a:cubicBezTo>
                  <a:pt x="2109596" y="2201779"/>
                  <a:pt x="2110008" y="2187862"/>
                  <a:pt x="2117617" y="2177716"/>
                </a:cubicBezTo>
                <a:cubicBezTo>
                  <a:pt x="2134632" y="2155029"/>
                  <a:pt x="2177775" y="2117558"/>
                  <a:pt x="2177775" y="2117558"/>
                </a:cubicBezTo>
                <a:cubicBezTo>
                  <a:pt x="2182707" y="2038654"/>
                  <a:pt x="2179862" y="1945474"/>
                  <a:pt x="2201838" y="1864895"/>
                </a:cubicBezTo>
                <a:cubicBezTo>
                  <a:pt x="2208512" y="1840424"/>
                  <a:pt x="2211831" y="1813810"/>
                  <a:pt x="2225901" y="1792705"/>
                </a:cubicBezTo>
                <a:cubicBezTo>
                  <a:pt x="2233922" y="1780673"/>
                  <a:pt x="2244091" y="1769824"/>
                  <a:pt x="2249964" y="1756610"/>
                </a:cubicBezTo>
                <a:cubicBezTo>
                  <a:pt x="2260266" y="1733431"/>
                  <a:pt x="2274028" y="1684421"/>
                  <a:pt x="2274028" y="1684421"/>
                </a:cubicBezTo>
                <a:cubicBezTo>
                  <a:pt x="2278038" y="1656347"/>
                  <a:pt x="2280497" y="1628008"/>
                  <a:pt x="2286059" y="1600200"/>
                </a:cubicBezTo>
                <a:cubicBezTo>
                  <a:pt x="2288546" y="1587764"/>
                  <a:pt x="2295604" y="1576541"/>
                  <a:pt x="2298091" y="1564105"/>
                </a:cubicBezTo>
                <a:cubicBezTo>
                  <a:pt x="2325741" y="1425853"/>
                  <a:pt x="2294971" y="1525336"/>
                  <a:pt x="2322154" y="1443789"/>
                </a:cubicBezTo>
                <a:cubicBezTo>
                  <a:pt x="2318143" y="1395663"/>
                  <a:pt x="2323389" y="1345845"/>
                  <a:pt x="2310122" y="1299410"/>
                </a:cubicBezTo>
                <a:cubicBezTo>
                  <a:pt x="2306150" y="1285506"/>
                  <a:pt x="2285136" y="1284604"/>
                  <a:pt x="2274028" y="1275347"/>
                </a:cubicBezTo>
                <a:cubicBezTo>
                  <a:pt x="2213946" y="1225278"/>
                  <a:pt x="2265270" y="1248364"/>
                  <a:pt x="2201838" y="1227221"/>
                </a:cubicBezTo>
                <a:cubicBezTo>
                  <a:pt x="2154401" y="1156064"/>
                  <a:pt x="2207361" y="1222572"/>
                  <a:pt x="2129649" y="1167063"/>
                </a:cubicBezTo>
                <a:cubicBezTo>
                  <a:pt x="2075145" y="1128131"/>
                  <a:pt x="2104244" y="1110470"/>
                  <a:pt x="2021364" y="1082842"/>
                </a:cubicBezTo>
                <a:cubicBezTo>
                  <a:pt x="2009333" y="1078831"/>
                  <a:pt x="1997505" y="1074147"/>
                  <a:pt x="1985270" y="1070810"/>
                </a:cubicBezTo>
                <a:cubicBezTo>
                  <a:pt x="1835981" y="1030094"/>
                  <a:pt x="1936012" y="1062411"/>
                  <a:pt x="1852922" y="1034716"/>
                </a:cubicBezTo>
                <a:cubicBezTo>
                  <a:pt x="1816670" y="1010547"/>
                  <a:pt x="1811447" y="1004909"/>
                  <a:pt x="1768701" y="986589"/>
                </a:cubicBezTo>
                <a:cubicBezTo>
                  <a:pt x="1757044" y="981593"/>
                  <a:pt x="1744638" y="978568"/>
                  <a:pt x="1732607" y="974558"/>
                </a:cubicBezTo>
                <a:cubicBezTo>
                  <a:pt x="1690608" y="932560"/>
                  <a:pt x="1719303" y="954081"/>
                  <a:pt x="1636354" y="926431"/>
                </a:cubicBezTo>
                <a:lnTo>
                  <a:pt x="1600259" y="914400"/>
                </a:lnTo>
                <a:cubicBezTo>
                  <a:pt x="1588227" y="906379"/>
                  <a:pt x="1573686" y="901219"/>
                  <a:pt x="1564164" y="890337"/>
                </a:cubicBezTo>
                <a:cubicBezTo>
                  <a:pt x="1545120" y="868572"/>
                  <a:pt x="1516038" y="818147"/>
                  <a:pt x="1516038" y="818147"/>
                </a:cubicBezTo>
                <a:cubicBezTo>
                  <a:pt x="1481957" y="715900"/>
                  <a:pt x="1529489" y="840563"/>
                  <a:pt x="1479943" y="757989"/>
                </a:cubicBezTo>
                <a:cubicBezTo>
                  <a:pt x="1433082" y="679889"/>
                  <a:pt x="1504825" y="758809"/>
                  <a:pt x="1443849" y="697831"/>
                </a:cubicBezTo>
                <a:cubicBezTo>
                  <a:pt x="1439838" y="681789"/>
                  <a:pt x="1438331" y="664904"/>
                  <a:pt x="1431817" y="649705"/>
                </a:cubicBezTo>
                <a:cubicBezTo>
                  <a:pt x="1419253" y="620389"/>
                  <a:pt x="1393343" y="599199"/>
                  <a:pt x="1371659" y="577516"/>
                </a:cubicBezTo>
                <a:cubicBezTo>
                  <a:pt x="1350765" y="514831"/>
                  <a:pt x="1373315" y="564546"/>
                  <a:pt x="1335564" y="517358"/>
                </a:cubicBezTo>
                <a:cubicBezTo>
                  <a:pt x="1326531" y="506067"/>
                  <a:pt x="1321023" y="492145"/>
                  <a:pt x="1311501" y="481263"/>
                </a:cubicBezTo>
                <a:cubicBezTo>
                  <a:pt x="1292827" y="459921"/>
                  <a:pt x="1251343" y="421105"/>
                  <a:pt x="1251343" y="421105"/>
                </a:cubicBezTo>
                <a:cubicBezTo>
                  <a:pt x="1227921" y="350836"/>
                  <a:pt x="1257639" y="415369"/>
                  <a:pt x="1203217" y="360947"/>
                </a:cubicBezTo>
                <a:cubicBezTo>
                  <a:pt x="1192992" y="350722"/>
                  <a:pt x="1190036" y="334374"/>
                  <a:pt x="1179154" y="324852"/>
                </a:cubicBezTo>
                <a:cubicBezTo>
                  <a:pt x="1157389" y="305808"/>
                  <a:pt x="1131027" y="292768"/>
                  <a:pt x="1106964" y="276726"/>
                </a:cubicBezTo>
                <a:cubicBezTo>
                  <a:pt x="1094933" y="268705"/>
                  <a:pt x="1084588" y="257236"/>
                  <a:pt x="1070870" y="252663"/>
                </a:cubicBezTo>
                <a:cubicBezTo>
                  <a:pt x="1058838" y="248652"/>
                  <a:pt x="1045862" y="246790"/>
                  <a:pt x="1034775" y="240631"/>
                </a:cubicBezTo>
                <a:cubicBezTo>
                  <a:pt x="1009494" y="226586"/>
                  <a:pt x="990022" y="201650"/>
                  <a:pt x="962586" y="192505"/>
                </a:cubicBezTo>
                <a:lnTo>
                  <a:pt x="854301" y="156410"/>
                </a:lnTo>
                <a:cubicBezTo>
                  <a:pt x="842270" y="152400"/>
                  <a:pt x="830870" y="145082"/>
                  <a:pt x="818207" y="144379"/>
                </a:cubicBezTo>
                <a:lnTo>
                  <a:pt x="601638" y="132347"/>
                </a:lnTo>
                <a:cubicBezTo>
                  <a:pt x="577575" y="128337"/>
                  <a:pt x="552592" y="128030"/>
                  <a:pt x="529449" y="120316"/>
                </a:cubicBezTo>
                <a:cubicBezTo>
                  <a:pt x="515731" y="115743"/>
                  <a:pt x="506288" y="102719"/>
                  <a:pt x="493354" y="96252"/>
                </a:cubicBezTo>
                <a:cubicBezTo>
                  <a:pt x="468693" y="83922"/>
                  <a:pt x="419975" y="76764"/>
                  <a:pt x="397101" y="72189"/>
                </a:cubicBezTo>
                <a:cubicBezTo>
                  <a:pt x="385070" y="64168"/>
                  <a:pt x="373940" y="54593"/>
                  <a:pt x="361007" y="48126"/>
                </a:cubicBezTo>
                <a:cubicBezTo>
                  <a:pt x="314117" y="24681"/>
                  <a:pt x="270861" y="36095"/>
                  <a:pt x="216628" y="360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26DFD630-434F-4852-B6DB-CD29F38F7E73}"/>
              </a:ext>
            </a:extLst>
          </p:cNvPr>
          <p:cNvSpPr/>
          <p:nvPr/>
        </p:nvSpPr>
        <p:spPr>
          <a:xfrm>
            <a:off x="48126" y="3308684"/>
            <a:ext cx="2430379" cy="2907178"/>
          </a:xfrm>
          <a:custGeom>
            <a:avLst/>
            <a:gdLst>
              <a:gd name="connsiteX0" fmla="*/ 421106 w 2430379"/>
              <a:gd name="connsiteY0" fmla="*/ 252663 h 2907178"/>
              <a:gd name="connsiteX1" fmla="*/ 288758 w 2430379"/>
              <a:gd name="connsiteY1" fmla="*/ 360948 h 2907178"/>
              <a:gd name="connsiteX2" fmla="*/ 264695 w 2430379"/>
              <a:gd name="connsiteY2" fmla="*/ 397042 h 2907178"/>
              <a:gd name="connsiteX3" fmla="*/ 240632 w 2430379"/>
              <a:gd name="connsiteY3" fmla="*/ 469232 h 2907178"/>
              <a:gd name="connsiteX4" fmla="*/ 216569 w 2430379"/>
              <a:gd name="connsiteY4" fmla="*/ 505327 h 2907178"/>
              <a:gd name="connsiteX5" fmla="*/ 204537 w 2430379"/>
              <a:gd name="connsiteY5" fmla="*/ 541421 h 2907178"/>
              <a:gd name="connsiteX6" fmla="*/ 132348 w 2430379"/>
              <a:gd name="connsiteY6" fmla="*/ 649705 h 2907178"/>
              <a:gd name="connsiteX7" fmla="*/ 108285 w 2430379"/>
              <a:gd name="connsiteY7" fmla="*/ 685800 h 2907178"/>
              <a:gd name="connsiteX8" fmla="*/ 72190 w 2430379"/>
              <a:gd name="connsiteY8" fmla="*/ 757990 h 2907178"/>
              <a:gd name="connsiteX9" fmla="*/ 60158 w 2430379"/>
              <a:gd name="connsiteY9" fmla="*/ 794084 h 2907178"/>
              <a:gd name="connsiteX10" fmla="*/ 24063 w 2430379"/>
              <a:gd name="connsiteY10" fmla="*/ 866274 h 2907178"/>
              <a:gd name="connsiteX11" fmla="*/ 12032 w 2430379"/>
              <a:gd name="connsiteY11" fmla="*/ 1143000 h 2907178"/>
              <a:gd name="connsiteX12" fmla="*/ 0 w 2430379"/>
              <a:gd name="connsiteY12" fmla="*/ 1335505 h 2907178"/>
              <a:gd name="connsiteX13" fmla="*/ 24063 w 2430379"/>
              <a:gd name="connsiteY13" fmla="*/ 1732548 h 2907178"/>
              <a:gd name="connsiteX14" fmla="*/ 36095 w 2430379"/>
              <a:gd name="connsiteY14" fmla="*/ 1768642 h 2907178"/>
              <a:gd name="connsiteX15" fmla="*/ 48127 w 2430379"/>
              <a:gd name="connsiteY15" fmla="*/ 1840832 h 2907178"/>
              <a:gd name="connsiteX16" fmla="*/ 60158 w 2430379"/>
              <a:gd name="connsiteY16" fmla="*/ 1876927 h 2907178"/>
              <a:gd name="connsiteX17" fmla="*/ 84221 w 2430379"/>
              <a:gd name="connsiteY17" fmla="*/ 1997242 h 2907178"/>
              <a:gd name="connsiteX18" fmla="*/ 108285 w 2430379"/>
              <a:gd name="connsiteY18" fmla="*/ 2105527 h 2907178"/>
              <a:gd name="connsiteX19" fmla="*/ 132348 w 2430379"/>
              <a:gd name="connsiteY19" fmla="*/ 2249905 h 2907178"/>
              <a:gd name="connsiteX20" fmla="*/ 144379 w 2430379"/>
              <a:gd name="connsiteY20" fmla="*/ 2322095 h 2907178"/>
              <a:gd name="connsiteX21" fmla="*/ 180474 w 2430379"/>
              <a:gd name="connsiteY21" fmla="*/ 2430379 h 2907178"/>
              <a:gd name="connsiteX22" fmla="*/ 192506 w 2430379"/>
              <a:gd name="connsiteY22" fmla="*/ 2466474 h 2907178"/>
              <a:gd name="connsiteX23" fmla="*/ 216569 w 2430379"/>
              <a:gd name="connsiteY23" fmla="*/ 2550695 h 2907178"/>
              <a:gd name="connsiteX24" fmla="*/ 240632 w 2430379"/>
              <a:gd name="connsiteY24" fmla="*/ 2586790 h 2907178"/>
              <a:gd name="connsiteX25" fmla="*/ 288758 w 2430379"/>
              <a:gd name="connsiteY25" fmla="*/ 2634916 h 2907178"/>
              <a:gd name="connsiteX26" fmla="*/ 300790 w 2430379"/>
              <a:gd name="connsiteY26" fmla="*/ 2671011 h 2907178"/>
              <a:gd name="connsiteX27" fmla="*/ 385011 w 2430379"/>
              <a:gd name="connsiteY27" fmla="*/ 2767263 h 2907178"/>
              <a:gd name="connsiteX28" fmla="*/ 457200 w 2430379"/>
              <a:gd name="connsiteY28" fmla="*/ 2791327 h 2907178"/>
              <a:gd name="connsiteX29" fmla="*/ 493295 w 2430379"/>
              <a:gd name="connsiteY29" fmla="*/ 2803358 h 2907178"/>
              <a:gd name="connsiteX30" fmla="*/ 577516 w 2430379"/>
              <a:gd name="connsiteY30" fmla="*/ 2815390 h 2907178"/>
              <a:gd name="connsiteX31" fmla="*/ 673769 w 2430379"/>
              <a:gd name="connsiteY31" fmla="*/ 2839453 h 2907178"/>
              <a:gd name="connsiteX32" fmla="*/ 745958 w 2430379"/>
              <a:gd name="connsiteY32" fmla="*/ 2851484 h 2907178"/>
              <a:gd name="connsiteX33" fmla="*/ 842211 w 2430379"/>
              <a:gd name="connsiteY33" fmla="*/ 2875548 h 2907178"/>
              <a:gd name="connsiteX34" fmla="*/ 950495 w 2430379"/>
              <a:gd name="connsiteY34" fmla="*/ 2887579 h 2907178"/>
              <a:gd name="connsiteX35" fmla="*/ 1167063 w 2430379"/>
              <a:gd name="connsiteY35" fmla="*/ 2887579 h 2907178"/>
              <a:gd name="connsiteX36" fmla="*/ 1239253 w 2430379"/>
              <a:gd name="connsiteY36" fmla="*/ 2863516 h 2907178"/>
              <a:gd name="connsiteX37" fmla="*/ 1311442 w 2430379"/>
              <a:gd name="connsiteY37" fmla="*/ 2827421 h 2907178"/>
              <a:gd name="connsiteX38" fmla="*/ 1371600 w 2430379"/>
              <a:gd name="connsiteY38" fmla="*/ 2815390 h 2907178"/>
              <a:gd name="connsiteX39" fmla="*/ 1407695 w 2430379"/>
              <a:gd name="connsiteY39" fmla="*/ 2803358 h 2907178"/>
              <a:gd name="connsiteX40" fmla="*/ 1503948 w 2430379"/>
              <a:gd name="connsiteY40" fmla="*/ 2779295 h 2907178"/>
              <a:gd name="connsiteX41" fmla="*/ 1672390 w 2430379"/>
              <a:gd name="connsiteY41" fmla="*/ 2695074 h 2907178"/>
              <a:gd name="connsiteX42" fmla="*/ 1744579 w 2430379"/>
              <a:gd name="connsiteY42" fmla="*/ 2658979 h 2907178"/>
              <a:gd name="connsiteX43" fmla="*/ 1864895 w 2430379"/>
              <a:gd name="connsiteY43" fmla="*/ 2610853 h 2907178"/>
              <a:gd name="connsiteX44" fmla="*/ 1900990 w 2430379"/>
              <a:gd name="connsiteY44" fmla="*/ 2574758 h 2907178"/>
              <a:gd name="connsiteX45" fmla="*/ 1985211 w 2430379"/>
              <a:gd name="connsiteY45" fmla="*/ 2514600 h 2907178"/>
              <a:gd name="connsiteX46" fmla="*/ 2045369 w 2430379"/>
              <a:gd name="connsiteY46" fmla="*/ 2490537 h 2907178"/>
              <a:gd name="connsiteX47" fmla="*/ 2081463 w 2430379"/>
              <a:gd name="connsiteY47" fmla="*/ 2466474 h 2907178"/>
              <a:gd name="connsiteX48" fmla="*/ 2105527 w 2430379"/>
              <a:gd name="connsiteY48" fmla="*/ 2442411 h 2907178"/>
              <a:gd name="connsiteX49" fmla="*/ 2177716 w 2430379"/>
              <a:gd name="connsiteY49" fmla="*/ 2418348 h 2907178"/>
              <a:gd name="connsiteX50" fmla="*/ 2213811 w 2430379"/>
              <a:gd name="connsiteY50" fmla="*/ 2406316 h 2907178"/>
              <a:gd name="connsiteX51" fmla="*/ 2249906 w 2430379"/>
              <a:gd name="connsiteY51" fmla="*/ 2382253 h 2907178"/>
              <a:gd name="connsiteX52" fmla="*/ 2322095 w 2430379"/>
              <a:gd name="connsiteY52" fmla="*/ 2346158 h 2907178"/>
              <a:gd name="connsiteX53" fmla="*/ 2346158 w 2430379"/>
              <a:gd name="connsiteY53" fmla="*/ 2273969 h 2907178"/>
              <a:gd name="connsiteX54" fmla="*/ 2394285 w 2430379"/>
              <a:gd name="connsiteY54" fmla="*/ 2213811 h 2907178"/>
              <a:gd name="connsiteX55" fmla="*/ 2418348 w 2430379"/>
              <a:gd name="connsiteY55" fmla="*/ 2141621 h 2907178"/>
              <a:gd name="connsiteX56" fmla="*/ 2430379 w 2430379"/>
              <a:gd name="connsiteY56" fmla="*/ 2105527 h 2907178"/>
              <a:gd name="connsiteX57" fmla="*/ 2418348 w 2430379"/>
              <a:gd name="connsiteY57" fmla="*/ 1900990 h 2907178"/>
              <a:gd name="connsiteX58" fmla="*/ 2406316 w 2430379"/>
              <a:gd name="connsiteY58" fmla="*/ 1864895 h 2907178"/>
              <a:gd name="connsiteX59" fmla="*/ 2394285 w 2430379"/>
              <a:gd name="connsiteY59" fmla="*/ 1792705 h 2907178"/>
              <a:gd name="connsiteX60" fmla="*/ 2382253 w 2430379"/>
              <a:gd name="connsiteY60" fmla="*/ 1756611 h 2907178"/>
              <a:gd name="connsiteX61" fmla="*/ 2334127 w 2430379"/>
              <a:gd name="connsiteY61" fmla="*/ 1744579 h 2907178"/>
              <a:gd name="connsiteX62" fmla="*/ 2298032 w 2430379"/>
              <a:gd name="connsiteY62" fmla="*/ 1720516 h 2907178"/>
              <a:gd name="connsiteX63" fmla="*/ 2249906 w 2430379"/>
              <a:gd name="connsiteY63" fmla="*/ 1696453 h 2907178"/>
              <a:gd name="connsiteX64" fmla="*/ 2225842 w 2430379"/>
              <a:gd name="connsiteY64" fmla="*/ 1672390 h 2907178"/>
              <a:gd name="connsiteX65" fmla="*/ 2093495 w 2430379"/>
              <a:gd name="connsiteY65" fmla="*/ 1648327 h 2907178"/>
              <a:gd name="connsiteX66" fmla="*/ 2021306 w 2430379"/>
              <a:gd name="connsiteY66" fmla="*/ 1624263 h 2907178"/>
              <a:gd name="connsiteX67" fmla="*/ 1925053 w 2430379"/>
              <a:gd name="connsiteY67" fmla="*/ 1600200 h 2907178"/>
              <a:gd name="connsiteX68" fmla="*/ 1888958 w 2430379"/>
              <a:gd name="connsiteY68" fmla="*/ 1564105 h 2907178"/>
              <a:gd name="connsiteX69" fmla="*/ 1852863 w 2430379"/>
              <a:gd name="connsiteY69" fmla="*/ 1540042 h 2907178"/>
              <a:gd name="connsiteX70" fmla="*/ 1816769 w 2430379"/>
              <a:gd name="connsiteY70" fmla="*/ 1479884 h 2907178"/>
              <a:gd name="connsiteX71" fmla="*/ 1804737 w 2430379"/>
              <a:gd name="connsiteY71" fmla="*/ 1431758 h 2907178"/>
              <a:gd name="connsiteX72" fmla="*/ 1792706 w 2430379"/>
              <a:gd name="connsiteY72" fmla="*/ 1395663 h 2907178"/>
              <a:gd name="connsiteX73" fmla="*/ 1768642 w 2430379"/>
              <a:gd name="connsiteY73" fmla="*/ 1263316 h 2907178"/>
              <a:gd name="connsiteX74" fmla="*/ 1756611 w 2430379"/>
              <a:gd name="connsiteY74" fmla="*/ 1215190 h 2907178"/>
              <a:gd name="connsiteX75" fmla="*/ 1732548 w 2430379"/>
              <a:gd name="connsiteY75" fmla="*/ 938463 h 2907178"/>
              <a:gd name="connsiteX76" fmla="*/ 1684421 w 2430379"/>
              <a:gd name="connsiteY76" fmla="*/ 782053 h 2907178"/>
              <a:gd name="connsiteX77" fmla="*/ 1660358 w 2430379"/>
              <a:gd name="connsiteY77" fmla="*/ 505327 h 2907178"/>
              <a:gd name="connsiteX78" fmla="*/ 1636295 w 2430379"/>
              <a:gd name="connsiteY78" fmla="*/ 433137 h 2907178"/>
              <a:gd name="connsiteX79" fmla="*/ 1624263 w 2430379"/>
              <a:gd name="connsiteY79" fmla="*/ 397042 h 2907178"/>
              <a:gd name="connsiteX80" fmla="*/ 1576137 w 2430379"/>
              <a:gd name="connsiteY80" fmla="*/ 324853 h 2907178"/>
              <a:gd name="connsiteX81" fmla="*/ 1552074 w 2430379"/>
              <a:gd name="connsiteY81" fmla="*/ 288758 h 2907178"/>
              <a:gd name="connsiteX82" fmla="*/ 1503948 w 2430379"/>
              <a:gd name="connsiteY82" fmla="*/ 204537 h 2907178"/>
              <a:gd name="connsiteX83" fmla="*/ 1479885 w 2430379"/>
              <a:gd name="connsiteY83" fmla="*/ 156411 h 2907178"/>
              <a:gd name="connsiteX84" fmla="*/ 1383632 w 2430379"/>
              <a:gd name="connsiteY84" fmla="*/ 72190 h 2907178"/>
              <a:gd name="connsiteX85" fmla="*/ 1347537 w 2430379"/>
              <a:gd name="connsiteY85" fmla="*/ 36095 h 2907178"/>
              <a:gd name="connsiteX86" fmla="*/ 1311442 w 2430379"/>
              <a:gd name="connsiteY86" fmla="*/ 24063 h 2907178"/>
              <a:gd name="connsiteX87" fmla="*/ 1263316 w 2430379"/>
              <a:gd name="connsiteY87" fmla="*/ 0 h 2907178"/>
              <a:gd name="connsiteX88" fmla="*/ 962527 w 2430379"/>
              <a:gd name="connsiteY88" fmla="*/ 12032 h 2907178"/>
              <a:gd name="connsiteX89" fmla="*/ 890337 w 2430379"/>
              <a:gd name="connsiteY89" fmla="*/ 36095 h 2907178"/>
              <a:gd name="connsiteX90" fmla="*/ 830179 w 2430379"/>
              <a:gd name="connsiteY90" fmla="*/ 48127 h 2907178"/>
              <a:gd name="connsiteX91" fmla="*/ 757990 w 2430379"/>
              <a:gd name="connsiteY91" fmla="*/ 72190 h 2907178"/>
              <a:gd name="connsiteX92" fmla="*/ 721895 w 2430379"/>
              <a:gd name="connsiteY92" fmla="*/ 84221 h 2907178"/>
              <a:gd name="connsiteX93" fmla="*/ 637674 w 2430379"/>
              <a:gd name="connsiteY93" fmla="*/ 108284 h 2907178"/>
              <a:gd name="connsiteX94" fmla="*/ 541421 w 2430379"/>
              <a:gd name="connsiteY94" fmla="*/ 156411 h 2907178"/>
              <a:gd name="connsiteX95" fmla="*/ 469232 w 2430379"/>
              <a:gd name="connsiteY95" fmla="*/ 192505 h 2907178"/>
              <a:gd name="connsiteX96" fmla="*/ 433137 w 2430379"/>
              <a:gd name="connsiteY96" fmla="*/ 228600 h 2907178"/>
              <a:gd name="connsiteX97" fmla="*/ 397042 w 2430379"/>
              <a:gd name="connsiteY97" fmla="*/ 240632 h 2907178"/>
              <a:gd name="connsiteX98" fmla="*/ 372979 w 2430379"/>
              <a:gd name="connsiteY98" fmla="*/ 276727 h 2907178"/>
              <a:gd name="connsiteX99" fmla="*/ 300790 w 2430379"/>
              <a:gd name="connsiteY99" fmla="*/ 324853 h 2907178"/>
              <a:gd name="connsiteX100" fmla="*/ 240632 w 2430379"/>
              <a:gd name="connsiteY100" fmla="*/ 360948 h 2907178"/>
              <a:gd name="connsiteX101" fmla="*/ 204537 w 2430379"/>
              <a:gd name="connsiteY101" fmla="*/ 372979 h 2907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430379" h="2907178">
                <a:moveTo>
                  <a:pt x="421106" y="252663"/>
                </a:moveTo>
                <a:cubicBezTo>
                  <a:pt x="365639" y="285943"/>
                  <a:pt x="328192" y="301797"/>
                  <a:pt x="288758" y="360948"/>
                </a:cubicBezTo>
                <a:cubicBezTo>
                  <a:pt x="280737" y="372979"/>
                  <a:pt x="270568" y="383828"/>
                  <a:pt x="264695" y="397042"/>
                </a:cubicBezTo>
                <a:cubicBezTo>
                  <a:pt x="254393" y="420221"/>
                  <a:pt x="254702" y="448127"/>
                  <a:pt x="240632" y="469232"/>
                </a:cubicBezTo>
                <a:cubicBezTo>
                  <a:pt x="232611" y="481264"/>
                  <a:pt x="223036" y="492393"/>
                  <a:pt x="216569" y="505327"/>
                </a:cubicBezTo>
                <a:cubicBezTo>
                  <a:pt x="210897" y="516670"/>
                  <a:pt x="210696" y="530335"/>
                  <a:pt x="204537" y="541421"/>
                </a:cubicBezTo>
                <a:cubicBezTo>
                  <a:pt x="204528" y="541438"/>
                  <a:pt x="144385" y="631649"/>
                  <a:pt x="132348" y="649705"/>
                </a:cubicBezTo>
                <a:cubicBezTo>
                  <a:pt x="124327" y="661737"/>
                  <a:pt x="112858" y="672082"/>
                  <a:pt x="108285" y="685800"/>
                </a:cubicBezTo>
                <a:cubicBezTo>
                  <a:pt x="78043" y="776523"/>
                  <a:pt x="118836" y="664699"/>
                  <a:pt x="72190" y="757990"/>
                </a:cubicBezTo>
                <a:cubicBezTo>
                  <a:pt x="66518" y="769333"/>
                  <a:pt x="65830" y="782741"/>
                  <a:pt x="60158" y="794084"/>
                </a:cubicBezTo>
                <a:cubicBezTo>
                  <a:pt x="13512" y="887375"/>
                  <a:pt x="54305" y="775551"/>
                  <a:pt x="24063" y="866274"/>
                </a:cubicBezTo>
                <a:cubicBezTo>
                  <a:pt x="20053" y="958516"/>
                  <a:pt x="16761" y="1050792"/>
                  <a:pt x="12032" y="1143000"/>
                </a:cubicBezTo>
                <a:cubicBezTo>
                  <a:pt x="8739" y="1207209"/>
                  <a:pt x="0" y="1271211"/>
                  <a:pt x="0" y="1335505"/>
                </a:cubicBezTo>
                <a:cubicBezTo>
                  <a:pt x="0" y="1413881"/>
                  <a:pt x="841" y="1616439"/>
                  <a:pt x="24063" y="1732548"/>
                </a:cubicBezTo>
                <a:cubicBezTo>
                  <a:pt x="26550" y="1744984"/>
                  <a:pt x="32084" y="1756611"/>
                  <a:pt x="36095" y="1768642"/>
                </a:cubicBezTo>
                <a:cubicBezTo>
                  <a:pt x="40106" y="1792705"/>
                  <a:pt x="42835" y="1817018"/>
                  <a:pt x="48127" y="1840832"/>
                </a:cubicBezTo>
                <a:cubicBezTo>
                  <a:pt x="50878" y="1853212"/>
                  <a:pt x="57306" y="1864569"/>
                  <a:pt x="60158" y="1876927"/>
                </a:cubicBezTo>
                <a:cubicBezTo>
                  <a:pt x="69354" y="1916779"/>
                  <a:pt x="77497" y="1956899"/>
                  <a:pt x="84221" y="1997242"/>
                </a:cubicBezTo>
                <a:cubicBezTo>
                  <a:pt x="98338" y="2081942"/>
                  <a:pt x="88538" y="2046289"/>
                  <a:pt x="108285" y="2105527"/>
                </a:cubicBezTo>
                <a:lnTo>
                  <a:pt x="132348" y="2249905"/>
                </a:lnTo>
                <a:cubicBezTo>
                  <a:pt x="136358" y="2273968"/>
                  <a:pt x="136665" y="2298952"/>
                  <a:pt x="144379" y="2322095"/>
                </a:cubicBezTo>
                <a:lnTo>
                  <a:pt x="180474" y="2430379"/>
                </a:lnTo>
                <a:cubicBezTo>
                  <a:pt x="184485" y="2442411"/>
                  <a:pt x="189430" y="2454170"/>
                  <a:pt x="192506" y="2466474"/>
                </a:cubicBezTo>
                <a:cubicBezTo>
                  <a:pt x="196362" y="2481899"/>
                  <a:pt x="207937" y="2533431"/>
                  <a:pt x="216569" y="2550695"/>
                </a:cubicBezTo>
                <a:cubicBezTo>
                  <a:pt x="223036" y="2563629"/>
                  <a:pt x="232611" y="2574758"/>
                  <a:pt x="240632" y="2586790"/>
                </a:cubicBezTo>
                <a:cubicBezTo>
                  <a:pt x="272714" y="2683039"/>
                  <a:pt x="224591" y="2570749"/>
                  <a:pt x="288758" y="2634916"/>
                </a:cubicBezTo>
                <a:cubicBezTo>
                  <a:pt x="297726" y="2643884"/>
                  <a:pt x="295118" y="2659667"/>
                  <a:pt x="300790" y="2671011"/>
                </a:cubicBezTo>
                <a:cubicBezTo>
                  <a:pt x="314290" y="2698011"/>
                  <a:pt x="366195" y="2760991"/>
                  <a:pt x="385011" y="2767263"/>
                </a:cubicBezTo>
                <a:lnTo>
                  <a:pt x="457200" y="2791327"/>
                </a:lnTo>
                <a:cubicBezTo>
                  <a:pt x="469232" y="2795338"/>
                  <a:pt x="480740" y="2801564"/>
                  <a:pt x="493295" y="2803358"/>
                </a:cubicBezTo>
                <a:cubicBezTo>
                  <a:pt x="521369" y="2807369"/>
                  <a:pt x="549708" y="2809828"/>
                  <a:pt x="577516" y="2815390"/>
                </a:cubicBezTo>
                <a:cubicBezTo>
                  <a:pt x="609946" y="2821876"/>
                  <a:pt x="641147" y="2834016"/>
                  <a:pt x="673769" y="2839453"/>
                </a:cubicBezTo>
                <a:cubicBezTo>
                  <a:pt x="697832" y="2843463"/>
                  <a:pt x="722105" y="2846373"/>
                  <a:pt x="745958" y="2851484"/>
                </a:cubicBezTo>
                <a:cubicBezTo>
                  <a:pt x="778296" y="2858414"/>
                  <a:pt x="809341" y="2871896"/>
                  <a:pt x="842211" y="2875548"/>
                </a:cubicBezTo>
                <a:lnTo>
                  <a:pt x="950495" y="2887579"/>
                </a:lnTo>
                <a:cubicBezTo>
                  <a:pt x="1037287" y="2916511"/>
                  <a:pt x="1004835" y="2910755"/>
                  <a:pt x="1167063" y="2887579"/>
                </a:cubicBezTo>
                <a:cubicBezTo>
                  <a:pt x="1192173" y="2883992"/>
                  <a:pt x="1218148" y="2877586"/>
                  <a:pt x="1239253" y="2863516"/>
                </a:cubicBezTo>
                <a:cubicBezTo>
                  <a:pt x="1274538" y="2839993"/>
                  <a:pt x="1271595" y="2837383"/>
                  <a:pt x="1311442" y="2827421"/>
                </a:cubicBezTo>
                <a:cubicBezTo>
                  <a:pt x="1331281" y="2822461"/>
                  <a:pt x="1351761" y="2820350"/>
                  <a:pt x="1371600" y="2815390"/>
                </a:cubicBezTo>
                <a:cubicBezTo>
                  <a:pt x="1383904" y="2812314"/>
                  <a:pt x="1395391" y="2806434"/>
                  <a:pt x="1407695" y="2803358"/>
                </a:cubicBezTo>
                <a:cubicBezTo>
                  <a:pt x="1424070" y="2799264"/>
                  <a:pt x="1483319" y="2791329"/>
                  <a:pt x="1503948" y="2779295"/>
                </a:cubicBezTo>
                <a:cubicBezTo>
                  <a:pt x="1656485" y="2690314"/>
                  <a:pt x="1556854" y="2718180"/>
                  <a:pt x="1672390" y="2695074"/>
                </a:cubicBezTo>
                <a:cubicBezTo>
                  <a:pt x="1696453" y="2683042"/>
                  <a:pt x="1719745" y="2669326"/>
                  <a:pt x="1744579" y="2658979"/>
                </a:cubicBezTo>
                <a:cubicBezTo>
                  <a:pt x="1786658" y="2641446"/>
                  <a:pt x="1827405" y="2637632"/>
                  <a:pt x="1864895" y="2610853"/>
                </a:cubicBezTo>
                <a:cubicBezTo>
                  <a:pt x="1878741" y="2600963"/>
                  <a:pt x="1888071" y="2585831"/>
                  <a:pt x="1900990" y="2574758"/>
                </a:cubicBezTo>
                <a:cubicBezTo>
                  <a:pt x="1908623" y="2568216"/>
                  <a:pt x="1969973" y="2522219"/>
                  <a:pt x="1985211" y="2514600"/>
                </a:cubicBezTo>
                <a:cubicBezTo>
                  <a:pt x="2004528" y="2504941"/>
                  <a:pt x="2026052" y="2500196"/>
                  <a:pt x="2045369" y="2490537"/>
                </a:cubicBezTo>
                <a:cubicBezTo>
                  <a:pt x="2058302" y="2484070"/>
                  <a:pt x="2070172" y="2475507"/>
                  <a:pt x="2081463" y="2466474"/>
                </a:cubicBezTo>
                <a:cubicBezTo>
                  <a:pt x="2090321" y="2459388"/>
                  <a:pt x="2095381" y="2447484"/>
                  <a:pt x="2105527" y="2442411"/>
                </a:cubicBezTo>
                <a:cubicBezTo>
                  <a:pt x="2128214" y="2431068"/>
                  <a:pt x="2153653" y="2426369"/>
                  <a:pt x="2177716" y="2418348"/>
                </a:cubicBezTo>
                <a:cubicBezTo>
                  <a:pt x="2189748" y="2414337"/>
                  <a:pt x="2203258" y="2413351"/>
                  <a:pt x="2213811" y="2406316"/>
                </a:cubicBezTo>
                <a:cubicBezTo>
                  <a:pt x="2225843" y="2398295"/>
                  <a:pt x="2236972" y="2388720"/>
                  <a:pt x="2249906" y="2382253"/>
                </a:cubicBezTo>
                <a:cubicBezTo>
                  <a:pt x="2349532" y="2332440"/>
                  <a:pt x="2218651" y="2415120"/>
                  <a:pt x="2322095" y="2346158"/>
                </a:cubicBezTo>
                <a:cubicBezTo>
                  <a:pt x="2330116" y="2322095"/>
                  <a:pt x="2328223" y="2291905"/>
                  <a:pt x="2346158" y="2273969"/>
                </a:cubicBezTo>
                <a:cubicBezTo>
                  <a:pt x="2380446" y="2239680"/>
                  <a:pt x="2363928" y="2259343"/>
                  <a:pt x="2394285" y="2213811"/>
                </a:cubicBezTo>
                <a:lnTo>
                  <a:pt x="2418348" y="2141621"/>
                </a:lnTo>
                <a:lnTo>
                  <a:pt x="2430379" y="2105527"/>
                </a:lnTo>
                <a:cubicBezTo>
                  <a:pt x="2426369" y="2037348"/>
                  <a:pt x="2425144" y="1968948"/>
                  <a:pt x="2418348" y="1900990"/>
                </a:cubicBezTo>
                <a:cubicBezTo>
                  <a:pt x="2417086" y="1888370"/>
                  <a:pt x="2409067" y="1877276"/>
                  <a:pt x="2406316" y="1864895"/>
                </a:cubicBezTo>
                <a:cubicBezTo>
                  <a:pt x="2401024" y="1841081"/>
                  <a:pt x="2399577" y="1816519"/>
                  <a:pt x="2394285" y="1792705"/>
                </a:cubicBezTo>
                <a:cubicBezTo>
                  <a:pt x="2391534" y="1780325"/>
                  <a:pt x="2392156" y="1764533"/>
                  <a:pt x="2382253" y="1756611"/>
                </a:cubicBezTo>
                <a:cubicBezTo>
                  <a:pt x="2369341" y="1746281"/>
                  <a:pt x="2350169" y="1748590"/>
                  <a:pt x="2334127" y="1744579"/>
                </a:cubicBezTo>
                <a:cubicBezTo>
                  <a:pt x="2322095" y="1736558"/>
                  <a:pt x="2310587" y="1727690"/>
                  <a:pt x="2298032" y="1720516"/>
                </a:cubicBezTo>
                <a:cubicBezTo>
                  <a:pt x="2282460" y="1711618"/>
                  <a:pt x="2264829" y="1706402"/>
                  <a:pt x="2249906" y="1696453"/>
                </a:cubicBezTo>
                <a:cubicBezTo>
                  <a:pt x="2240467" y="1690161"/>
                  <a:pt x="2235569" y="1678226"/>
                  <a:pt x="2225842" y="1672390"/>
                </a:cubicBezTo>
                <a:cubicBezTo>
                  <a:pt x="2196555" y="1654817"/>
                  <a:pt x="2106772" y="1649987"/>
                  <a:pt x="2093495" y="1648327"/>
                </a:cubicBezTo>
                <a:cubicBezTo>
                  <a:pt x="2069432" y="1640306"/>
                  <a:pt x="2045913" y="1630415"/>
                  <a:pt x="2021306" y="1624263"/>
                </a:cubicBezTo>
                <a:lnTo>
                  <a:pt x="1925053" y="1600200"/>
                </a:lnTo>
                <a:cubicBezTo>
                  <a:pt x="1913021" y="1588168"/>
                  <a:pt x="1902030" y="1574998"/>
                  <a:pt x="1888958" y="1564105"/>
                </a:cubicBezTo>
                <a:cubicBezTo>
                  <a:pt x="1877849" y="1554848"/>
                  <a:pt x="1862274" y="1551021"/>
                  <a:pt x="1852863" y="1540042"/>
                </a:cubicBezTo>
                <a:cubicBezTo>
                  <a:pt x="1837644" y="1522287"/>
                  <a:pt x="1828800" y="1499937"/>
                  <a:pt x="1816769" y="1479884"/>
                </a:cubicBezTo>
                <a:cubicBezTo>
                  <a:pt x="1812758" y="1463842"/>
                  <a:pt x="1809280" y="1447658"/>
                  <a:pt x="1804737" y="1431758"/>
                </a:cubicBezTo>
                <a:cubicBezTo>
                  <a:pt x="1801253" y="1419564"/>
                  <a:pt x="1795782" y="1407967"/>
                  <a:pt x="1792706" y="1395663"/>
                </a:cubicBezTo>
                <a:cubicBezTo>
                  <a:pt x="1779801" y="1344044"/>
                  <a:pt x="1779370" y="1316954"/>
                  <a:pt x="1768642" y="1263316"/>
                </a:cubicBezTo>
                <a:cubicBezTo>
                  <a:pt x="1765399" y="1247101"/>
                  <a:pt x="1760621" y="1231232"/>
                  <a:pt x="1756611" y="1215190"/>
                </a:cubicBezTo>
                <a:cubicBezTo>
                  <a:pt x="1746869" y="1049577"/>
                  <a:pt x="1754477" y="1055419"/>
                  <a:pt x="1732548" y="938463"/>
                </a:cubicBezTo>
                <a:cubicBezTo>
                  <a:pt x="1707989" y="807478"/>
                  <a:pt x="1730345" y="850937"/>
                  <a:pt x="1684421" y="782053"/>
                </a:cubicBezTo>
                <a:cubicBezTo>
                  <a:pt x="1642995" y="657767"/>
                  <a:pt x="1698354" y="834619"/>
                  <a:pt x="1660358" y="505327"/>
                </a:cubicBezTo>
                <a:cubicBezTo>
                  <a:pt x="1657451" y="480129"/>
                  <a:pt x="1644316" y="457200"/>
                  <a:pt x="1636295" y="433137"/>
                </a:cubicBezTo>
                <a:cubicBezTo>
                  <a:pt x="1632284" y="421105"/>
                  <a:pt x="1631298" y="407594"/>
                  <a:pt x="1624263" y="397042"/>
                </a:cubicBezTo>
                <a:lnTo>
                  <a:pt x="1576137" y="324853"/>
                </a:lnTo>
                <a:cubicBezTo>
                  <a:pt x="1568116" y="312821"/>
                  <a:pt x="1558541" y="301692"/>
                  <a:pt x="1552074" y="288758"/>
                </a:cubicBezTo>
                <a:cubicBezTo>
                  <a:pt x="1479358" y="143326"/>
                  <a:pt x="1571971" y="323579"/>
                  <a:pt x="1503948" y="204537"/>
                </a:cubicBezTo>
                <a:cubicBezTo>
                  <a:pt x="1495050" y="188965"/>
                  <a:pt x="1490646" y="170759"/>
                  <a:pt x="1479885" y="156411"/>
                </a:cubicBezTo>
                <a:cubicBezTo>
                  <a:pt x="1444320" y="108991"/>
                  <a:pt x="1426272" y="108739"/>
                  <a:pt x="1383632" y="72190"/>
                </a:cubicBezTo>
                <a:cubicBezTo>
                  <a:pt x="1370713" y="61117"/>
                  <a:pt x="1361695" y="45533"/>
                  <a:pt x="1347537" y="36095"/>
                </a:cubicBezTo>
                <a:cubicBezTo>
                  <a:pt x="1336985" y="29060"/>
                  <a:pt x="1323099" y="29059"/>
                  <a:pt x="1311442" y="24063"/>
                </a:cubicBezTo>
                <a:cubicBezTo>
                  <a:pt x="1294957" y="16998"/>
                  <a:pt x="1279358" y="8021"/>
                  <a:pt x="1263316" y="0"/>
                </a:cubicBezTo>
                <a:cubicBezTo>
                  <a:pt x="1163053" y="4011"/>
                  <a:pt x="1062404" y="2366"/>
                  <a:pt x="962527" y="12032"/>
                </a:cubicBezTo>
                <a:cubicBezTo>
                  <a:pt x="937280" y="14475"/>
                  <a:pt x="914808" y="29421"/>
                  <a:pt x="890337" y="36095"/>
                </a:cubicBezTo>
                <a:cubicBezTo>
                  <a:pt x="870608" y="41476"/>
                  <a:pt x="849908" y="42746"/>
                  <a:pt x="830179" y="48127"/>
                </a:cubicBezTo>
                <a:cubicBezTo>
                  <a:pt x="805708" y="54801"/>
                  <a:pt x="782053" y="64169"/>
                  <a:pt x="757990" y="72190"/>
                </a:cubicBezTo>
                <a:cubicBezTo>
                  <a:pt x="745958" y="76200"/>
                  <a:pt x="734199" y="81145"/>
                  <a:pt x="721895" y="84221"/>
                </a:cubicBezTo>
                <a:cubicBezTo>
                  <a:pt x="701482" y="89324"/>
                  <a:pt x="658764" y="98697"/>
                  <a:pt x="637674" y="108284"/>
                </a:cubicBezTo>
                <a:cubicBezTo>
                  <a:pt x="605018" y="123128"/>
                  <a:pt x="571268" y="136513"/>
                  <a:pt x="541421" y="156411"/>
                </a:cubicBezTo>
                <a:cubicBezTo>
                  <a:pt x="494775" y="187509"/>
                  <a:pt x="519045" y="175902"/>
                  <a:pt x="469232" y="192505"/>
                </a:cubicBezTo>
                <a:cubicBezTo>
                  <a:pt x="457200" y="204537"/>
                  <a:pt x="447295" y="219162"/>
                  <a:pt x="433137" y="228600"/>
                </a:cubicBezTo>
                <a:cubicBezTo>
                  <a:pt x="422585" y="235635"/>
                  <a:pt x="406945" y="232709"/>
                  <a:pt x="397042" y="240632"/>
                </a:cubicBezTo>
                <a:cubicBezTo>
                  <a:pt x="385751" y="249665"/>
                  <a:pt x="383861" y="267205"/>
                  <a:pt x="372979" y="276727"/>
                </a:cubicBezTo>
                <a:cubicBezTo>
                  <a:pt x="351214" y="295771"/>
                  <a:pt x="325189" y="309326"/>
                  <a:pt x="300790" y="324853"/>
                </a:cubicBezTo>
                <a:cubicBezTo>
                  <a:pt x="281061" y="337408"/>
                  <a:pt x="262817" y="353553"/>
                  <a:pt x="240632" y="360948"/>
                </a:cubicBezTo>
                <a:lnTo>
                  <a:pt x="204537" y="372979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10A45A14-5200-4AEB-ADB9-9211244A9398}"/>
              </a:ext>
            </a:extLst>
          </p:cNvPr>
          <p:cNvSpPr/>
          <p:nvPr/>
        </p:nvSpPr>
        <p:spPr>
          <a:xfrm>
            <a:off x="1660358" y="3296653"/>
            <a:ext cx="2189747" cy="2695073"/>
          </a:xfrm>
          <a:custGeom>
            <a:avLst/>
            <a:gdLst>
              <a:gd name="connsiteX0" fmla="*/ 1648326 w 2189747"/>
              <a:gd name="connsiteY0" fmla="*/ 2430379 h 2695073"/>
              <a:gd name="connsiteX1" fmla="*/ 1696453 w 2189747"/>
              <a:gd name="connsiteY1" fmla="*/ 2370221 h 2695073"/>
              <a:gd name="connsiteX2" fmla="*/ 1732547 w 2189747"/>
              <a:gd name="connsiteY2" fmla="*/ 2358189 h 2695073"/>
              <a:gd name="connsiteX3" fmla="*/ 1792705 w 2189747"/>
              <a:gd name="connsiteY3" fmla="*/ 2286000 h 2695073"/>
              <a:gd name="connsiteX4" fmla="*/ 1828800 w 2189747"/>
              <a:gd name="connsiteY4" fmla="*/ 2273968 h 2695073"/>
              <a:gd name="connsiteX5" fmla="*/ 1888958 w 2189747"/>
              <a:gd name="connsiteY5" fmla="*/ 2201779 h 2695073"/>
              <a:gd name="connsiteX6" fmla="*/ 1937084 w 2189747"/>
              <a:gd name="connsiteY6" fmla="*/ 2129589 h 2695073"/>
              <a:gd name="connsiteX7" fmla="*/ 1949116 w 2189747"/>
              <a:gd name="connsiteY7" fmla="*/ 2093494 h 2695073"/>
              <a:gd name="connsiteX8" fmla="*/ 1985210 w 2189747"/>
              <a:gd name="connsiteY8" fmla="*/ 2057400 h 2695073"/>
              <a:gd name="connsiteX9" fmla="*/ 2033337 w 2189747"/>
              <a:gd name="connsiteY9" fmla="*/ 1985210 h 2695073"/>
              <a:gd name="connsiteX10" fmla="*/ 2045368 w 2189747"/>
              <a:gd name="connsiteY10" fmla="*/ 1949115 h 2695073"/>
              <a:gd name="connsiteX11" fmla="*/ 2069431 w 2189747"/>
              <a:gd name="connsiteY11" fmla="*/ 1900989 h 2695073"/>
              <a:gd name="connsiteX12" fmla="*/ 2081463 w 2189747"/>
              <a:gd name="connsiteY12" fmla="*/ 1864894 h 2695073"/>
              <a:gd name="connsiteX13" fmla="*/ 2129589 w 2189747"/>
              <a:gd name="connsiteY13" fmla="*/ 1804736 h 2695073"/>
              <a:gd name="connsiteX14" fmla="*/ 2141621 w 2189747"/>
              <a:gd name="connsiteY14" fmla="*/ 1768642 h 2695073"/>
              <a:gd name="connsiteX15" fmla="*/ 2165684 w 2189747"/>
              <a:gd name="connsiteY15" fmla="*/ 1732547 h 2695073"/>
              <a:gd name="connsiteX16" fmla="*/ 2189747 w 2189747"/>
              <a:gd name="connsiteY16" fmla="*/ 1660358 h 2695073"/>
              <a:gd name="connsiteX17" fmla="*/ 2177716 w 2189747"/>
              <a:gd name="connsiteY17" fmla="*/ 1323473 h 2695073"/>
              <a:gd name="connsiteX18" fmla="*/ 2141621 w 2189747"/>
              <a:gd name="connsiteY18" fmla="*/ 1263315 h 2695073"/>
              <a:gd name="connsiteX19" fmla="*/ 2093495 w 2189747"/>
              <a:gd name="connsiteY19" fmla="*/ 1179094 h 2695073"/>
              <a:gd name="connsiteX20" fmla="*/ 2069431 w 2189747"/>
              <a:gd name="connsiteY20" fmla="*/ 1143000 h 2695073"/>
              <a:gd name="connsiteX21" fmla="*/ 2057400 w 2189747"/>
              <a:gd name="connsiteY21" fmla="*/ 1094873 h 2695073"/>
              <a:gd name="connsiteX22" fmla="*/ 2009274 w 2189747"/>
              <a:gd name="connsiteY22" fmla="*/ 1022684 h 2695073"/>
              <a:gd name="connsiteX23" fmla="*/ 1961147 w 2189747"/>
              <a:gd name="connsiteY23" fmla="*/ 914400 h 2695073"/>
              <a:gd name="connsiteX24" fmla="*/ 1925053 w 2189747"/>
              <a:gd name="connsiteY24" fmla="*/ 902368 h 2695073"/>
              <a:gd name="connsiteX25" fmla="*/ 1900989 w 2189747"/>
              <a:gd name="connsiteY25" fmla="*/ 878305 h 2695073"/>
              <a:gd name="connsiteX26" fmla="*/ 1888958 w 2189747"/>
              <a:gd name="connsiteY26" fmla="*/ 842210 h 2695073"/>
              <a:gd name="connsiteX27" fmla="*/ 1852863 w 2189747"/>
              <a:gd name="connsiteY27" fmla="*/ 830179 h 2695073"/>
              <a:gd name="connsiteX28" fmla="*/ 1816768 w 2189747"/>
              <a:gd name="connsiteY28" fmla="*/ 806115 h 2695073"/>
              <a:gd name="connsiteX29" fmla="*/ 1780674 w 2189747"/>
              <a:gd name="connsiteY29" fmla="*/ 733926 h 2695073"/>
              <a:gd name="connsiteX30" fmla="*/ 1756610 w 2189747"/>
              <a:gd name="connsiteY30" fmla="*/ 264694 h 2695073"/>
              <a:gd name="connsiteX31" fmla="*/ 1744579 w 2189747"/>
              <a:gd name="connsiteY31" fmla="*/ 228600 h 2695073"/>
              <a:gd name="connsiteX32" fmla="*/ 1732547 w 2189747"/>
              <a:gd name="connsiteY32" fmla="*/ 180473 h 2695073"/>
              <a:gd name="connsiteX33" fmla="*/ 1720516 w 2189747"/>
              <a:gd name="connsiteY33" fmla="*/ 96252 h 2695073"/>
              <a:gd name="connsiteX34" fmla="*/ 1624263 w 2189747"/>
              <a:gd name="connsiteY34" fmla="*/ 60158 h 2695073"/>
              <a:gd name="connsiteX35" fmla="*/ 1540042 w 2189747"/>
              <a:gd name="connsiteY35" fmla="*/ 48126 h 2695073"/>
              <a:gd name="connsiteX36" fmla="*/ 1467853 w 2189747"/>
              <a:gd name="connsiteY36" fmla="*/ 96252 h 2695073"/>
              <a:gd name="connsiteX37" fmla="*/ 1431758 w 2189747"/>
              <a:gd name="connsiteY37" fmla="*/ 120315 h 2695073"/>
              <a:gd name="connsiteX38" fmla="*/ 1335505 w 2189747"/>
              <a:gd name="connsiteY38" fmla="*/ 192505 h 2695073"/>
              <a:gd name="connsiteX39" fmla="*/ 1299410 w 2189747"/>
              <a:gd name="connsiteY39" fmla="*/ 204536 h 2695073"/>
              <a:gd name="connsiteX40" fmla="*/ 1275347 w 2189747"/>
              <a:gd name="connsiteY40" fmla="*/ 228600 h 2695073"/>
              <a:gd name="connsiteX41" fmla="*/ 1203158 w 2189747"/>
              <a:gd name="connsiteY41" fmla="*/ 252663 h 2695073"/>
              <a:gd name="connsiteX42" fmla="*/ 1046747 w 2189747"/>
              <a:gd name="connsiteY42" fmla="*/ 276726 h 2695073"/>
              <a:gd name="connsiteX43" fmla="*/ 938463 w 2189747"/>
              <a:gd name="connsiteY43" fmla="*/ 264694 h 2695073"/>
              <a:gd name="connsiteX44" fmla="*/ 902368 w 2189747"/>
              <a:gd name="connsiteY44" fmla="*/ 252663 h 2695073"/>
              <a:gd name="connsiteX45" fmla="*/ 866274 w 2189747"/>
              <a:gd name="connsiteY45" fmla="*/ 216568 h 2695073"/>
              <a:gd name="connsiteX46" fmla="*/ 794084 w 2189747"/>
              <a:gd name="connsiteY46" fmla="*/ 192505 h 2695073"/>
              <a:gd name="connsiteX47" fmla="*/ 757989 w 2189747"/>
              <a:gd name="connsiteY47" fmla="*/ 120315 h 2695073"/>
              <a:gd name="connsiteX48" fmla="*/ 685800 w 2189747"/>
              <a:gd name="connsiteY48" fmla="*/ 84221 h 2695073"/>
              <a:gd name="connsiteX49" fmla="*/ 637674 w 2189747"/>
              <a:gd name="connsiteY49" fmla="*/ 72189 h 2695073"/>
              <a:gd name="connsiteX50" fmla="*/ 613610 w 2189747"/>
              <a:gd name="connsiteY50" fmla="*/ 48126 h 2695073"/>
              <a:gd name="connsiteX51" fmla="*/ 541421 w 2189747"/>
              <a:gd name="connsiteY51" fmla="*/ 0 h 2695073"/>
              <a:gd name="connsiteX52" fmla="*/ 457200 w 2189747"/>
              <a:gd name="connsiteY52" fmla="*/ 24063 h 2695073"/>
              <a:gd name="connsiteX53" fmla="*/ 204537 w 2189747"/>
              <a:gd name="connsiteY53" fmla="*/ 48126 h 2695073"/>
              <a:gd name="connsiteX54" fmla="*/ 132347 w 2189747"/>
              <a:gd name="connsiteY54" fmla="*/ 60158 h 2695073"/>
              <a:gd name="connsiteX55" fmla="*/ 72189 w 2189747"/>
              <a:gd name="connsiteY55" fmla="*/ 120315 h 2695073"/>
              <a:gd name="connsiteX56" fmla="*/ 24063 w 2189747"/>
              <a:gd name="connsiteY56" fmla="*/ 192505 h 2695073"/>
              <a:gd name="connsiteX57" fmla="*/ 12031 w 2189747"/>
              <a:gd name="connsiteY57" fmla="*/ 312821 h 2695073"/>
              <a:gd name="connsiteX58" fmla="*/ 0 w 2189747"/>
              <a:gd name="connsiteY58" fmla="*/ 385010 h 2695073"/>
              <a:gd name="connsiteX59" fmla="*/ 36095 w 2189747"/>
              <a:gd name="connsiteY59" fmla="*/ 565484 h 2695073"/>
              <a:gd name="connsiteX60" fmla="*/ 60158 w 2189747"/>
              <a:gd name="connsiteY60" fmla="*/ 637673 h 2695073"/>
              <a:gd name="connsiteX61" fmla="*/ 84221 w 2189747"/>
              <a:gd name="connsiteY61" fmla="*/ 685800 h 2695073"/>
              <a:gd name="connsiteX62" fmla="*/ 108284 w 2189747"/>
              <a:gd name="connsiteY62" fmla="*/ 757989 h 2695073"/>
              <a:gd name="connsiteX63" fmla="*/ 132347 w 2189747"/>
              <a:gd name="connsiteY63" fmla="*/ 842210 h 2695073"/>
              <a:gd name="connsiteX64" fmla="*/ 156410 w 2189747"/>
              <a:gd name="connsiteY64" fmla="*/ 950494 h 2695073"/>
              <a:gd name="connsiteX65" fmla="*/ 168442 w 2189747"/>
              <a:gd name="connsiteY65" fmla="*/ 1143000 h 2695073"/>
              <a:gd name="connsiteX66" fmla="*/ 180474 w 2189747"/>
              <a:gd name="connsiteY66" fmla="*/ 1215189 h 2695073"/>
              <a:gd name="connsiteX67" fmla="*/ 204537 w 2189747"/>
              <a:gd name="connsiteY67" fmla="*/ 1311442 h 2695073"/>
              <a:gd name="connsiteX68" fmla="*/ 216568 w 2189747"/>
              <a:gd name="connsiteY68" fmla="*/ 1419726 h 2695073"/>
              <a:gd name="connsiteX69" fmla="*/ 228600 w 2189747"/>
              <a:gd name="connsiteY69" fmla="*/ 1455821 h 2695073"/>
              <a:gd name="connsiteX70" fmla="*/ 264695 w 2189747"/>
              <a:gd name="connsiteY70" fmla="*/ 1540042 h 2695073"/>
              <a:gd name="connsiteX71" fmla="*/ 336884 w 2189747"/>
              <a:gd name="connsiteY71" fmla="*/ 1564105 h 2695073"/>
              <a:gd name="connsiteX72" fmla="*/ 409074 w 2189747"/>
              <a:gd name="connsiteY72" fmla="*/ 1636294 h 2695073"/>
              <a:gd name="connsiteX73" fmla="*/ 481263 w 2189747"/>
              <a:gd name="connsiteY73" fmla="*/ 1660358 h 2695073"/>
              <a:gd name="connsiteX74" fmla="*/ 565484 w 2189747"/>
              <a:gd name="connsiteY74" fmla="*/ 1708484 h 2695073"/>
              <a:gd name="connsiteX75" fmla="*/ 601579 w 2189747"/>
              <a:gd name="connsiteY75" fmla="*/ 1732547 h 2695073"/>
              <a:gd name="connsiteX76" fmla="*/ 673768 w 2189747"/>
              <a:gd name="connsiteY76" fmla="*/ 1756610 h 2695073"/>
              <a:gd name="connsiteX77" fmla="*/ 709863 w 2189747"/>
              <a:gd name="connsiteY77" fmla="*/ 1768642 h 2695073"/>
              <a:gd name="connsiteX78" fmla="*/ 818147 w 2189747"/>
              <a:gd name="connsiteY78" fmla="*/ 1828800 h 2695073"/>
              <a:gd name="connsiteX79" fmla="*/ 866274 w 2189747"/>
              <a:gd name="connsiteY79" fmla="*/ 1937084 h 2695073"/>
              <a:gd name="connsiteX80" fmla="*/ 890337 w 2189747"/>
              <a:gd name="connsiteY80" fmla="*/ 1985210 h 2695073"/>
              <a:gd name="connsiteX81" fmla="*/ 914400 w 2189747"/>
              <a:gd name="connsiteY81" fmla="*/ 2057400 h 2695073"/>
              <a:gd name="connsiteX82" fmla="*/ 926431 w 2189747"/>
              <a:gd name="connsiteY82" fmla="*/ 2442410 h 2695073"/>
              <a:gd name="connsiteX83" fmla="*/ 974558 w 2189747"/>
              <a:gd name="connsiteY83" fmla="*/ 2514600 h 2695073"/>
              <a:gd name="connsiteX84" fmla="*/ 986589 w 2189747"/>
              <a:gd name="connsiteY84" fmla="*/ 2550694 h 2695073"/>
              <a:gd name="connsiteX85" fmla="*/ 1034716 w 2189747"/>
              <a:gd name="connsiteY85" fmla="*/ 2622884 h 2695073"/>
              <a:gd name="connsiteX86" fmla="*/ 1058779 w 2189747"/>
              <a:gd name="connsiteY86" fmla="*/ 2658979 h 2695073"/>
              <a:gd name="connsiteX87" fmla="*/ 1094874 w 2189747"/>
              <a:gd name="connsiteY87" fmla="*/ 2695073 h 2695073"/>
              <a:gd name="connsiteX88" fmla="*/ 1167063 w 2189747"/>
              <a:gd name="connsiteY88" fmla="*/ 2658979 h 2695073"/>
              <a:gd name="connsiteX89" fmla="*/ 1239253 w 2189747"/>
              <a:gd name="connsiteY89" fmla="*/ 2622884 h 2695073"/>
              <a:gd name="connsiteX90" fmla="*/ 1371600 w 2189747"/>
              <a:gd name="connsiteY90" fmla="*/ 2574758 h 2695073"/>
              <a:gd name="connsiteX91" fmla="*/ 1395663 w 2189747"/>
              <a:gd name="connsiteY91" fmla="*/ 2550694 h 2695073"/>
              <a:gd name="connsiteX92" fmla="*/ 1467853 w 2189747"/>
              <a:gd name="connsiteY92" fmla="*/ 2502568 h 2695073"/>
              <a:gd name="connsiteX93" fmla="*/ 1528010 w 2189747"/>
              <a:gd name="connsiteY93" fmla="*/ 2454442 h 2695073"/>
              <a:gd name="connsiteX94" fmla="*/ 1552074 w 2189747"/>
              <a:gd name="connsiteY94" fmla="*/ 2430379 h 2695073"/>
              <a:gd name="connsiteX95" fmla="*/ 1720516 w 2189747"/>
              <a:gd name="connsiteY95" fmla="*/ 2406315 h 2695073"/>
              <a:gd name="connsiteX96" fmla="*/ 1768642 w 2189747"/>
              <a:gd name="connsiteY96" fmla="*/ 2370221 h 2695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189747" h="2695073">
                <a:moveTo>
                  <a:pt x="1648326" y="2430379"/>
                </a:moveTo>
                <a:cubicBezTo>
                  <a:pt x="1664368" y="2410326"/>
                  <a:pt x="1676955" y="2386933"/>
                  <a:pt x="1696453" y="2370221"/>
                </a:cubicBezTo>
                <a:cubicBezTo>
                  <a:pt x="1706082" y="2361967"/>
                  <a:pt x="1721995" y="2365224"/>
                  <a:pt x="1732547" y="2358189"/>
                </a:cubicBezTo>
                <a:cubicBezTo>
                  <a:pt x="1870048" y="2266520"/>
                  <a:pt x="1681716" y="2374790"/>
                  <a:pt x="1792705" y="2286000"/>
                </a:cubicBezTo>
                <a:cubicBezTo>
                  <a:pt x="1802608" y="2278077"/>
                  <a:pt x="1816768" y="2277979"/>
                  <a:pt x="1828800" y="2273968"/>
                </a:cubicBezTo>
                <a:cubicBezTo>
                  <a:pt x="1914787" y="2144986"/>
                  <a:pt x="1780879" y="2340738"/>
                  <a:pt x="1888958" y="2201779"/>
                </a:cubicBezTo>
                <a:cubicBezTo>
                  <a:pt x="1906713" y="2178951"/>
                  <a:pt x="1927938" y="2157025"/>
                  <a:pt x="1937084" y="2129589"/>
                </a:cubicBezTo>
                <a:cubicBezTo>
                  <a:pt x="1941095" y="2117557"/>
                  <a:pt x="1942081" y="2104046"/>
                  <a:pt x="1949116" y="2093494"/>
                </a:cubicBezTo>
                <a:cubicBezTo>
                  <a:pt x="1958554" y="2079337"/>
                  <a:pt x="1973179" y="2069431"/>
                  <a:pt x="1985210" y="2057400"/>
                </a:cubicBezTo>
                <a:cubicBezTo>
                  <a:pt x="2013820" y="1971572"/>
                  <a:pt x="1973251" y="2075340"/>
                  <a:pt x="2033337" y="1985210"/>
                </a:cubicBezTo>
                <a:cubicBezTo>
                  <a:pt x="2040372" y="1974658"/>
                  <a:pt x="2040372" y="1960772"/>
                  <a:pt x="2045368" y="1949115"/>
                </a:cubicBezTo>
                <a:cubicBezTo>
                  <a:pt x="2052433" y="1932630"/>
                  <a:pt x="2062366" y="1917474"/>
                  <a:pt x="2069431" y="1900989"/>
                </a:cubicBezTo>
                <a:cubicBezTo>
                  <a:pt x="2074427" y="1889332"/>
                  <a:pt x="2075791" y="1876238"/>
                  <a:pt x="2081463" y="1864894"/>
                </a:cubicBezTo>
                <a:cubicBezTo>
                  <a:pt x="2096640" y="1834541"/>
                  <a:pt x="2107209" y="1827117"/>
                  <a:pt x="2129589" y="1804736"/>
                </a:cubicBezTo>
                <a:cubicBezTo>
                  <a:pt x="2133600" y="1792705"/>
                  <a:pt x="2135949" y="1779985"/>
                  <a:pt x="2141621" y="1768642"/>
                </a:cubicBezTo>
                <a:cubicBezTo>
                  <a:pt x="2148088" y="1755708"/>
                  <a:pt x="2159811" y="1745761"/>
                  <a:pt x="2165684" y="1732547"/>
                </a:cubicBezTo>
                <a:cubicBezTo>
                  <a:pt x="2175986" y="1709368"/>
                  <a:pt x="2189747" y="1660358"/>
                  <a:pt x="2189747" y="1660358"/>
                </a:cubicBezTo>
                <a:cubicBezTo>
                  <a:pt x="2185737" y="1548063"/>
                  <a:pt x="2184950" y="1435606"/>
                  <a:pt x="2177716" y="1323473"/>
                </a:cubicBezTo>
                <a:cubicBezTo>
                  <a:pt x="2175150" y="1283704"/>
                  <a:pt x="2162976" y="1290009"/>
                  <a:pt x="2141621" y="1263315"/>
                </a:cubicBezTo>
                <a:cubicBezTo>
                  <a:pt x="2112303" y="1226668"/>
                  <a:pt x="2118202" y="1222330"/>
                  <a:pt x="2093495" y="1179094"/>
                </a:cubicBezTo>
                <a:cubicBezTo>
                  <a:pt x="2086321" y="1166539"/>
                  <a:pt x="2077452" y="1155031"/>
                  <a:pt x="2069431" y="1143000"/>
                </a:cubicBezTo>
                <a:cubicBezTo>
                  <a:pt x="2065421" y="1126958"/>
                  <a:pt x="2064795" y="1109663"/>
                  <a:pt x="2057400" y="1094873"/>
                </a:cubicBezTo>
                <a:cubicBezTo>
                  <a:pt x="2044467" y="1069006"/>
                  <a:pt x="2018420" y="1050120"/>
                  <a:pt x="2009274" y="1022684"/>
                </a:cubicBezTo>
                <a:cubicBezTo>
                  <a:pt x="2001921" y="1000626"/>
                  <a:pt x="1987147" y="935200"/>
                  <a:pt x="1961147" y="914400"/>
                </a:cubicBezTo>
                <a:cubicBezTo>
                  <a:pt x="1951244" y="906477"/>
                  <a:pt x="1937084" y="906379"/>
                  <a:pt x="1925053" y="902368"/>
                </a:cubicBezTo>
                <a:cubicBezTo>
                  <a:pt x="1917032" y="894347"/>
                  <a:pt x="1906825" y="888032"/>
                  <a:pt x="1900989" y="878305"/>
                </a:cubicBezTo>
                <a:cubicBezTo>
                  <a:pt x="1894464" y="867430"/>
                  <a:pt x="1897926" y="851178"/>
                  <a:pt x="1888958" y="842210"/>
                </a:cubicBezTo>
                <a:cubicBezTo>
                  <a:pt x="1879990" y="833242"/>
                  <a:pt x="1864895" y="834189"/>
                  <a:pt x="1852863" y="830179"/>
                </a:cubicBezTo>
                <a:cubicBezTo>
                  <a:pt x="1840831" y="822158"/>
                  <a:pt x="1826993" y="816340"/>
                  <a:pt x="1816768" y="806115"/>
                </a:cubicBezTo>
                <a:cubicBezTo>
                  <a:pt x="1793444" y="782791"/>
                  <a:pt x="1790459" y="763284"/>
                  <a:pt x="1780674" y="733926"/>
                </a:cubicBezTo>
                <a:cubicBezTo>
                  <a:pt x="1777857" y="652248"/>
                  <a:pt x="1776549" y="394300"/>
                  <a:pt x="1756610" y="264694"/>
                </a:cubicBezTo>
                <a:cubicBezTo>
                  <a:pt x="1754682" y="252159"/>
                  <a:pt x="1748063" y="240794"/>
                  <a:pt x="1744579" y="228600"/>
                </a:cubicBezTo>
                <a:cubicBezTo>
                  <a:pt x="1740036" y="212700"/>
                  <a:pt x="1735505" y="196742"/>
                  <a:pt x="1732547" y="180473"/>
                </a:cubicBezTo>
                <a:cubicBezTo>
                  <a:pt x="1727474" y="152572"/>
                  <a:pt x="1732033" y="122166"/>
                  <a:pt x="1720516" y="96252"/>
                </a:cubicBezTo>
                <a:cubicBezTo>
                  <a:pt x="1708426" y="69049"/>
                  <a:pt x="1640589" y="63423"/>
                  <a:pt x="1624263" y="60158"/>
                </a:cubicBezTo>
                <a:cubicBezTo>
                  <a:pt x="1592659" y="28553"/>
                  <a:pt x="1598850" y="21395"/>
                  <a:pt x="1540042" y="48126"/>
                </a:cubicBezTo>
                <a:cubicBezTo>
                  <a:pt x="1513714" y="60093"/>
                  <a:pt x="1491916" y="80210"/>
                  <a:pt x="1467853" y="96252"/>
                </a:cubicBezTo>
                <a:cubicBezTo>
                  <a:pt x="1455821" y="104273"/>
                  <a:pt x="1441983" y="110090"/>
                  <a:pt x="1431758" y="120315"/>
                </a:cubicBezTo>
                <a:cubicBezTo>
                  <a:pt x="1403253" y="148821"/>
                  <a:pt x="1376322" y="178900"/>
                  <a:pt x="1335505" y="192505"/>
                </a:cubicBezTo>
                <a:lnTo>
                  <a:pt x="1299410" y="204536"/>
                </a:lnTo>
                <a:cubicBezTo>
                  <a:pt x="1291389" y="212557"/>
                  <a:pt x="1285493" y="223527"/>
                  <a:pt x="1275347" y="228600"/>
                </a:cubicBezTo>
                <a:cubicBezTo>
                  <a:pt x="1252660" y="239944"/>
                  <a:pt x="1227221" y="244642"/>
                  <a:pt x="1203158" y="252663"/>
                </a:cubicBezTo>
                <a:cubicBezTo>
                  <a:pt x="1128830" y="277439"/>
                  <a:pt x="1179670" y="263433"/>
                  <a:pt x="1046747" y="276726"/>
                </a:cubicBezTo>
                <a:cubicBezTo>
                  <a:pt x="1010652" y="272715"/>
                  <a:pt x="974286" y="270664"/>
                  <a:pt x="938463" y="264694"/>
                </a:cubicBezTo>
                <a:cubicBezTo>
                  <a:pt x="925953" y="262609"/>
                  <a:pt x="912920" y="259698"/>
                  <a:pt x="902368" y="252663"/>
                </a:cubicBezTo>
                <a:cubicBezTo>
                  <a:pt x="888211" y="243225"/>
                  <a:pt x="881148" y="224831"/>
                  <a:pt x="866274" y="216568"/>
                </a:cubicBezTo>
                <a:cubicBezTo>
                  <a:pt x="844101" y="204250"/>
                  <a:pt x="794084" y="192505"/>
                  <a:pt x="794084" y="192505"/>
                </a:cubicBezTo>
                <a:cubicBezTo>
                  <a:pt x="784298" y="163146"/>
                  <a:pt x="781315" y="143641"/>
                  <a:pt x="757989" y="120315"/>
                </a:cubicBezTo>
                <a:cubicBezTo>
                  <a:pt x="736895" y="99221"/>
                  <a:pt x="713201" y="92050"/>
                  <a:pt x="685800" y="84221"/>
                </a:cubicBezTo>
                <a:cubicBezTo>
                  <a:pt x="669900" y="79678"/>
                  <a:pt x="653716" y="76200"/>
                  <a:pt x="637674" y="72189"/>
                </a:cubicBezTo>
                <a:cubicBezTo>
                  <a:pt x="629653" y="64168"/>
                  <a:pt x="622685" y="54932"/>
                  <a:pt x="613610" y="48126"/>
                </a:cubicBezTo>
                <a:cubicBezTo>
                  <a:pt x="590474" y="30774"/>
                  <a:pt x="541421" y="0"/>
                  <a:pt x="541421" y="0"/>
                </a:cubicBezTo>
                <a:cubicBezTo>
                  <a:pt x="517886" y="7844"/>
                  <a:pt x="480799" y="21231"/>
                  <a:pt x="457200" y="24063"/>
                </a:cubicBezTo>
                <a:cubicBezTo>
                  <a:pt x="373201" y="34143"/>
                  <a:pt x="287988" y="34217"/>
                  <a:pt x="204537" y="48126"/>
                </a:cubicBezTo>
                <a:lnTo>
                  <a:pt x="132347" y="60158"/>
                </a:lnTo>
                <a:cubicBezTo>
                  <a:pt x="112294" y="80210"/>
                  <a:pt x="87919" y="96719"/>
                  <a:pt x="72189" y="120315"/>
                </a:cubicBezTo>
                <a:lnTo>
                  <a:pt x="24063" y="192505"/>
                </a:lnTo>
                <a:cubicBezTo>
                  <a:pt x="20052" y="232610"/>
                  <a:pt x="17030" y="272827"/>
                  <a:pt x="12031" y="312821"/>
                </a:cubicBezTo>
                <a:cubicBezTo>
                  <a:pt x="9005" y="337028"/>
                  <a:pt x="0" y="360615"/>
                  <a:pt x="0" y="385010"/>
                </a:cubicBezTo>
                <a:cubicBezTo>
                  <a:pt x="0" y="474012"/>
                  <a:pt x="10906" y="489916"/>
                  <a:pt x="36095" y="565484"/>
                </a:cubicBezTo>
                <a:cubicBezTo>
                  <a:pt x="36099" y="565495"/>
                  <a:pt x="60153" y="637662"/>
                  <a:pt x="60158" y="637673"/>
                </a:cubicBezTo>
                <a:cubicBezTo>
                  <a:pt x="68179" y="653715"/>
                  <a:pt x="77560" y="669147"/>
                  <a:pt x="84221" y="685800"/>
                </a:cubicBezTo>
                <a:cubicBezTo>
                  <a:pt x="93641" y="709350"/>
                  <a:pt x="100263" y="733926"/>
                  <a:pt x="108284" y="757989"/>
                </a:cubicBezTo>
                <a:cubicBezTo>
                  <a:pt x="119753" y="792396"/>
                  <a:pt x="124792" y="804433"/>
                  <a:pt x="132347" y="842210"/>
                </a:cubicBezTo>
                <a:cubicBezTo>
                  <a:pt x="153521" y="948082"/>
                  <a:pt x="132996" y="880250"/>
                  <a:pt x="156410" y="950494"/>
                </a:cubicBezTo>
                <a:cubicBezTo>
                  <a:pt x="160421" y="1014663"/>
                  <a:pt x="162621" y="1078970"/>
                  <a:pt x="168442" y="1143000"/>
                </a:cubicBezTo>
                <a:cubicBezTo>
                  <a:pt x="170651" y="1167295"/>
                  <a:pt x="175182" y="1191375"/>
                  <a:pt x="180474" y="1215189"/>
                </a:cubicBezTo>
                <a:cubicBezTo>
                  <a:pt x="202865" y="1315947"/>
                  <a:pt x="183740" y="1165865"/>
                  <a:pt x="204537" y="1311442"/>
                </a:cubicBezTo>
                <a:cubicBezTo>
                  <a:pt x="209673" y="1347394"/>
                  <a:pt x="210598" y="1383903"/>
                  <a:pt x="216568" y="1419726"/>
                </a:cubicBezTo>
                <a:cubicBezTo>
                  <a:pt x="218653" y="1432236"/>
                  <a:pt x="225524" y="1443517"/>
                  <a:pt x="228600" y="1455821"/>
                </a:cubicBezTo>
                <a:cubicBezTo>
                  <a:pt x="237009" y="1489457"/>
                  <a:pt x="229414" y="1522402"/>
                  <a:pt x="264695" y="1540042"/>
                </a:cubicBezTo>
                <a:cubicBezTo>
                  <a:pt x="287382" y="1551385"/>
                  <a:pt x="336884" y="1564105"/>
                  <a:pt x="336884" y="1564105"/>
                </a:cubicBezTo>
                <a:cubicBezTo>
                  <a:pt x="360947" y="1588168"/>
                  <a:pt x="376790" y="1625532"/>
                  <a:pt x="409074" y="1636294"/>
                </a:cubicBezTo>
                <a:lnTo>
                  <a:pt x="481263" y="1660358"/>
                </a:lnTo>
                <a:cubicBezTo>
                  <a:pt x="597633" y="1747634"/>
                  <a:pt x="473621" y="1662552"/>
                  <a:pt x="565484" y="1708484"/>
                </a:cubicBezTo>
                <a:cubicBezTo>
                  <a:pt x="578418" y="1714951"/>
                  <a:pt x="588365" y="1726674"/>
                  <a:pt x="601579" y="1732547"/>
                </a:cubicBezTo>
                <a:cubicBezTo>
                  <a:pt x="624758" y="1742849"/>
                  <a:pt x="649705" y="1748589"/>
                  <a:pt x="673768" y="1756610"/>
                </a:cubicBezTo>
                <a:cubicBezTo>
                  <a:pt x="685800" y="1760621"/>
                  <a:pt x="699310" y="1761607"/>
                  <a:pt x="709863" y="1768642"/>
                </a:cubicBezTo>
                <a:cubicBezTo>
                  <a:pt x="792605" y="1823803"/>
                  <a:pt x="754617" y="1807622"/>
                  <a:pt x="818147" y="1828800"/>
                </a:cubicBezTo>
                <a:cubicBezTo>
                  <a:pt x="888926" y="1934967"/>
                  <a:pt x="780371" y="1765278"/>
                  <a:pt x="866274" y="1937084"/>
                </a:cubicBezTo>
                <a:cubicBezTo>
                  <a:pt x="874295" y="1953126"/>
                  <a:pt x="883676" y="1968557"/>
                  <a:pt x="890337" y="1985210"/>
                </a:cubicBezTo>
                <a:cubicBezTo>
                  <a:pt x="899757" y="2008761"/>
                  <a:pt x="914400" y="2057400"/>
                  <a:pt x="914400" y="2057400"/>
                </a:cubicBezTo>
                <a:cubicBezTo>
                  <a:pt x="918410" y="2185737"/>
                  <a:pt x="909681" y="2315108"/>
                  <a:pt x="926431" y="2442410"/>
                </a:cubicBezTo>
                <a:cubicBezTo>
                  <a:pt x="930204" y="2471083"/>
                  <a:pt x="974558" y="2514600"/>
                  <a:pt x="974558" y="2514600"/>
                </a:cubicBezTo>
                <a:cubicBezTo>
                  <a:pt x="978568" y="2526631"/>
                  <a:pt x="980430" y="2539608"/>
                  <a:pt x="986589" y="2550694"/>
                </a:cubicBezTo>
                <a:cubicBezTo>
                  <a:pt x="1000634" y="2575975"/>
                  <a:pt x="1018674" y="2598821"/>
                  <a:pt x="1034716" y="2622884"/>
                </a:cubicBezTo>
                <a:cubicBezTo>
                  <a:pt x="1042737" y="2634916"/>
                  <a:pt x="1048554" y="2648754"/>
                  <a:pt x="1058779" y="2658979"/>
                </a:cubicBezTo>
                <a:lnTo>
                  <a:pt x="1094874" y="2695073"/>
                </a:lnTo>
                <a:cubicBezTo>
                  <a:pt x="1185593" y="2664834"/>
                  <a:pt x="1073774" y="2705624"/>
                  <a:pt x="1167063" y="2658979"/>
                </a:cubicBezTo>
                <a:cubicBezTo>
                  <a:pt x="1266689" y="2609166"/>
                  <a:pt x="1135810" y="2691845"/>
                  <a:pt x="1239253" y="2622884"/>
                </a:cubicBezTo>
                <a:cubicBezTo>
                  <a:pt x="1289892" y="2546924"/>
                  <a:pt x="1232791" y="2612615"/>
                  <a:pt x="1371600" y="2574758"/>
                </a:cubicBezTo>
                <a:cubicBezTo>
                  <a:pt x="1382544" y="2571773"/>
                  <a:pt x="1386588" y="2557500"/>
                  <a:pt x="1395663" y="2550694"/>
                </a:cubicBezTo>
                <a:cubicBezTo>
                  <a:pt x="1418799" y="2533342"/>
                  <a:pt x="1467853" y="2502568"/>
                  <a:pt x="1467853" y="2502568"/>
                </a:cubicBezTo>
                <a:cubicBezTo>
                  <a:pt x="1515778" y="2430679"/>
                  <a:pt x="1463439" y="2493183"/>
                  <a:pt x="1528010" y="2454442"/>
                </a:cubicBezTo>
                <a:cubicBezTo>
                  <a:pt x="1537737" y="2448606"/>
                  <a:pt x="1542347" y="2436215"/>
                  <a:pt x="1552074" y="2430379"/>
                </a:cubicBezTo>
                <a:cubicBezTo>
                  <a:pt x="1589276" y="2408058"/>
                  <a:pt x="1718457" y="2406502"/>
                  <a:pt x="1720516" y="2406315"/>
                </a:cubicBezTo>
                <a:cubicBezTo>
                  <a:pt x="1761329" y="2379106"/>
                  <a:pt x="1746385" y="2392476"/>
                  <a:pt x="1768642" y="2370221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0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 animBg="1"/>
      <p:bldP spid="155" grpId="0" animBg="1"/>
      <p:bldP spid="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20595"/>
              </p:ext>
            </p:extLst>
          </p:nvPr>
        </p:nvGraphicFramePr>
        <p:xfrm>
          <a:off x="0" y="1"/>
          <a:ext cx="12192000" cy="717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1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180"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180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Hundreds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Tens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76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3259284" y="-292388"/>
            <a:ext cx="11521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578806" y="-16660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19936" y="-16661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61066" y="-16661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F8EC6-2E04-4099-BF08-C1A559829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0663" y="1512408"/>
            <a:ext cx="2796854" cy="27249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A3F4494-BB77-471F-BBCB-3DDAD410C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3063" y="1664808"/>
            <a:ext cx="2796854" cy="27249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4A0CBD3-0EA3-48C8-8980-F232824DD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5463" y="1817208"/>
            <a:ext cx="2796854" cy="27249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2AAF019-6714-449B-BEB1-635286414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646" y="1476446"/>
            <a:ext cx="2724932" cy="37687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36CD671-AADE-4C61-9E20-13336BF5E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646" y="1935478"/>
            <a:ext cx="2724932" cy="37687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3980ACF4-F755-4FFC-BF46-0671DBED6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2396950"/>
            <a:ext cx="2724932" cy="37687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81FFDEF-60D9-4FA6-B2A9-3AC4C4181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2855982"/>
            <a:ext cx="2724932" cy="37687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CE5100DA-25BF-46C0-9C40-FA30A7BD3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3313178"/>
            <a:ext cx="2724932" cy="37687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CB60228D-2DAA-4B57-B55C-1219FAE67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3772210"/>
            <a:ext cx="2724932" cy="3768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06A6BD-6AE0-4293-B8F1-66E9A72CF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911" y="1497447"/>
            <a:ext cx="314605" cy="38451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327217D-FED8-4026-B710-96A36DA98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9026" y="1497446"/>
            <a:ext cx="314605" cy="38451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181346A-D8DE-4373-9EFB-09A94CB52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287" y="1497901"/>
            <a:ext cx="314605" cy="38451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F594E3C-4243-45BD-8422-8AD090C668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3315" y="1497447"/>
            <a:ext cx="314605" cy="384517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89FBD55-6BFD-4565-B532-E7217EEC8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7718" y="1489751"/>
            <a:ext cx="314605" cy="38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429599"/>
              </p:ext>
            </p:extLst>
          </p:nvPr>
        </p:nvGraphicFramePr>
        <p:xfrm>
          <a:off x="0" y="1"/>
          <a:ext cx="12192000" cy="472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1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180"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180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Hundreds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Tens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3842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3259284" y="-292388"/>
            <a:ext cx="11521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578806" y="-16660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19936" y="-16661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61066" y="-16661"/>
            <a:ext cx="11521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7030A0"/>
                </a:solidFill>
              </a:rPr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F8EC6-2E04-4099-BF08-C1A559829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0663" y="1512408"/>
            <a:ext cx="2796854" cy="27249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A3F4494-BB77-471F-BBCB-3DDAD410C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3063" y="1664808"/>
            <a:ext cx="2796854" cy="27249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4A0CBD3-0EA3-48C8-8980-F232824DD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5463" y="1817208"/>
            <a:ext cx="2796854" cy="27249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2AAF019-6714-449B-BEB1-635286414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646" y="1476446"/>
            <a:ext cx="2724932" cy="37687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36CD671-AADE-4C61-9E20-13336BF5E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646" y="1935478"/>
            <a:ext cx="2724932" cy="37687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3980ACF4-F755-4FFC-BF46-0671DBED6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2396950"/>
            <a:ext cx="2724932" cy="37687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81FFDEF-60D9-4FA6-B2A9-3AC4C4181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2855982"/>
            <a:ext cx="2724932" cy="37687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CE5100DA-25BF-46C0-9C40-FA30A7BD3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3313178"/>
            <a:ext cx="2724932" cy="37687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CB60228D-2DAA-4B57-B55C-1219FAE67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34" y="3772210"/>
            <a:ext cx="2724932" cy="3768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06A6BD-6AE0-4293-B8F1-66E9A72CF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911" y="1497447"/>
            <a:ext cx="314605" cy="38451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327217D-FED8-4026-B710-96A36DA98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9026" y="1497446"/>
            <a:ext cx="314605" cy="38451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181346A-D8DE-4373-9EFB-09A94CB52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287" y="1497901"/>
            <a:ext cx="314605" cy="38451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F594E3C-4243-45BD-8422-8AD090C668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3315" y="1497447"/>
            <a:ext cx="314605" cy="384517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89FBD55-6BFD-4565-B532-E7217EEC8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7718" y="1489751"/>
            <a:ext cx="314605" cy="384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A398D7-F244-4EB9-B3F9-B41D40239FC9}"/>
              </a:ext>
            </a:extLst>
          </p:cNvPr>
          <p:cNvSpPr txBox="1"/>
          <p:nvPr/>
        </p:nvSpPr>
        <p:spPr>
          <a:xfrm>
            <a:off x="146624" y="4871178"/>
            <a:ext cx="11756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many tens are in all of the number 365? Where are the tens?</a:t>
            </a:r>
          </a:p>
          <a:p>
            <a:endParaRPr lang="en-NZ" sz="2400" dirty="0"/>
          </a:p>
          <a:p>
            <a:r>
              <a:rPr lang="en-NZ" sz="2400" dirty="0"/>
              <a:t>How many fives are in all of 365?</a:t>
            </a:r>
          </a:p>
          <a:p>
            <a:endParaRPr lang="en-NZ" sz="2400" dirty="0"/>
          </a:p>
          <a:p>
            <a:r>
              <a:rPr lang="en-NZ" sz="2400" dirty="0"/>
              <a:t>How many more people must be added to make 500?</a:t>
            </a:r>
          </a:p>
        </p:txBody>
      </p:sp>
    </p:spTree>
    <p:extLst>
      <p:ext uri="{BB962C8B-B14F-4D97-AF65-F5344CB8AC3E}">
        <p14:creationId xmlns:p14="http://schemas.microsoft.com/office/powerpoint/2010/main" val="3174654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74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13</cp:revision>
  <dcterms:created xsi:type="dcterms:W3CDTF">2020-01-13T01:25:20Z</dcterms:created>
  <dcterms:modified xsi:type="dcterms:W3CDTF">2020-01-13T09:02:38Z</dcterms:modified>
</cp:coreProperties>
</file>