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D391-9AE5-4CB0-8ED1-A65AF3DA5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558C5-02C4-4DC7-97CF-58DE72046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09418-A77D-4B8F-AAAE-CD4FB92C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6926C-5DC6-4650-9DC7-E849C40E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B8A6-EE56-44FD-882C-2261AE8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866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D498-1EF0-4879-8103-5B9FB853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93321-A188-45C7-B45C-BBF5BD350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670D-605C-425B-8E2C-A57E04CC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1FBA3-FC71-453A-A5C4-8F8F2AAD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5F53D-E252-448D-B616-646A071A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340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0294A-6B23-42E9-A5F3-D25FD170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9F868-D0A2-4455-AD37-BBB3BC55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ECAD-81C7-4845-A01D-50484125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0B2B-E9D2-4CF0-A573-84230B8B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A143-DCEB-4BA5-B992-2A51756E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714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D734-EFC3-4220-9207-D6F15701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7A35C-2046-425C-98AC-8FFE3D8A5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76D9B-8948-4D20-96C3-3120B403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01621-12F7-4C23-9194-E4237CB8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5E1C1-A368-4827-81EF-9023FD28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189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8B1-C55A-4007-BFA7-C2987480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28B27-2B6F-4157-8352-C70477AD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7B21A-776F-4D06-BB88-B747379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FC95-1BAE-4CA1-A0FA-800CE84A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2D0A-E2BB-47CB-A9A9-610B1220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994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0A52-9588-427F-9391-CC99E0F7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3B8F9-96D2-44A0-A39E-BA5AFE7D9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BAE5D-E875-41DF-9DA2-09A8ED04B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5854B-83C7-412F-BB24-1537444A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68437-752C-42D9-8C9B-EE015AE1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C3BA4-EC56-4A78-85E6-ED1206CD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631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6974-C384-4CFB-BA4D-8C66A3C6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9B42C-F3D2-4F10-BCD0-C6AE7D0E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92629-4939-424F-8682-AE5ACE994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BE3A3-23C4-4463-A2CC-057AD88B8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BFF01-85DF-4FA3-AEB6-E3AAA4F56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DFA6A-B329-46B9-94D0-F98E68B3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0E6F4-42E9-40FF-A0D4-7E2F45F7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B1233-548B-43C0-977B-4A3B4360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67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0679-D76B-4E86-9652-FCC6D7C8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8DAED-DC9D-46A8-8CA4-351FA264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83BC4-B593-4CB1-A763-8FD905BA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E874F-D017-43E6-94CF-79133407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191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4119F-775A-463E-B96E-AD18AD9F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B0666-ED5C-40F0-BE4E-2E361609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AC42C-2E39-4540-B08E-81ED96FD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32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4DC8-5580-4C35-9E03-A5672808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98F6-BB65-45F8-8AB3-E2A4B342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4025E-3676-4970-B043-A41973F76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93EBF-A363-4D27-9F92-CDD28D3A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4B0F8-F705-496C-B97C-9849A73A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FD181-ADA9-40DA-BBBC-083F600F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25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C11B-EBB2-4A50-BD89-C06D2723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6D846-EDED-4137-A3F3-79EE06AC9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F692A-50BF-487E-9252-4EE47F4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C3A62-9E7F-4C3E-A4A8-18896E28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FD7FA-D812-4911-89FF-52FE09F7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E67F0-ADFD-4158-959A-551172FD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243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72A96-1F06-41AD-8698-8682CE1A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434B6-C8E8-49B5-8EFD-5EA7C882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61F0-005D-4C48-9902-303C2122D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66D3-B09D-4685-AB83-680252247AB9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A202-7723-41BF-BD22-F4BDB69A6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2370C-CFF9-49F5-9E6A-41F9A1CF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AB23-9F70-4169-BA5D-794FABC18A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52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9638F7B2-8172-2144-B0B7-B1B26C2E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" y="-687"/>
            <a:ext cx="10317892" cy="68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sitting, different, posing&#10;&#10;Description automatically generated">
            <a:extLst>
              <a:ext uri="{FF2B5EF4-FFF2-40B4-BE49-F238E27FC236}">
                <a16:creationId xmlns:a16="http://schemas.microsoft.com/office/drawing/2014/main" id="{F7D92A55-D246-9F40-97A6-BB9EE227D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2" y="864972"/>
            <a:ext cx="10699354" cy="53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ok, sitting, photo, light&#10;&#10;Description automatically generated">
            <a:extLst>
              <a:ext uri="{FF2B5EF4-FFF2-40B4-BE49-F238E27FC236}">
                <a16:creationId xmlns:a16="http://schemas.microsoft.com/office/drawing/2014/main" id="{60D3AC36-94F9-5E47-8F31-947972B74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99" y="707536"/>
            <a:ext cx="1376399" cy="5077796"/>
          </a:xfrm>
          <a:prstGeom prst="rect">
            <a:avLst/>
          </a:prstGeom>
        </p:spPr>
      </p:pic>
      <p:pic>
        <p:nvPicPr>
          <p:cNvPr id="7" name="Picture 6" descr="A picture containing sitting, computer, computer, desk&#10;&#10;Description automatically generated">
            <a:extLst>
              <a:ext uri="{FF2B5EF4-FFF2-40B4-BE49-F238E27FC236}">
                <a16:creationId xmlns:a16="http://schemas.microsoft.com/office/drawing/2014/main" id="{E9A39A56-84B1-DF4F-959A-41851FDEE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56" y="707537"/>
            <a:ext cx="1320599" cy="5077796"/>
          </a:xfrm>
          <a:prstGeom prst="rect">
            <a:avLst/>
          </a:prstGeom>
        </p:spPr>
      </p:pic>
      <p:pic>
        <p:nvPicPr>
          <p:cNvPr id="10" name="Picture 9" descr="A picture containing device, sitting, computer, book&#10;&#10;Description automatically generated">
            <a:extLst>
              <a:ext uri="{FF2B5EF4-FFF2-40B4-BE49-F238E27FC236}">
                <a16:creationId xmlns:a16="http://schemas.microsoft.com/office/drawing/2014/main" id="{7BACDD14-E4F4-2D48-9864-3839B3286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78" y="707536"/>
            <a:ext cx="1339199" cy="507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DE4103-087E-4AF8-9C67-1E4C4348E703}"/>
              </a:ext>
            </a:extLst>
          </p:cNvPr>
          <p:cNvSpPr txBox="1"/>
          <p:nvPr/>
        </p:nvSpPr>
        <p:spPr>
          <a:xfrm>
            <a:off x="771896" y="4952010"/>
            <a:ext cx="501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dirty="0"/>
              <a:t>Bathing pool at The Polynesian Baths, Rotorua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D62BA-C2F1-421C-A2E9-B34BF96B8A0B}"/>
              </a:ext>
            </a:extLst>
          </p:cNvPr>
          <p:cNvSpPr txBox="1"/>
          <p:nvPr/>
        </p:nvSpPr>
        <p:spPr>
          <a:xfrm>
            <a:off x="6565075" y="4952009"/>
            <a:ext cx="501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dirty="0"/>
              <a:t>Average temperature of water, Lake Taupō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218A4-B8EC-174C-A630-47438C378DDE}"/>
              </a:ext>
            </a:extLst>
          </p:cNvPr>
          <p:cNvSpPr txBox="1"/>
          <p:nvPr/>
        </p:nvSpPr>
        <p:spPr>
          <a:xfrm>
            <a:off x="2730936" y="5439313"/>
            <a:ext cx="1093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2800" dirty="0">
                <a:solidFill>
                  <a:srgbClr val="0070C0"/>
                </a:solidFill>
              </a:rPr>
              <a:t>32⁰C</a:t>
            </a:r>
            <a:endParaRPr lang="en-NZ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22527-2D6B-1443-ABA4-F80B2D68B38E}"/>
              </a:ext>
            </a:extLst>
          </p:cNvPr>
          <p:cNvSpPr txBox="1"/>
          <p:nvPr/>
        </p:nvSpPr>
        <p:spPr>
          <a:xfrm>
            <a:off x="8524115" y="5439313"/>
            <a:ext cx="1093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2800" dirty="0">
                <a:solidFill>
                  <a:srgbClr val="0070C0"/>
                </a:solidFill>
              </a:rPr>
              <a:t>10⁰C</a:t>
            </a:r>
            <a:endParaRPr lang="en-NZ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" name="Picture 8" descr="A body of water&#10;&#10;Description automatically generated">
            <a:extLst>
              <a:ext uri="{FF2B5EF4-FFF2-40B4-BE49-F238E27FC236}">
                <a16:creationId xmlns:a16="http://schemas.microsoft.com/office/drawing/2014/main" id="{ADB7F2A2-11E1-5840-A6F5-41FBAECD9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5" y="1112625"/>
            <a:ext cx="5474366" cy="3624303"/>
          </a:xfrm>
          <a:prstGeom prst="rect">
            <a:avLst/>
          </a:prstGeom>
        </p:spPr>
      </p:pic>
      <p:pic>
        <p:nvPicPr>
          <p:cNvPr id="11" name="Picture 10" descr="A wooden bench sitting next to a body of water&#10;&#10;Description automatically generated">
            <a:extLst>
              <a:ext uri="{FF2B5EF4-FFF2-40B4-BE49-F238E27FC236}">
                <a16:creationId xmlns:a16="http://schemas.microsoft.com/office/drawing/2014/main" id="{81AA8604-1E14-F243-AC03-939B08812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39" y="1108334"/>
            <a:ext cx="5436455" cy="36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4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2" ma:contentTypeDescription="Create a new document." ma:contentTypeScope="" ma:versionID="2dc08c1c0178ed842455e3177bd99562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32e0ecd27c98c0a0852eb18e47e1977c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AF668B-F44F-4278-9E54-71939F489220}"/>
</file>

<file path=customXml/itemProps2.xml><?xml version="1.0" encoding="utf-8"?>
<ds:datastoreItem xmlns:ds="http://schemas.openxmlformats.org/officeDocument/2006/customXml" ds:itemID="{851ACDE2-3E54-42B0-B3D6-5E345C54E764}"/>
</file>

<file path=customXml/itemProps3.xml><?xml version="1.0" encoding="utf-8"?>
<ds:datastoreItem xmlns:ds="http://schemas.openxmlformats.org/officeDocument/2006/customXml" ds:itemID="{575D94E8-A777-415D-8BC5-F718C14A1E1B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9</cp:revision>
  <dcterms:created xsi:type="dcterms:W3CDTF">2020-08-16T20:36:14Z</dcterms:created>
  <dcterms:modified xsi:type="dcterms:W3CDTF">2020-09-07T22:37:08Z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