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B4488-0D5E-4ACA-A708-68386AEF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500-2998-4537-B21A-DC36E87A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17F96-27B3-409E-BECC-C0F7FEC4C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4F9CD-B866-4314-ACC9-6A6D120B7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6C613-173B-433A-86A2-251C65275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589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7E1FC-BE45-45F5-A466-E5949ED5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4BD8E-512A-4AC9-8ACE-C27CC993A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F93D2-BE15-40C5-A452-EE5A7DEB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2C7B9-B5B3-4A03-A20A-836C5DDB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F44A0-258C-4255-8A61-EC865BA78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42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D85A7-95FC-4547-BCBA-CF9E41905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26055-C287-4465-8EA2-0615D562D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3B75F-705F-4EC3-9BDF-258256B6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EE53B-FF28-4911-B4F1-84D6307BD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5046D-4217-448F-AB3B-82987184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491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A54AC-A948-4AC9-95F7-E0408DEA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77B6F-D00F-4735-B7D4-ECE3FA4C6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6C26-8CDC-490A-9E63-42EF7F15B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71CD5-8CBF-492B-A57F-ABB131F4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3BDA-5C4D-45FD-AFB9-29627E92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93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580F-1166-47FE-89DE-549620FAF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7BAD4-FD78-4CFF-B7CD-FB4CA8A79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95268-0732-4FF0-BBDF-920F272B0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53D15-082C-4D2B-B443-F651DA89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DCBBB-0DE2-4FCB-8901-976B93939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607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8813C-FD59-4FF7-95CD-EC1D21C7B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71F3-CBEE-4514-979E-E42825525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8F7D7-5FCB-469D-92C6-9F2B49094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F30FA-80DE-4A1B-BB59-3D1949FFB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7EE3F9-1771-4723-A3FF-6904F13CD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B6C98-A1B5-4B2A-B224-7FDE6D05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643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913B-8C77-45A5-9F6E-ABAF62467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92A9B-4A29-46F5-AC01-137EE6C3D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EF9D3-B2AE-4BFC-B993-9862EAA21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51713-9128-4A19-99CE-03A66A436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66B5B-03B7-4935-AA62-DFD48CC8C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EDF256-0112-4455-8323-C6323059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D05FF-9C84-4B08-A85A-2DD56B347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8928F1-8896-4D44-A1EB-666536CF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365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31594-4518-43D4-8F93-68A63B50D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FABF5B-6C56-4942-8B4A-3E3BDCFB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5CEA63-27B3-44D7-B021-9022B0CC7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AEC7A-B0A8-45B8-91CD-93B3C90A6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649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56450-3B74-4FDF-95CB-881D2C28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AA66F5-8263-41A7-AB3C-DA3D3D13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E32B9-0CEC-4B03-958B-E9A6CEF9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689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FBF2-4F82-44D7-8573-8FBBE6226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2F556-D06B-49EF-B65F-0BDD2460F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B4C8-3EF1-498B-862D-5CC0B595E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87C32-F3F7-4F03-BEF9-F919ADDB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7935E-9E11-4FE6-BFA4-EFD831AC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98629-620D-49A8-9278-FFE25BC32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55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AB9C-4B25-49F5-8F93-BADC423D8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5B8E45-EA36-44F0-985B-AD2D96B07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F108A-6BC2-4A7E-8C8D-365051F00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C9839-593C-4ACB-98AE-5B76299DC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823AD-B26E-45A5-A00E-E6F8635EC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823F1-3175-4F75-A697-248CF750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692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0DCC4-9441-4E72-AA2C-4557761F2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4099C-3249-46B4-B2A8-E66EA190B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7B8BB-E949-4395-A7C1-C34C81E47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DD13B-B1C5-4E7A-AA13-F99DF25887D7}" type="datetimeFigureOut">
              <a:rPr lang="en-NZ" smtClean="0"/>
              <a:t>11/09/20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94D1C-073E-4453-A489-8A7BB71BE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BE59-04D4-42AB-ABE0-20A8C8DF2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BC0C7-3E84-4EA3-AE17-B9F5F3C67A6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247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0DE369-E744-41A4-9760-057FF6DC9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16" y="873841"/>
            <a:ext cx="7466680" cy="4715798"/>
          </a:xfrm>
          <a:prstGeom prst="rect">
            <a:avLst/>
          </a:prstGeom>
        </p:spPr>
      </p:pic>
      <p:sp>
        <p:nvSpPr>
          <p:cNvPr id="5" name="Parallelogram 4">
            <a:extLst>
              <a:ext uri="{FF2B5EF4-FFF2-40B4-BE49-F238E27FC236}">
                <a16:creationId xmlns:a16="http://schemas.microsoft.com/office/drawing/2014/main" id="{C545815C-17CA-44D7-8F5D-6F999A8D81FE}"/>
              </a:ext>
            </a:extLst>
          </p:cNvPr>
          <p:cNvSpPr/>
          <p:nvPr/>
        </p:nvSpPr>
        <p:spPr>
          <a:xfrm>
            <a:off x="2529444" y="1389413"/>
            <a:ext cx="6483927" cy="3672539"/>
          </a:xfrm>
          <a:prstGeom prst="parallelogram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D0DB7-75B2-4D74-A881-9427398315D9}"/>
              </a:ext>
            </a:extLst>
          </p:cNvPr>
          <p:cNvSpPr txBox="1"/>
          <p:nvPr/>
        </p:nvSpPr>
        <p:spPr>
          <a:xfrm>
            <a:off x="736270" y="5997039"/>
            <a:ext cx="971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800" dirty="0"/>
              <a:t>What is the area of this quadrilateral in square units?</a:t>
            </a:r>
            <a:endParaRPr lang="en-NZ" sz="2800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8A06BB7C-FDC6-4769-9B0D-F30BB5DA9232}"/>
              </a:ext>
            </a:extLst>
          </p:cNvPr>
          <p:cNvSpPr/>
          <p:nvPr/>
        </p:nvSpPr>
        <p:spPr>
          <a:xfrm flipV="1">
            <a:off x="8087096" y="1389413"/>
            <a:ext cx="926275" cy="367253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CA41C55B-9AA9-4687-AC4B-D49A765D19B5}"/>
              </a:ext>
            </a:extLst>
          </p:cNvPr>
          <p:cNvSpPr/>
          <p:nvPr/>
        </p:nvSpPr>
        <p:spPr>
          <a:xfrm rot="10800000" flipV="1">
            <a:off x="2529444" y="1389412"/>
            <a:ext cx="926275" cy="367253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09D1F-CC78-4E29-92CE-AED0184B350C}"/>
              </a:ext>
            </a:extLst>
          </p:cNvPr>
          <p:cNvSpPr/>
          <p:nvPr/>
        </p:nvSpPr>
        <p:spPr>
          <a:xfrm>
            <a:off x="3455718" y="1389412"/>
            <a:ext cx="4631377" cy="367253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A8F47C7-1E16-49E8-82D5-7635591928E1}"/>
                  </a:ext>
                </a:extLst>
              </p:cNvPr>
              <p:cNvSpPr txBox="1"/>
              <p:nvPr/>
            </p:nvSpPr>
            <p:spPr>
              <a:xfrm>
                <a:off x="8087095" y="59560"/>
                <a:ext cx="1663570" cy="1329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i-N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×2×8=8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A8F47C7-1E16-49E8-82D5-763559192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7095" y="59560"/>
                <a:ext cx="1663570" cy="13298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0E2E77-504E-40D4-B201-3B8AE8AF2E32}"/>
                  </a:ext>
                </a:extLst>
              </p:cNvPr>
              <p:cNvSpPr txBox="1"/>
              <p:nvPr/>
            </p:nvSpPr>
            <p:spPr>
              <a:xfrm>
                <a:off x="960363" y="4259788"/>
                <a:ext cx="1663570" cy="1329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i-N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×2×8=8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0E2E77-504E-40D4-B201-3B8AE8AF2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63" y="4259788"/>
                <a:ext cx="1663570" cy="13298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/>
              <p:nvPr/>
            </p:nvSpPr>
            <p:spPr>
              <a:xfrm>
                <a:off x="4761493" y="2764074"/>
                <a:ext cx="1663570" cy="94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10×8=80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493" y="2764074"/>
                <a:ext cx="1663570" cy="9441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8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0DE369-E744-41A4-9760-057FF6DC9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16" y="873841"/>
            <a:ext cx="7466680" cy="4715798"/>
          </a:xfrm>
          <a:prstGeom prst="rect">
            <a:avLst/>
          </a:prstGeom>
        </p:spPr>
      </p:pic>
      <p:sp>
        <p:nvSpPr>
          <p:cNvPr id="5" name="Parallelogram 4">
            <a:extLst>
              <a:ext uri="{FF2B5EF4-FFF2-40B4-BE49-F238E27FC236}">
                <a16:creationId xmlns:a16="http://schemas.microsoft.com/office/drawing/2014/main" id="{C545815C-17CA-44D7-8F5D-6F999A8D81FE}"/>
              </a:ext>
            </a:extLst>
          </p:cNvPr>
          <p:cNvSpPr/>
          <p:nvPr/>
        </p:nvSpPr>
        <p:spPr>
          <a:xfrm>
            <a:off x="2529444" y="1389413"/>
            <a:ext cx="6483927" cy="3672539"/>
          </a:xfrm>
          <a:prstGeom prst="parallelogram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D0DB7-75B2-4D74-A881-9427398315D9}"/>
              </a:ext>
            </a:extLst>
          </p:cNvPr>
          <p:cNvSpPr txBox="1"/>
          <p:nvPr/>
        </p:nvSpPr>
        <p:spPr>
          <a:xfrm>
            <a:off x="736270" y="5997039"/>
            <a:ext cx="971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800" dirty="0"/>
              <a:t>What is the area of this rectangle in square units?</a:t>
            </a:r>
            <a:endParaRPr lang="en-NZ" sz="2800" dirty="0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CA41C55B-9AA9-4687-AC4B-D49A765D19B5}"/>
              </a:ext>
            </a:extLst>
          </p:cNvPr>
          <p:cNvSpPr/>
          <p:nvPr/>
        </p:nvSpPr>
        <p:spPr>
          <a:xfrm rot="10800000" flipV="1">
            <a:off x="2529444" y="1389412"/>
            <a:ext cx="926275" cy="367253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09D1F-CC78-4E29-92CE-AED0184B350C}"/>
              </a:ext>
            </a:extLst>
          </p:cNvPr>
          <p:cNvSpPr/>
          <p:nvPr/>
        </p:nvSpPr>
        <p:spPr>
          <a:xfrm>
            <a:off x="3455718" y="1389412"/>
            <a:ext cx="4631377" cy="367253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0E2E77-504E-40D4-B201-3B8AE8AF2E32}"/>
                  </a:ext>
                </a:extLst>
              </p:cNvPr>
              <p:cNvSpPr txBox="1"/>
              <p:nvPr/>
            </p:nvSpPr>
            <p:spPr>
              <a:xfrm>
                <a:off x="960363" y="4259788"/>
                <a:ext cx="1663570" cy="1329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i-N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×2×8=8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0E2E77-504E-40D4-B201-3B8AE8AF2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63" y="4259788"/>
                <a:ext cx="1663570" cy="13298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/>
              <p:nvPr/>
            </p:nvSpPr>
            <p:spPr>
              <a:xfrm>
                <a:off x="4761493" y="2764074"/>
                <a:ext cx="1663570" cy="94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10×8=80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493" y="2764074"/>
                <a:ext cx="1663570" cy="944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>
            <a:extLst>
              <a:ext uri="{FF2B5EF4-FFF2-40B4-BE49-F238E27FC236}">
                <a16:creationId xmlns:a16="http://schemas.microsoft.com/office/drawing/2014/main" id="{8A06BB7C-FDC6-4769-9B0D-F30BB5DA9232}"/>
              </a:ext>
            </a:extLst>
          </p:cNvPr>
          <p:cNvSpPr/>
          <p:nvPr/>
        </p:nvSpPr>
        <p:spPr>
          <a:xfrm flipV="1">
            <a:off x="8087096" y="1389413"/>
            <a:ext cx="926275" cy="367253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A8F47C7-1E16-49E8-82D5-7635591928E1}"/>
                  </a:ext>
                </a:extLst>
              </p:cNvPr>
              <p:cNvSpPr txBox="1"/>
              <p:nvPr/>
            </p:nvSpPr>
            <p:spPr>
              <a:xfrm>
                <a:off x="9276699" y="378513"/>
                <a:ext cx="1663570" cy="1329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i-N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mi-NZ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×2×8=8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A8F47C7-1E16-49E8-82D5-763559192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699" y="378513"/>
                <a:ext cx="1663570" cy="13298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822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7 L -0.45599 -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9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6875 0.0127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75" y="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0DE369-E744-41A4-9760-057FF6DC9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16" y="873841"/>
            <a:ext cx="7466680" cy="47157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DD0DB7-75B2-4D74-A881-9427398315D9}"/>
              </a:ext>
            </a:extLst>
          </p:cNvPr>
          <p:cNvSpPr txBox="1"/>
          <p:nvPr/>
        </p:nvSpPr>
        <p:spPr>
          <a:xfrm>
            <a:off x="736270" y="5997039"/>
            <a:ext cx="971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800" dirty="0"/>
              <a:t>What is the area of this parallelogram in square units?</a:t>
            </a:r>
            <a:endParaRPr lang="en-NZ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09D1F-CC78-4E29-92CE-AED0184B350C}"/>
              </a:ext>
            </a:extLst>
          </p:cNvPr>
          <p:cNvSpPr/>
          <p:nvPr/>
        </p:nvSpPr>
        <p:spPr>
          <a:xfrm>
            <a:off x="3927920" y="2324501"/>
            <a:ext cx="3683154" cy="230577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/>
              <p:nvPr/>
            </p:nvSpPr>
            <p:spPr>
              <a:xfrm>
                <a:off x="5080654" y="972932"/>
                <a:ext cx="1663570" cy="94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11×5=55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654" y="972932"/>
                <a:ext cx="1663570" cy="9441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>
            <a:extLst>
              <a:ext uri="{FF2B5EF4-FFF2-40B4-BE49-F238E27FC236}">
                <a16:creationId xmlns:a16="http://schemas.microsoft.com/office/drawing/2014/main" id="{8A06BB7C-FDC6-4769-9B0D-F30BB5DA9232}"/>
              </a:ext>
            </a:extLst>
          </p:cNvPr>
          <p:cNvSpPr/>
          <p:nvPr/>
        </p:nvSpPr>
        <p:spPr>
          <a:xfrm>
            <a:off x="7614654" y="2311620"/>
            <a:ext cx="1406665" cy="2318658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21FA0EA-4AFF-412A-8947-226D49932240}"/>
              </a:ext>
            </a:extLst>
          </p:cNvPr>
          <p:cNvGrpSpPr/>
          <p:nvPr/>
        </p:nvGrpSpPr>
        <p:grpSpPr>
          <a:xfrm>
            <a:off x="2521255" y="2309217"/>
            <a:ext cx="6525463" cy="2321066"/>
            <a:chOff x="2521255" y="2309217"/>
            <a:chExt cx="6525463" cy="2321066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B212848-7DFE-467A-A487-AB0D75F00F1C}"/>
                </a:ext>
              </a:extLst>
            </p:cNvPr>
            <p:cNvCxnSpPr>
              <a:cxnSpLocks/>
            </p:cNvCxnSpPr>
            <p:nvPr/>
          </p:nvCxnSpPr>
          <p:spPr>
            <a:xfrm>
              <a:off x="2521255" y="2309218"/>
              <a:ext cx="511879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BFB96DE-0ABB-4860-B18F-F8A45F0BC7AF}"/>
                </a:ext>
              </a:extLst>
            </p:cNvPr>
            <p:cNvCxnSpPr>
              <a:cxnSpLocks/>
            </p:cNvCxnSpPr>
            <p:nvPr/>
          </p:nvCxnSpPr>
          <p:spPr>
            <a:xfrm>
              <a:off x="3927920" y="4630283"/>
              <a:ext cx="511879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AF9DEB7-0433-445D-B83F-047D7D7366AE}"/>
                </a:ext>
              </a:extLst>
            </p:cNvPr>
            <p:cNvCxnSpPr>
              <a:cxnSpLocks/>
            </p:cNvCxnSpPr>
            <p:nvPr/>
          </p:nvCxnSpPr>
          <p:spPr>
            <a:xfrm>
              <a:off x="2521255" y="2309218"/>
              <a:ext cx="1406665" cy="2321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949C7BA-0C5A-4531-8C71-1A0BE36A1420}"/>
                </a:ext>
              </a:extLst>
            </p:cNvPr>
            <p:cNvCxnSpPr>
              <a:cxnSpLocks/>
            </p:cNvCxnSpPr>
            <p:nvPr/>
          </p:nvCxnSpPr>
          <p:spPr>
            <a:xfrm>
              <a:off x="7636473" y="2309217"/>
              <a:ext cx="1406665" cy="2321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CCE0EF06-AC2E-4EAB-8300-EE1436549271}"/>
              </a:ext>
            </a:extLst>
          </p:cNvPr>
          <p:cNvSpPr/>
          <p:nvPr/>
        </p:nvSpPr>
        <p:spPr>
          <a:xfrm rot="10800000">
            <a:off x="2523756" y="2309909"/>
            <a:ext cx="1406665" cy="2318658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435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1.48148E-6 L -0.41771 1.48148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7" grpId="0" animBg="1"/>
      <p:bldP spid="7" grpId="1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0DE369-E744-41A4-9760-057FF6DC9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16" y="873841"/>
            <a:ext cx="7466680" cy="47157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DD0DB7-75B2-4D74-A881-9427398315D9}"/>
              </a:ext>
            </a:extLst>
          </p:cNvPr>
          <p:cNvSpPr txBox="1"/>
          <p:nvPr/>
        </p:nvSpPr>
        <p:spPr>
          <a:xfrm>
            <a:off x="736270" y="5997039"/>
            <a:ext cx="971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800" dirty="0"/>
              <a:t>What is the area of this parallelogram in square units?</a:t>
            </a:r>
            <a:endParaRPr lang="en-NZ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09D1F-CC78-4E29-92CE-AED0184B350C}"/>
              </a:ext>
            </a:extLst>
          </p:cNvPr>
          <p:cNvSpPr/>
          <p:nvPr/>
        </p:nvSpPr>
        <p:spPr>
          <a:xfrm>
            <a:off x="3014486" y="1838843"/>
            <a:ext cx="5530950" cy="278327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/>
              <p:nvPr/>
            </p:nvSpPr>
            <p:spPr>
              <a:xfrm>
                <a:off x="9838006" y="337741"/>
                <a:ext cx="1663570" cy="94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mi-N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8×12=96</m:t>
                      </m:r>
                      <m:sSup>
                        <m:sSupPr>
                          <m:ctrlP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mi-N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NZ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1D4E6E-577D-4358-BB2C-A17128D0B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8006" y="337741"/>
                <a:ext cx="1663570" cy="9441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>
            <a:extLst>
              <a:ext uri="{FF2B5EF4-FFF2-40B4-BE49-F238E27FC236}">
                <a16:creationId xmlns:a16="http://schemas.microsoft.com/office/drawing/2014/main" id="{8A06BB7C-FDC6-4769-9B0D-F30BB5DA9232}"/>
              </a:ext>
            </a:extLst>
          </p:cNvPr>
          <p:cNvSpPr/>
          <p:nvPr/>
        </p:nvSpPr>
        <p:spPr>
          <a:xfrm rot="16200000">
            <a:off x="5322940" y="-1441961"/>
            <a:ext cx="944168" cy="5561076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70B38AB-BE29-44CD-86F9-A0E0BF693737}"/>
              </a:ext>
            </a:extLst>
          </p:cNvPr>
          <p:cNvGrpSpPr/>
          <p:nvPr/>
        </p:nvGrpSpPr>
        <p:grpSpPr>
          <a:xfrm>
            <a:off x="3014504" y="873841"/>
            <a:ext cx="5591230" cy="4672850"/>
            <a:chOff x="3014504" y="873841"/>
            <a:chExt cx="5591230" cy="467285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B212848-7DFE-467A-A487-AB0D75F00F1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164887" y="3688465"/>
              <a:ext cx="36992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BFB96DE-0ABB-4860-B18F-F8A45F0BC7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75591" y="873841"/>
              <a:ext cx="0" cy="37715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AF9DEB7-0433-445D-B83F-047D7D7366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4505" y="4630723"/>
              <a:ext cx="5561086" cy="9159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949C7BA-0C5A-4531-8C71-1A0BE36A1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4505" y="876427"/>
              <a:ext cx="5591229" cy="962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CCE0EF06-AC2E-4EAB-8300-EE1436549271}"/>
              </a:ext>
            </a:extLst>
          </p:cNvPr>
          <p:cNvSpPr/>
          <p:nvPr/>
        </p:nvSpPr>
        <p:spPr>
          <a:xfrm rot="5400000">
            <a:off x="5356428" y="2288801"/>
            <a:ext cx="907359" cy="559121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132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4.81481E-6 L -0.00039 -0.54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7" grpId="0" animBg="1"/>
      <p:bldP spid="21" grpId="0" animBg="1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0DE369-E744-41A4-9760-057FF6DC9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16" y="873841"/>
            <a:ext cx="7466680" cy="47157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DD0DB7-75B2-4D74-A881-9427398315D9}"/>
              </a:ext>
            </a:extLst>
          </p:cNvPr>
          <p:cNvSpPr txBox="1"/>
          <p:nvPr/>
        </p:nvSpPr>
        <p:spPr>
          <a:xfrm>
            <a:off x="736270" y="5997039"/>
            <a:ext cx="971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800" dirty="0"/>
              <a:t>How do you turn a rectangle into a parallelogram?</a:t>
            </a:r>
            <a:endParaRPr lang="en-NZ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09D1F-CC78-4E29-92CE-AED0184B350C}"/>
              </a:ext>
            </a:extLst>
          </p:cNvPr>
          <p:cNvSpPr/>
          <p:nvPr/>
        </p:nvSpPr>
        <p:spPr>
          <a:xfrm>
            <a:off x="3685797" y="910118"/>
            <a:ext cx="4228358" cy="462048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21FA0EA-4AFF-412A-8947-226D49932240}"/>
              </a:ext>
            </a:extLst>
          </p:cNvPr>
          <p:cNvGrpSpPr/>
          <p:nvPr/>
        </p:nvGrpSpPr>
        <p:grpSpPr>
          <a:xfrm>
            <a:off x="2072669" y="914586"/>
            <a:ext cx="7432920" cy="4620489"/>
            <a:chOff x="2521255" y="2309217"/>
            <a:chExt cx="6525463" cy="2321066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B212848-7DFE-467A-A487-AB0D75F00F1C}"/>
                </a:ext>
              </a:extLst>
            </p:cNvPr>
            <p:cNvCxnSpPr>
              <a:cxnSpLocks/>
            </p:cNvCxnSpPr>
            <p:nvPr/>
          </p:nvCxnSpPr>
          <p:spPr>
            <a:xfrm>
              <a:off x="2521255" y="2309218"/>
              <a:ext cx="511879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BFB96DE-0ABB-4860-B18F-F8A45F0BC7AF}"/>
                </a:ext>
              </a:extLst>
            </p:cNvPr>
            <p:cNvCxnSpPr>
              <a:cxnSpLocks/>
            </p:cNvCxnSpPr>
            <p:nvPr/>
          </p:nvCxnSpPr>
          <p:spPr>
            <a:xfrm>
              <a:off x="3927920" y="4630283"/>
              <a:ext cx="511879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AF9DEB7-0433-445D-B83F-047D7D7366AE}"/>
                </a:ext>
              </a:extLst>
            </p:cNvPr>
            <p:cNvCxnSpPr>
              <a:cxnSpLocks/>
            </p:cNvCxnSpPr>
            <p:nvPr/>
          </p:nvCxnSpPr>
          <p:spPr>
            <a:xfrm>
              <a:off x="2521255" y="2309218"/>
              <a:ext cx="1406665" cy="2321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949C7BA-0C5A-4531-8C71-1A0BE36A1420}"/>
                </a:ext>
              </a:extLst>
            </p:cNvPr>
            <p:cNvCxnSpPr>
              <a:cxnSpLocks/>
            </p:cNvCxnSpPr>
            <p:nvPr/>
          </p:nvCxnSpPr>
          <p:spPr>
            <a:xfrm>
              <a:off x="7636473" y="2309217"/>
              <a:ext cx="1406665" cy="2321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CCE0EF06-AC2E-4EAB-8300-EE1436549271}"/>
              </a:ext>
            </a:extLst>
          </p:cNvPr>
          <p:cNvSpPr/>
          <p:nvPr/>
        </p:nvSpPr>
        <p:spPr>
          <a:xfrm rot="10800000">
            <a:off x="2061822" y="913423"/>
            <a:ext cx="1619896" cy="4567085"/>
          </a:xfrm>
          <a:prstGeom prst="rt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8A06BB7C-FDC6-4769-9B0D-F30BB5DA9232}"/>
              </a:ext>
            </a:extLst>
          </p:cNvPr>
          <p:cNvSpPr/>
          <p:nvPr/>
        </p:nvSpPr>
        <p:spPr>
          <a:xfrm>
            <a:off x="2062621" y="1029964"/>
            <a:ext cx="1591433" cy="4500633"/>
          </a:xfrm>
          <a:prstGeom prst="rt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DAD066-5B2D-4404-8392-1C2A200E83F4}"/>
              </a:ext>
            </a:extLst>
          </p:cNvPr>
          <p:cNvSpPr/>
          <p:nvPr/>
        </p:nvSpPr>
        <p:spPr>
          <a:xfrm>
            <a:off x="2061821" y="892754"/>
            <a:ext cx="5852334" cy="463784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966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48008 -7.40741E-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7" grpId="0" animBg="1"/>
      <p:bldP spid="7" grpId="1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74D268-F757-4789-8404-DA03CFEFF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490750" y="-1407016"/>
            <a:ext cx="6905700" cy="9719732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DEB7056F-3C92-459E-B367-90595B3AF64B}"/>
              </a:ext>
            </a:extLst>
          </p:cNvPr>
          <p:cNvGrpSpPr/>
          <p:nvPr/>
        </p:nvGrpSpPr>
        <p:grpSpPr>
          <a:xfrm>
            <a:off x="1134532" y="84853"/>
            <a:ext cx="9668934" cy="711014"/>
            <a:chOff x="1134532" y="84853"/>
            <a:chExt cx="9668934" cy="711014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4645CAC-37D4-4537-A741-425E518B69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4532" y="84853"/>
              <a:ext cx="8579623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89D7961-FDFF-470F-A6C8-15E16B89B2B1}"/>
                </a:ext>
              </a:extLst>
            </p:cNvPr>
            <p:cNvCxnSpPr>
              <a:cxnSpLocks/>
            </p:cNvCxnSpPr>
            <p:nvPr/>
          </p:nvCxnSpPr>
          <p:spPr>
            <a:xfrm>
              <a:off x="2216075" y="795867"/>
              <a:ext cx="85873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61FD3F0-AEA1-4D97-89F6-860707F42103}"/>
                </a:ext>
              </a:extLst>
            </p:cNvPr>
            <p:cNvCxnSpPr>
              <a:cxnSpLocks/>
            </p:cNvCxnSpPr>
            <p:nvPr/>
          </p:nvCxnSpPr>
          <p:spPr>
            <a:xfrm>
              <a:off x="1134532" y="84853"/>
              <a:ext cx="1081543" cy="7110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9F10390-B3B1-46EC-8472-AC5976D8D30D}"/>
                </a:ext>
              </a:extLst>
            </p:cNvPr>
            <p:cNvCxnSpPr>
              <a:cxnSpLocks/>
            </p:cNvCxnSpPr>
            <p:nvPr/>
          </p:nvCxnSpPr>
          <p:spPr>
            <a:xfrm>
              <a:off x="9714155" y="84853"/>
              <a:ext cx="1084006" cy="7110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44BF72-226E-4DDC-9C45-66F8AE826AED}"/>
              </a:ext>
            </a:extLst>
          </p:cNvPr>
          <p:cNvGrpSpPr/>
          <p:nvPr/>
        </p:nvGrpSpPr>
        <p:grpSpPr>
          <a:xfrm>
            <a:off x="1134532" y="1140615"/>
            <a:ext cx="6410004" cy="1419705"/>
            <a:chOff x="1134532" y="1140615"/>
            <a:chExt cx="6410004" cy="141970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364D55D-B398-4FD5-8CA6-6AC79ADAF1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4532" y="1140615"/>
              <a:ext cx="4272047" cy="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F02E8E-7071-4098-A340-38911C11D068}"/>
                </a:ext>
              </a:extLst>
            </p:cNvPr>
            <p:cNvCxnSpPr>
              <a:cxnSpLocks/>
            </p:cNvCxnSpPr>
            <p:nvPr/>
          </p:nvCxnSpPr>
          <p:spPr>
            <a:xfrm>
              <a:off x="3268621" y="2560320"/>
              <a:ext cx="42759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9E2309D-41DB-4191-90D1-3C98C8DB0331}"/>
                </a:ext>
              </a:extLst>
            </p:cNvPr>
            <p:cNvCxnSpPr>
              <a:cxnSpLocks/>
            </p:cNvCxnSpPr>
            <p:nvPr/>
          </p:nvCxnSpPr>
          <p:spPr>
            <a:xfrm>
              <a:off x="1134532" y="1140615"/>
              <a:ext cx="2134089" cy="14197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11CE631-634B-4192-979F-AD17F8D47E59}"/>
                </a:ext>
              </a:extLst>
            </p:cNvPr>
            <p:cNvCxnSpPr>
              <a:cxnSpLocks/>
            </p:cNvCxnSpPr>
            <p:nvPr/>
          </p:nvCxnSpPr>
          <p:spPr>
            <a:xfrm>
              <a:off x="5406579" y="1140615"/>
              <a:ext cx="2137957" cy="14197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95CA7A9-F81D-4012-930B-ACF3D19E91B7}"/>
              </a:ext>
            </a:extLst>
          </p:cNvPr>
          <p:cNvGrpSpPr/>
          <p:nvPr/>
        </p:nvGrpSpPr>
        <p:grpSpPr>
          <a:xfrm rot="16200000">
            <a:off x="7162744" y="2228390"/>
            <a:ext cx="4313509" cy="2137957"/>
            <a:chOff x="1134532" y="1140615"/>
            <a:chExt cx="6410004" cy="1419705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165FBBA-9F74-4F58-B7B9-543662EC31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4532" y="1140615"/>
              <a:ext cx="4272047" cy="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BFBD93-259A-49EC-88C1-75B445FA0CA1}"/>
                </a:ext>
              </a:extLst>
            </p:cNvPr>
            <p:cNvCxnSpPr>
              <a:cxnSpLocks/>
            </p:cNvCxnSpPr>
            <p:nvPr/>
          </p:nvCxnSpPr>
          <p:spPr>
            <a:xfrm>
              <a:off x="3268621" y="2560320"/>
              <a:ext cx="42759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CAD4936-BED0-44F2-B1C2-5038D0FC4CBB}"/>
                </a:ext>
              </a:extLst>
            </p:cNvPr>
            <p:cNvCxnSpPr>
              <a:cxnSpLocks/>
            </p:cNvCxnSpPr>
            <p:nvPr/>
          </p:nvCxnSpPr>
          <p:spPr>
            <a:xfrm>
              <a:off x="1134532" y="1140615"/>
              <a:ext cx="2134089" cy="14197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DC3C102-89D7-4325-87D0-BC89ABDE6352}"/>
                </a:ext>
              </a:extLst>
            </p:cNvPr>
            <p:cNvCxnSpPr>
              <a:cxnSpLocks/>
            </p:cNvCxnSpPr>
            <p:nvPr/>
          </p:nvCxnSpPr>
          <p:spPr>
            <a:xfrm>
              <a:off x="5406579" y="1140615"/>
              <a:ext cx="2137957" cy="14197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3755CE7-A789-4508-B726-75C08975F9FA}"/>
              </a:ext>
            </a:extLst>
          </p:cNvPr>
          <p:cNvGrpSpPr/>
          <p:nvPr/>
        </p:nvGrpSpPr>
        <p:grpSpPr>
          <a:xfrm>
            <a:off x="1460193" y="2905067"/>
            <a:ext cx="5736677" cy="2172542"/>
            <a:chOff x="1460193" y="2905067"/>
            <a:chExt cx="5736677" cy="2172542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4F53F6-9B85-4A19-812C-DCB1A9AB9F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0194" y="4013520"/>
              <a:ext cx="1" cy="10640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5438B32-C238-4415-984F-27140BC979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96869" y="2905067"/>
              <a:ext cx="0" cy="11129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E0DABF1-CE17-43A2-948A-86BF01DD28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0193" y="4013520"/>
              <a:ext cx="5736676" cy="10640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E331816-0351-4EA0-8F18-EF9E8EE8E6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0196" y="2905067"/>
              <a:ext cx="5736674" cy="11084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1997A24-F474-492E-ABF4-F40A8EA736E5}"/>
              </a:ext>
            </a:extLst>
          </p:cNvPr>
          <p:cNvGrpSpPr/>
          <p:nvPr/>
        </p:nvGrpSpPr>
        <p:grpSpPr>
          <a:xfrm>
            <a:off x="3634828" y="4754870"/>
            <a:ext cx="4646556" cy="1761442"/>
            <a:chOff x="3634828" y="4754870"/>
            <a:chExt cx="4646556" cy="1761442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91D0E32-7FE7-40E8-9CE2-2A9F77FC6E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2130" y="6516309"/>
              <a:ext cx="3619254" cy="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D159311-46E4-4967-8C9E-D4B368338FD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13226" y="4754870"/>
              <a:ext cx="1059787" cy="17614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5CFACC9-0984-4A8A-ADFC-CF9A21F3C1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34828" y="4767744"/>
              <a:ext cx="1027302" cy="17485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70F8F1-4C9F-4BD5-B7A8-5A2E9842B0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34829" y="4772339"/>
              <a:ext cx="3619254" cy="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17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5C5F4C-3FFB-4BA2-BA4D-3F9EB7B9A50A}"/>
              </a:ext>
            </a:extLst>
          </p:cNvPr>
          <p:cNvSpPr txBox="1"/>
          <p:nvPr/>
        </p:nvSpPr>
        <p:spPr>
          <a:xfrm>
            <a:off x="817581" y="5561704"/>
            <a:ext cx="11037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2400" dirty="0"/>
              <a:t>This tangram is made from a square that is 24cm x 24cm.</a:t>
            </a:r>
          </a:p>
          <a:p>
            <a:r>
              <a:rPr lang="mi-NZ" sz="2400" dirty="0"/>
              <a:t>Find the area of each piece.  </a:t>
            </a:r>
            <a:endParaRPr lang="en-NZ" sz="2400" dirty="0"/>
          </a:p>
        </p:txBody>
      </p:sp>
      <p:pic>
        <p:nvPicPr>
          <p:cNvPr id="5" name="Picture 4" descr="A picture containing player&#10;&#10;Description automatically generated">
            <a:extLst>
              <a:ext uri="{FF2B5EF4-FFF2-40B4-BE49-F238E27FC236}">
                <a16:creationId xmlns:a16="http://schemas.microsoft.com/office/drawing/2014/main" id="{17048705-7EF4-5042-AA32-9C23EFE14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38" y="465299"/>
            <a:ext cx="4893365" cy="489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09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98</Words>
  <Application>Microsoft Macintosh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Lucy Richardson</cp:lastModifiedBy>
  <cp:revision>12</cp:revision>
  <dcterms:created xsi:type="dcterms:W3CDTF">2020-08-30T23:45:35Z</dcterms:created>
  <dcterms:modified xsi:type="dcterms:W3CDTF">2020-09-11T01:55:26Z</dcterms:modified>
</cp:coreProperties>
</file>