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818A6-FA99-4D37-A560-A4F62119D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0A5444-86A0-4C3C-83D9-D9E4F8590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3D1C8-F693-4CC8-A8F0-2D5CFD2F6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2A30-7C3F-4562-9245-D97CA6BB17A8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AB012-F55A-42E7-88EE-8A0FE57B0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F3F0F-B6E7-4B52-994C-AD0894AC1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DD66-8935-4E15-B88F-799E04FB01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90910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14D89-6A86-4305-8E79-DFCF227F9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0549D5-A2BE-4595-9E67-94768A151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F5AF9-EA35-435C-A1AF-1DAA74653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2A30-7C3F-4562-9245-D97CA6BB17A8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028F1-7EDE-4CB2-93F5-BD57219E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185E7-E9CD-4B5F-8973-4C18B2049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DD66-8935-4E15-B88F-799E04FB01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21781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EC658B-48D6-4DD5-844F-C52AD0A4F8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A53698-90D3-4538-854D-150EAF83F2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DFDA2-889B-4709-A8AC-79BA74C71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2A30-7C3F-4562-9245-D97CA6BB17A8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13531-0EC1-425C-8E6E-182981B3A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CF0EF-6BAE-4962-B526-93D48D570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DD66-8935-4E15-B88F-799E04FB01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06471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BE440-0AD5-4E91-9E59-10FAEB781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52B87-D9F0-44CE-924A-F85C6A94A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B9DDC-1C25-42E3-8783-A3BC89F8B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2A30-7C3F-4562-9245-D97CA6BB17A8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1D78B-DA88-4796-843C-EA34621C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A830C-E4ED-446B-8918-B40C93BB6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DD66-8935-4E15-B88F-799E04FB01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12968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302FC-225C-4AEF-BB7D-CAE0DE42B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A99569-83DB-40DA-8B12-EA87D8FC3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BB26F-CB09-46AE-8AD9-34D74B730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2A30-7C3F-4562-9245-D97CA6BB17A8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FC07D-0BAA-45B3-8FEF-40347C95D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CC2AB-A382-49AC-83F3-E58951A00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DD66-8935-4E15-B88F-799E04FB01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34545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C8A9F-4C64-41CF-901C-024390E7A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133B7-5E56-45BD-A134-C6BE6F8EA0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8793CF-24CF-4C4D-A957-1DC9DFD51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046EBD-DAFD-4E63-AC9F-275A2EA42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2A30-7C3F-4562-9245-D97CA6BB17A8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0D6B22-9A11-470A-A0A0-D40C47AA0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4D924E-DB8F-430C-A35C-DDE461D4E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DD66-8935-4E15-B88F-799E04FB01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68193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1E73B-6E03-4605-9E17-7CF3FE03D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7DF1A-E38C-4B7C-B700-E1AF3B243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D32BA7-FB8F-4DE3-BCA9-A8D802906C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0BC608-02F7-4F05-ACF2-DE076CBD5C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01ACF8-61E3-4AAF-8588-8DA91EE8E3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F7D582-3DE9-487C-A018-C73BD6294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2A30-7C3F-4562-9245-D97CA6BB17A8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C38AEE-F787-45A7-85D8-4668FB064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6C4A83-6212-47CA-B831-3EF699D1B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DD66-8935-4E15-B88F-799E04FB01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3028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4B70A-B194-428B-A1BD-492D828BF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342DF7-78AF-4B35-A86E-C438CE653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2A30-7C3F-4562-9245-D97CA6BB17A8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FF5741-2A92-41CB-A12A-D8C61A9D2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D91B6F-923E-454E-8071-FBA05132C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DD66-8935-4E15-B88F-799E04FB01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972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4725CA-FC47-49FF-8CE7-E8A352FB0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2A30-7C3F-4562-9245-D97CA6BB17A8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1A69D1-F4A4-41BB-8E8A-C68CC902F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9B7F61-143B-44BE-8C7F-549B5DD66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DD66-8935-4E15-B88F-799E04FB01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99626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6972D-EA1D-4626-8C77-9229D9A90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2629B-4552-470B-BA90-4764C1665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BE332D-E332-48F1-A71C-EE6C7C38B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791898-742A-4ED2-B310-B3237478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2A30-7C3F-4562-9245-D97CA6BB17A8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2FCAD-6773-401D-A516-C7A1CB690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FF658E-313D-4675-A60D-E96A449C4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DD66-8935-4E15-B88F-799E04FB01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3055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546F1-F43D-45F7-BBD9-2032EE310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AA44B7-F8DA-4B7B-AD9F-B23B48F701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49A637-04A4-4D89-8D5C-BEE3BE0395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032F4C-94DF-4CDA-92A2-14F6F573F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2A30-7C3F-4562-9245-D97CA6BB17A8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A14046-95BF-4BF2-9EA6-11883C2F4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7F46B-E121-4EEF-AAF9-64588755B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DD66-8935-4E15-B88F-799E04FB01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559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EA088F-B917-4C77-8CF2-30B06B188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64938-50B1-4DFE-881F-A5BBF7C96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CE6A9-DA7C-40D7-AD1C-23CE88594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02A30-7C3F-4562-9245-D97CA6BB17A8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77CD8-B878-4B52-AE14-BA0F933986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D460B-28D9-4E0C-81C2-CEDA4EAAD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4DD66-8935-4E15-B88F-799E04FB01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1377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320BEDE-2153-43D4-9BC4-C62DE99722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3" t="11766" r="6645" b="11506"/>
          <a:stretch/>
        </p:blipFill>
        <p:spPr>
          <a:xfrm>
            <a:off x="2636274" y="294967"/>
            <a:ext cx="6919452" cy="504808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3ED245D-C721-48B7-A41A-62BC389D33F8}"/>
              </a:ext>
            </a:extLst>
          </p:cNvPr>
          <p:cNvSpPr/>
          <p:nvPr/>
        </p:nvSpPr>
        <p:spPr>
          <a:xfrm>
            <a:off x="2636274" y="392897"/>
            <a:ext cx="5504836" cy="4852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80F635-E12A-4FE4-B508-A0518F5015BE}"/>
              </a:ext>
            </a:extLst>
          </p:cNvPr>
          <p:cNvSpPr txBox="1"/>
          <p:nvPr/>
        </p:nvSpPr>
        <p:spPr>
          <a:xfrm>
            <a:off x="839238" y="5652655"/>
            <a:ext cx="8716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How many squares are in the whole bar?</a:t>
            </a:r>
          </a:p>
        </p:txBody>
      </p:sp>
    </p:spTree>
    <p:extLst>
      <p:ext uri="{BB962C8B-B14F-4D97-AF65-F5344CB8AC3E}">
        <p14:creationId xmlns:p14="http://schemas.microsoft.com/office/powerpoint/2010/main" val="62661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E52B76-AA9E-4ED5-8C19-E00973E32EF2}"/>
              </a:ext>
            </a:extLst>
          </p:cNvPr>
          <p:cNvSpPr/>
          <p:nvPr/>
        </p:nvSpPr>
        <p:spPr>
          <a:xfrm>
            <a:off x="2857165" y="917273"/>
            <a:ext cx="5723898" cy="3807758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7408A4-E433-440E-AD17-19E4B7C5C476}"/>
              </a:ext>
            </a:extLst>
          </p:cNvPr>
          <p:cNvSpPr/>
          <p:nvPr/>
        </p:nvSpPr>
        <p:spPr>
          <a:xfrm>
            <a:off x="2857164" y="917273"/>
            <a:ext cx="951941" cy="951941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326DBD-C0CD-4CCE-9824-3F152410BEF5}"/>
              </a:ext>
            </a:extLst>
          </p:cNvPr>
          <p:cNvSpPr/>
          <p:nvPr/>
        </p:nvSpPr>
        <p:spPr>
          <a:xfrm>
            <a:off x="3811211" y="917272"/>
            <a:ext cx="951941" cy="951941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AA0B0E-C854-4509-ACD0-C95A2DF2DA98}"/>
              </a:ext>
            </a:extLst>
          </p:cNvPr>
          <p:cNvSpPr/>
          <p:nvPr/>
        </p:nvSpPr>
        <p:spPr>
          <a:xfrm>
            <a:off x="4765258" y="917272"/>
            <a:ext cx="951941" cy="951941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A3053A-E95B-4B68-B131-9F61256FBC6D}"/>
              </a:ext>
            </a:extLst>
          </p:cNvPr>
          <p:cNvSpPr/>
          <p:nvPr/>
        </p:nvSpPr>
        <p:spPr>
          <a:xfrm>
            <a:off x="5717199" y="917272"/>
            <a:ext cx="951941" cy="951941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E20B50F-05F0-46C8-A045-A0EC296F44AF}"/>
              </a:ext>
            </a:extLst>
          </p:cNvPr>
          <p:cNvSpPr/>
          <p:nvPr/>
        </p:nvSpPr>
        <p:spPr>
          <a:xfrm>
            <a:off x="6669140" y="917271"/>
            <a:ext cx="951941" cy="951941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DF055B-DD6B-4C1B-BB4B-E204B086C0F4}"/>
              </a:ext>
            </a:extLst>
          </p:cNvPr>
          <p:cNvSpPr/>
          <p:nvPr/>
        </p:nvSpPr>
        <p:spPr>
          <a:xfrm>
            <a:off x="7621081" y="917271"/>
            <a:ext cx="951941" cy="951941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D080A95-DBED-487B-BFA8-F7A2DC0D29F9}"/>
              </a:ext>
            </a:extLst>
          </p:cNvPr>
          <p:cNvGrpSpPr/>
          <p:nvPr/>
        </p:nvGrpSpPr>
        <p:grpSpPr>
          <a:xfrm>
            <a:off x="2857164" y="1869212"/>
            <a:ext cx="5715858" cy="951943"/>
            <a:chOff x="1347019" y="1081546"/>
            <a:chExt cx="5715858" cy="951943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D38EF49-1142-405E-BB93-5F2609EF47EF}"/>
                </a:ext>
              </a:extLst>
            </p:cNvPr>
            <p:cNvSpPr/>
            <p:nvPr/>
          </p:nvSpPr>
          <p:spPr>
            <a:xfrm>
              <a:off x="1347019" y="1081548"/>
              <a:ext cx="951941" cy="951941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E18C40DC-850A-43A4-8042-F80F35919928}"/>
                </a:ext>
              </a:extLst>
            </p:cNvPr>
            <p:cNvSpPr/>
            <p:nvPr/>
          </p:nvSpPr>
          <p:spPr>
            <a:xfrm>
              <a:off x="2301066" y="1081547"/>
              <a:ext cx="951941" cy="951941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BC497B3-B41B-4023-BA80-FF05D3082D61}"/>
                </a:ext>
              </a:extLst>
            </p:cNvPr>
            <p:cNvSpPr/>
            <p:nvPr/>
          </p:nvSpPr>
          <p:spPr>
            <a:xfrm>
              <a:off x="3255113" y="1081547"/>
              <a:ext cx="951941" cy="951941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2722F10-19F6-4909-946A-6FD1D513A9F6}"/>
                </a:ext>
              </a:extLst>
            </p:cNvPr>
            <p:cNvSpPr/>
            <p:nvPr/>
          </p:nvSpPr>
          <p:spPr>
            <a:xfrm>
              <a:off x="4207054" y="1081547"/>
              <a:ext cx="951941" cy="951941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9DB0F14-6EEB-4740-B93D-2030BC6102C0}"/>
                </a:ext>
              </a:extLst>
            </p:cNvPr>
            <p:cNvSpPr/>
            <p:nvPr/>
          </p:nvSpPr>
          <p:spPr>
            <a:xfrm>
              <a:off x="5158995" y="1081546"/>
              <a:ext cx="951941" cy="951941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8C71DE8-DB6C-4552-B50C-9C41B1AE7365}"/>
                </a:ext>
              </a:extLst>
            </p:cNvPr>
            <p:cNvSpPr/>
            <p:nvPr/>
          </p:nvSpPr>
          <p:spPr>
            <a:xfrm>
              <a:off x="6110936" y="1081546"/>
              <a:ext cx="951941" cy="951941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9A39F47-5067-4B07-A287-F87D50440476}"/>
              </a:ext>
            </a:extLst>
          </p:cNvPr>
          <p:cNvGrpSpPr/>
          <p:nvPr/>
        </p:nvGrpSpPr>
        <p:grpSpPr>
          <a:xfrm>
            <a:off x="2859270" y="2821151"/>
            <a:ext cx="5715858" cy="951943"/>
            <a:chOff x="1347019" y="1081546"/>
            <a:chExt cx="5715858" cy="951943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2FC8F3B-0C94-4994-9DAA-F49BA958DBC0}"/>
                </a:ext>
              </a:extLst>
            </p:cNvPr>
            <p:cNvSpPr/>
            <p:nvPr/>
          </p:nvSpPr>
          <p:spPr>
            <a:xfrm>
              <a:off x="1347019" y="1081548"/>
              <a:ext cx="951941" cy="951941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AC04388-90AA-40EC-B6B0-80D55D082342}"/>
                </a:ext>
              </a:extLst>
            </p:cNvPr>
            <p:cNvSpPr/>
            <p:nvPr/>
          </p:nvSpPr>
          <p:spPr>
            <a:xfrm>
              <a:off x="2301066" y="1081547"/>
              <a:ext cx="951941" cy="951941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3AC6851-C14F-4692-8118-2431E3FD6D22}"/>
                </a:ext>
              </a:extLst>
            </p:cNvPr>
            <p:cNvSpPr/>
            <p:nvPr/>
          </p:nvSpPr>
          <p:spPr>
            <a:xfrm>
              <a:off x="3255113" y="1081547"/>
              <a:ext cx="951941" cy="951941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3FDCBC0-D79D-4CB3-A93B-33CB60580801}"/>
                </a:ext>
              </a:extLst>
            </p:cNvPr>
            <p:cNvSpPr/>
            <p:nvPr/>
          </p:nvSpPr>
          <p:spPr>
            <a:xfrm>
              <a:off x="4207054" y="1081547"/>
              <a:ext cx="951941" cy="951941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0515E34-4B90-46B7-BC02-2246A667F431}"/>
                </a:ext>
              </a:extLst>
            </p:cNvPr>
            <p:cNvSpPr/>
            <p:nvPr/>
          </p:nvSpPr>
          <p:spPr>
            <a:xfrm>
              <a:off x="5158995" y="1081546"/>
              <a:ext cx="951941" cy="951941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A2CC122-4924-4509-AD1E-2D71B997CCCA}"/>
                </a:ext>
              </a:extLst>
            </p:cNvPr>
            <p:cNvSpPr/>
            <p:nvPr/>
          </p:nvSpPr>
          <p:spPr>
            <a:xfrm>
              <a:off x="6110936" y="1081546"/>
              <a:ext cx="951941" cy="951941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294CA77-1325-4EB5-B3FF-A5FD784B4355}"/>
              </a:ext>
            </a:extLst>
          </p:cNvPr>
          <p:cNvGrpSpPr/>
          <p:nvPr/>
        </p:nvGrpSpPr>
        <p:grpSpPr>
          <a:xfrm>
            <a:off x="2865204" y="3773090"/>
            <a:ext cx="5715858" cy="951943"/>
            <a:chOff x="1347019" y="1081546"/>
            <a:chExt cx="5715858" cy="951943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B69E080-E7C2-459A-9FDA-C72CA1D55F4F}"/>
                </a:ext>
              </a:extLst>
            </p:cNvPr>
            <p:cNvSpPr/>
            <p:nvPr/>
          </p:nvSpPr>
          <p:spPr>
            <a:xfrm>
              <a:off x="1347019" y="1081548"/>
              <a:ext cx="951941" cy="951941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5276ECD-7E0D-4E6D-A3C2-0A044A5EDA08}"/>
                </a:ext>
              </a:extLst>
            </p:cNvPr>
            <p:cNvSpPr/>
            <p:nvPr/>
          </p:nvSpPr>
          <p:spPr>
            <a:xfrm>
              <a:off x="2301066" y="1081547"/>
              <a:ext cx="951941" cy="951941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A5514E99-BD28-4698-9CBD-FC730E2D77D1}"/>
                </a:ext>
              </a:extLst>
            </p:cNvPr>
            <p:cNvSpPr/>
            <p:nvPr/>
          </p:nvSpPr>
          <p:spPr>
            <a:xfrm>
              <a:off x="3255113" y="1081547"/>
              <a:ext cx="951941" cy="951941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7F7B07A6-9588-4BEA-AC97-1882B103C1A7}"/>
                </a:ext>
              </a:extLst>
            </p:cNvPr>
            <p:cNvSpPr/>
            <p:nvPr/>
          </p:nvSpPr>
          <p:spPr>
            <a:xfrm>
              <a:off x="4207054" y="1081547"/>
              <a:ext cx="951941" cy="951941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BB69699-EB7C-41DB-A479-35D30025AEA1}"/>
                </a:ext>
              </a:extLst>
            </p:cNvPr>
            <p:cNvSpPr/>
            <p:nvPr/>
          </p:nvSpPr>
          <p:spPr>
            <a:xfrm>
              <a:off x="5158995" y="1081546"/>
              <a:ext cx="951941" cy="951941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F20A368-744C-4993-B8CD-8DA590B2BCBC}"/>
                </a:ext>
              </a:extLst>
            </p:cNvPr>
            <p:cNvSpPr/>
            <p:nvPr/>
          </p:nvSpPr>
          <p:spPr>
            <a:xfrm>
              <a:off x="6110936" y="1081546"/>
              <a:ext cx="951941" cy="951941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1ADD9BBC-B8C8-42FC-83A7-9D3DB1C6AFA1}"/>
              </a:ext>
            </a:extLst>
          </p:cNvPr>
          <p:cNvSpPr txBox="1"/>
          <p:nvPr/>
        </p:nvSpPr>
        <p:spPr>
          <a:xfrm>
            <a:off x="653143" y="5320145"/>
            <a:ext cx="8716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How many red squares fill the blue rectangle?</a:t>
            </a:r>
          </a:p>
        </p:txBody>
      </p:sp>
    </p:spTree>
    <p:extLst>
      <p:ext uri="{BB962C8B-B14F-4D97-AF65-F5344CB8AC3E}">
        <p14:creationId xmlns:p14="http://schemas.microsoft.com/office/powerpoint/2010/main" val="264934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750D186-60D4-4717-8FCA-E13ECCBF7797}"/>
              </a:ext>
            </a:extLst>
          </p:cNvPr>
          <p:cNvGrpSpPr/>
          <p:nvPr/>
        </p:nvGrpSpPr>
        <p:grpSpPr>
          <a:xfrm>
            <a:off x="1828751" y="446858"/>
            <a:ext cx="5545825" cy="5162689"/>
            <a:chOff x="641219" y="149974"/>
            <a:chExt cx="7469565" cy="6953527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7FC1E9A-05CF-4419-814B-EAC0735A7FCA}"/>
                </a:ext>
              </a:extLst>
            </p:cNvPr>
            <p:cNvGrpSpPr/>
            <p:nvPr/>
          </p:nvGrpSpPr>
          <p:grpSpPr>
            <a:xfrm>
              <a:off x="641219" y="3588840"/>
              <a:ext cx="7469565" cy="3514661"/>
              <a:chOff x="641219" y="161850"/>
              <a:chExt cx="7469565" cy="3514661"/>
            </a:xfrm>
          </p:grpSpPr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0E33AAE7-A6CC-4BDB-8326-A6877C8A52F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3" t="11766" r="6645" b="14233"/>
              <a:stretch/>
            </p:blipFill>
            <p:spPr>
              <a:xfrm>
                <a:off x="641219" y="161850"/>
                <a:ext cx="4988642" cy="3510115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3303B24C-314C-4D96-808E-CE9900EA4C7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8664" t="11766" r="6645" b="14233"/>
              <a:stretch/>
            </p:blipFill>
            <p:spPr>
              <a:xfrm>
                <a:off x="5546737" y="166395"/>
                <a:ext cx="2564047" cy="3510116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E99ADCF-7A34-468B-A36E-0491E6980E19}"/>
                </a:ext>
              </a:extLst>
            </p:cNvPr>
            <p:cNvGrpSpPr/>
            <p:nvPr/>
          </p:nvGrpSpPr>
          <p:grpSpPr>
            <a:xfrm>
              <a:off x="641219" y="149974"/>
              <a:ext cx="7469565" cy="3521991"/>
              <a:chOff x="641219" y="149974"/>
              <a:chExt cx="7469565" cy="3521991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E5848760-3731-4BDF-84CD-71651FE7F40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3" t="11766" r="6645" b="14233"/>
              <a:stretch/>
            </p:blipFill>
            <p:spPr>
              <a:xfrm>
                <a:off x="641219" y="161850"/>
                <a:ext cx="4988642" cy="3510115"/>
              </a:xfrm>
              <a:prstGeom prst="rect">
                <a:avLst/>
              </a:prstGeom>
            </p:spPr>
          </p:pic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9D94BC16-7691-45F9-84B1-49B273102AF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8664" t="11766" r="6645" b="14233"/>
              <a:stretch/>
            </p:blipFill>
            <p:spPr>
              <a:xfrm>
                <a:off x="5546736" y="149974"/>
                <a:ext cx="2564048" cy="3510115"/>
              </a:xfrm>
              <a:prstGeom prst="rect">
                <a:avLst/>
              </a:prstGeom>
            </p:spPr>
          </p:pic>
        </p:grp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75CBE7F7-64D6-4EDD-BEDF-4F00ACB7AD95}"/>
              </a:ext>
            </a:extLst>
          </p:cNvPr>
          <p:cNvSpPr/>
          <p:nvPr/>
        </p:nvSpPr>
        <p:spPr>
          <a:xfrm>
            <a:off x="1828751" y="455675"/>
            <a:ext cx="5545825" cy="41902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F583C8-B81D-44E1-A71A-87AD760F09A5}"/>
              </a:ext>
            </a:extLst>
          </p:cNvPr>
          <p:cNvSpPr txBox="1"/>
          <p:nvPr/>
        </p:nvSpPr>
        <p:spPr>
          <a:xfrm>
            <a:off x="862989" y="5991162"/>
            <a:ext cx="8716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How many squares are in the whole bar?</a:t>
            </a:r>
          </a:p>
        </p:txBody>
      </p:sp>
    </p:spTree>
    <p:extLst>
      <p:ext uri="{BB962C8B-B14F-4D97-AF65-F5344CB8AC3E}">
        <p14:creationId xmlns:p14="http://schemas.microsoft.com/office/powerpoint/2010/main" val="183659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1BF583C8-B81D-44E1-A71A-87AD760F09A5}"/>
              </a:ext>
            </a:extLst>
          </p:cNvPr>
          <p:cNvSpPr txBox="1"/>
          <p:nvPr/>
        </p:nvSpPr>
        <p:spPr>
          <a:xfrm>
            <a:off x="862989" y="5991162"/>
            <a:ext cx="8716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How many squares are in the whole bar?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F2FC28C-EFA1-48ED-B773-186CA7A66CD9}"/>
              </a:ext>
            </a:extLst>
          </p:cNvPr>
          <p:cNvGrpSpPr/>
          <p:nvPr/>
        </p:nvGrpSpPr>
        <p:grpSpPr>
          <a:xfrm>
            <a:off x="2413875" y="234709"/>
            <a:ext cx="5804708" cy="5473867"/>
            <a:chOff x="1852015" y="503623"/>
            <a:chExt cx="6738436" cy="6354377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AFBA45C9-AF5A-4142-929F-F4F187B6A3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3" t="11766" r="6645" b="50715"/>
            <a:stretch/>
          </p:blipFill>
          <p:spPr>
            <a:xfrm>
              <a:off x="1852015" y="5536705"/>
              <a:ext cx="3703848" cy="1321295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26D1DA3B-04C2-4F6F-AEF3-D0D8438F352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94" t="12016" r="6644" b="50716"/>
            <a:stretch/>
          </p:blipFill>
          <p:spPr>
            <a:xfrm>
              <a:off x="5494147" y="5536705"/>
              <a:ext cx="3095184" cy="1312479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21CF4339-4061-488D-B88C-0FA819453D7D}"/>
                </a:ext>
              </a:extLst>
            </p:cNvPr>
            <p:cNvGrpSpPr/>
            <p:nvPr/>
          </p:nvGrpSpPr>
          <p:grpSpPr>
            <a:xfrm>
              <a:off x="1852575" y="3025519"/>
              <a:ext cx="6737316" cy="2606106"/>
              <a:chOff x="641219" y="161850"/>
              <a:chExt cx="9074362" cy="3510115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B7F9ACE5-0D1B-48D4-A3B8-C75C48A8460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3" t="11766" r="6645" b="14233"/>
              <a:stretch/>
            </p:blipFill>
            <p:spPr>
              <a:xfrm>
                <a:off x="641219" y="161850"/>
                <a:ext cx="4988642" cy="3510115"/>
              </a:xfrm>
              <a:prstGeom prst="rect">
                <a:avLst/>
              </a:prstGeom>
            </p:spPr>
          </p:pic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61E6C2F3-B6CD-40C9-9897-2B4A40C88C7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694" t="12016" r="6644" b="14233"/>
              <a:stretch/>
            </p:blipFill>
            <p:spPr>
              <a:xfrm>
                <a:off x="5546737" y="173724"/>
                <a:ext cx="4168844" cy="3498241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E99ADCF-7A34-468B-A36E-0491E6980E19}"/>
                </a:ext>
              </a:extLst>
            </p:cNvPr>
            <p:cNvGrpSpPr/>
            <p:nvPr/>
          </p:nvGrpSpPr>
          <p:grpSpPr>
            <a:xfrm>
              <a:off x="1853135" y="503623"/>
              <a:ext cx="6737316" cy="2606106"/>
              <a:chOff x="641219" y="265723"/>
              <a:chExt cx="9074362" cy="3510115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E5848760-3731-4BDF-84CD-71651FE7F40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3" t="11766" r="6645" b="14233"/>
              <a:stretch/>
            </p:blipFill>
            <p:spPr>
              <a:xfrm>
                <a:off x="641219" y="265723"/>
                <a:ext cx="4988642" cy="3510115"/>
              </a:xfrm>
              <a:prstGeom prst="rect">
                <a:avLst/>
              </a:prstGeom>
            </p:spPr>
          </p:pic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9D94BC16-7691-45F9-84B1-49B273102AF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694" t="12016" r="6644" b="14233"/>
              <a:stretch/>
            </p:blipFill>
            <p:spPr>
              <a:xfrm>
                <a:off x="5546737" y="277597"/>
                <a:ext cx="4168844" cy="3498241"/>
              </a:xfrm>
              <a:prstGeom prst="rect">
                <a:avLst/>
              </a:prstGeom>
            </p:spPr>
          </p:pic>
        </p:grp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75CBE7F7-64D6-4EDD-BEDF-4F00ACB7AD95}"/>
              </a:ext>
            </a:extLst>
          </p:cNvPr>
          <p:cNvSpPr/>
          <p:nvPr/>
        </p:nvSpPr>
        <p:spPr>
          <a:xfrm>
            <a:off x="2413876" y="242303"/>
            <a:ext cx="5264882" cy="48695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0923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36</Words>
  <Application>Microsoft Macintosh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Lucy Richardson</cp:lastModifiedBy>
  <cp:revision>5</cp:revision>
  <dcterms:created xsi:type="dcterms:W3CDTF">2020-08-27T23:41:40Z</dcterms:created>
  <dcterms:modified xsi:type="dcterms:W3CDTF">2020-09-11T01:52:56Z</dcterms:modified>
</cp:coreProperties>
</file>