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E8F2-43C5-A242-859D-B33C4A995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8620-41CC-8644-BF2A-BAF2AE475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F0221-26C0-EE4B-91CE-2EF519FD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68C7D-3D32-6741-86B7-3B96477D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FA60A-D42B-CA42-9A42-35F3D5A4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BC0-BFE3-9049-8EAB-03D03BAD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98FF9-C2F6-6E49-AD8F-A19A9349F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862F-D0FF-354E-8C10-4DF7A7DF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FA754-16BA-804B-84C1-CF384592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C04E4-F5B5-F848-A59E-0992691C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7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4DC51-95DF-AC43-924B-ECA19E9E1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3D639-C63C-A647-9425-6C3800D98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CB6BF-5CB7-114D-BB3B-9E5A8007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DE150-4810-C547-96B3-6CEC5E35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21E8D-2847-1B42-B929-8FA452C6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21D-C7B4-D94F-BDD0-2A566C39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F7E36-B2AF-E747-A4E4-EA1F8D2D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C92EB-56BA-F343-8B2B-A5C12392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70024-FD4A-F741-B71A-F98FED2E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56E0D-59C4-EF42-88E7-C3660E12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8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C9B7-C899-EC4B-B154-79FA0E91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B34E4-6727-574E-B446-67237691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2427-0309-284F-BFA0-7CA68F01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B57B0-1DBE-B047-9168-57ECE46E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278A8-E20D-A043-9524-87BFD0DC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6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A3F38-B8CF-A741-8E1E-4D004A23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F82D3-2742-8A40-A2AB-8524AC064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2C2FD-0C6D-4849-9397-C94DFFBF7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215CE-EB78-814C-9F29-21A244D0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F5AAD-9046-E448-8464-D962FA98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3AF1D-E5B8-0D4B-8F87-5575290D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264B-9AF0-F342-A65B-E4EAD8DA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5C033-C00C-4B41-B12D-1399F03ED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C0BF3-9DBB-A942-BEC6-496EB0FEB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AB787-0FF4-6548-BACA-C534452B3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2ECDDA-96F4-AF4C-BAE8-AD1D9537A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2DED6-E71E-3F48-866C-1FCAFDD4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C5D11-6BF2-0F41-9FF7-3F7C39CE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F4A6C-D8EE-F346-8225-4357E836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0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6DA2-D230-2A46-BE4F-448163C8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C915C-8A9C-8640-865D-DF68C73E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11AE7-EAE6-474B-89D0-925EC218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FE442-BA6E-7342-97F5-AA843846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6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FDB33-024F-524B-9284-874856BE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149AE-03F4-8F49-9A16-BDA11717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0BBC1-2712-504D-AC27-EC0F3B62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5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AF87-D0FD-5640-B44C-EBDF241A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EF461-0258-E843-90DB-3EA6CCA4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EF37F-736D-3E4D-93A8-F66FCC76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FB6B8-634E-CB4C-8815-C18D8A32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61F2F-45CA-134B-8DA9-8DDCD18A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A29B-849C-6D4D-AD4F-30E970D8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F797-1928-7142-B41C-FE82F38F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FBD7D-9E80-9E41-9431-709DB0414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05C45-6E19-E84C-826D-4CA721615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66573-F331-EF45-9DBD-F0FDFE93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02FDB-F7A3-9D4B-97B1-192BA7B8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41FB8-64AA-7A48-8995-4749A9C0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5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70AED-5735-0F46-A641-6AB5683A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733A5-DCED-0D43-9AD1-E1A5BC08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A660-A861-114C-B18D-76CE7A153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F024-63AE-E24E-809D-30A245A08FA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4A459-5940-0A49-9BDD-CBA75466C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21A2-1F16-F94A-BC20-1CF953A12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2686-DD73-C646-BA89-7891177CA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9793B90-E97D-8144-A624-DB99AC498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80" y="1902941"/>
            <a:ext cx="7797281" cy="27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1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clock&#10;&#10;Description automatically generated">
            <a:extLst>
              <a:ext uri="{FF2B5EF4-FFF2-40B4-BE49-F238E27FC236}">
                <a16:creationId xmlns:a16="http://schemas.microsoft.com/office/drawing/2014/main" id="{8D6B7222-6BD2-A94C-ADD6-E1877CB0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954" y="1276957"/>
            <a:ext cx="4246091" cy="411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3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9914BA-E02B-6948-8D46-04652BA37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64" y="1421026"/>
            <a:ext cx="8353671" cy="36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9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r, mirror, stool, bottle&#10;&#10;Description automatically generated">
            <a:extLst>
              <a:ext uri="{FF2B5EF4-FFF2-40B4-BE49-F238E27FC236}">
                <a16:creationId xmlns:a16="http://schemas.microsoft.com/office/drawing/2014/main" id="{43083740-8BB7-614B-B547-51BBC757C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692" y="1193045"/>
            <a:ext cx="5678616" cy="44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7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D47E949-679D-DC4D-BB87-D5B71FDB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218" y="1434925"/>
            <a:ext cx="4031564" cy="36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8173E9-4732-EB41-B23A-3EB3558BB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40" y="1293104"/>
            <a:ext cx="4551920" cy="402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5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F14E3ED5-3D26-AE42-8FF6-2032C8451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863" y="1644312"/>
            <a:ext cx="5476274" cy="33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7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B782BCA-8641-0B47-807A-40A35624A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639" y="1220075"/>
            <a:ext cx="4908722" cy="44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itchenware, drawing&#10;&#10;Description automatically generated">
            <a:extLst>
              <a:ext uri="{FF2B5EF4-FFF2-40B4-BE49-F238E27FC236}">
                <a16:creationId xmlns:a16="http://schemas.microsoft.com/office/drawing/2014/main" id="{7C8FC258-3F32-D340-AAE6-30B929C22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776" y="1791215"/>
            <a:ext cx="9424447" cy="32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9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mirror&#10;&#10;Description automatically generated">
            <a:extLst>
              <a:ext uri="{FF2B5EF4-FFF2-40B4-BE49-F238E27FC236}">
                <a16:creationId xmlns:a16="http://schemas.microsoft.com/office/drawing/2014/main" id="{72C2CFDE-1F9D-1842-9079-A6DB9D131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858" y="1131625"/>
            <a:ext cx="4740284" cy="45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1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BB34C3-379D-2542-860A-EE9670391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173" y="1102331"/>
            <a:ext cx="4005992" cy="43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1CC12F6-DA0D-2144-83BA-135E9D0F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2" y="1242436"/>
            <a:ext cx="5942227" cy="41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7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5EA36F-640A-2B46-8827-6E8CAA1F6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72" y="1292794"/>
            <a:ext cx="6780255" cy="37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38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2020-08-20T21:26:13Z</dcterms:created>
  <dcterms:modified xsi:type="dcterms:W3CDTF">2020-08-20T21:33:43Z</dcterms:modified>
</cp:coreProperties>
</file>