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515B8-20BC-4C8C-94B1-DDC0643FB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BA7462-96E9-4C7C-9E76-698D04DAB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AA09C-8ACC-4F81-AAC3-3D1F336D1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1B71-F519-439E-816B-5FA68AB470FF}" type="datetimeFigureOut">
              <a:rPr lang="en-NZ" smtClean="0"/>
              <a:t>24/07/2020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9D341-22F9-4327-B4B5-4C71B5309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9D261-2F8F-4388-ABA8-D7A4F27B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BA5-13BA-4364-8F02-90CFBAED7A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98147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6319F-2B6E-46BD-B4C3-F934F052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2374E7-9012-485A-B46F-F4485F5FB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B1887-C0DB-42F5-950E-4C03260C4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1B71-F519-439E-816B-5FA68AB470FF}" type="datetimeFigureOut">
              <a:rPr lang="en-NZ" smtClean="0"/>
              <a:t>24/07/2020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7749C-FBFB-4DB4-B552-033DA0C8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20D9C-0B85-469C-ABE5-30EA97281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BA5-13BA-4364-8F02-90CFBAED7A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625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D4B82F-035D-4D60-B52A-F47C8C4B90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1A0314-7EC9-4EB9-856D-5174406F5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4BA6E-8368-4C36-8347-41AFA53FE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1B71-F519-439E-816B-5FA68AB470FF}" type="datetimeFigureOut">
              <a:rPr lang="en-NZ" smtClean="0"/>
              <a:t>24/07/2020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5A4ED-C3EA-4ED6-AB77-6F1CB5B8A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DE5D5-D0E1-4A32-9D21-774FC746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BA5-13BA-4364-8F02-90CFBAED7A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1397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2E92A-39DE-403B-81D3-5CBA2197C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C2547-4F9C-474D-9618-14D37459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D5450-2366-495D-A92B-5FD3DAD9D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1B71-F519-439E-816B-5FA68AB470FF}" type="datetimeFigureOut">
              <a:rPr lang="en-NZ" smtClean="0"/>
              <a:t>24/07/2020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F7C30-F9E1-410D-A835-7E3305574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A84A5-5FCA-4CF5-9717-34F5DE91E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BA5-13BA-4364-8F02-90CFBAED7A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519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6CEA-0AC2-4C99-A460-B9A61355A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A47DA-9DEB-4294-9A46-F3E69CE88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E7911-9342-4041-9BA0-D94B8690F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1B71-F519-439E-816B-5FA68AB470FF}" type="datetimeFigureOut">
              <a:rPr lang="en-NZ" smtClean="0"/>
              <a:t>24/07/2020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79E11-2750-4380-89FF-7F247710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ECF95-88CE-459A-9F05-82B698DC9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BA5-13BA-4364-8F02-90CFBAED7A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324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C06AD-4782-49A3-BC6F-8D3F40969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38D7B-3896-4C79-B91C-F3E85A90A2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72CC96-1D3C-4AC7-AE7E-75E960D95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39A4A-766B-42B6-8A24-1F4B5E43A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1B71-F519-439E-816B-5FA68AB470FF}" type="datetimeFigureOut">
              <a:rPr lang="en-NZ" smtClean="0"/>
              <a:t>24/07/2020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86FB6-A0D2-45CB-BA65-68D1CBD78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F18232-E3AE-447A-B070-24C995195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BA5-13BA-4364-8F02-90CFBAED7A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97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DE542-EE1C-450A-BDE5-1949A50E5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DAC94A-8281-49FA-A2A3-9A6880FFA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328EE-4161-408F-B4DF-9C130C8A7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8C041E-01EB-4E00-AA46-23BF62D6DC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E69F43-2AC1-4E31-81AE-979036334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E46FFF-B313-4249-B2E6-875BB9777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1B71-F519-439E-816B-5FA68AB470FF}" type="datetimeFigureOut">
              <a:rPr lang="en-NZ" smtClean="0"/>
              <a:t>24/07/2020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559FDD-D25D-4E19-A6E6-621C7A0C3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25C286-D405-4938-B496-61763CB63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BA5-13BA-4364-8F02-90CFBAED7A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987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57778-D9F0-4B46-8524-895B9E9CA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B8BAD5-AC8D-457A-984B-0F641F7D4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1B71-F519-439E-816B-5FA68AB470FF}" type="datetimeFigureOut">
              <a:rPr lang="en-NZ" smtClean="0"/>
              <a:t>24/07/2020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5C2BE0-AF2A-46B6-8BF7-68BF43DD4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06F94E-2ADE-4761-B283-A2BAEE39B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BA5-13BA-4364-8F02-90CFBAED7A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226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D36ED3-0449-45B1-B0B1-7B5E66B29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1B71-F519-439E-816B-5FA68AB470FF}" type="datetimeFigureOut">
              <a:rPr lang="en-NZ" smtClean="0"/>
              <a:t>24/07/2020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A050E-2D16-4AFC-89AF-39CD04DC3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03AF8-F58D-404D-9C2B-4B7C93629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BA5-13BA-4364-8F02-90CFBAED7A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44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1E03B-0F2E-4785-A200-3A33104D7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C9B60-C727-437F-A142-F332A68D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6E5534-46CE-466C-BC1C-7960B871A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C8B25-B14E-445C-ABD3-BE53365B4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1B71-F519-439E-816B-5FA68AB470FF}" type="datetimeFigureOut">
              <a:rPr lang="en-NZ" smtClean="0"/>
              <a:t>24/07/2020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05D97-BDB1-40D6-9CD5-9C7AADE94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69AB17-9968-4D87-95C1-1CE783067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BA5-13BA-4364-8F02-90CFBAED7A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748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A335C-DA67-4561-9D7B-80FACFDA4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AADDD9-9B24-4BFC-B6CD-929811DAFB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1586B-E289-4200-8DAE-8FBC6A733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6B864F-16EB-4B66-AE58-1A8D3422C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1B71-F519-439E-816B-5FA68AB470FF}" type="datetimeFigureOut">
              <a:rPr lang="en-NZ" smtClean="0"/>
              <a:t>24/07/2020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D0C3A3-5FC5-45AD-AC27-93FC1038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55879-93AF-4432-B10D-C82C2EC84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BA5-13BA-4364-8F02-90CFBAED7A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8671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140529-C712-47AA-8056-FF0404A6A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FB0674-57B6-4826-9484-432CBF672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CC39A-8980-44C4-AEC7-C69E8AA718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F1B71-F519-439E-816B-5FA68AB470FF}" type="datetimeFigureOut">
              <a:rPr lang="en-NZ" smtClean="0"/>
              <a:t>24/07/2020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D2389-2565-4092-9EB3-DF55FDAB3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CB20C-C4B0-4182-940D-96DB1FF93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60BA5-13BA-4364-8F02-90CFBAED7A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708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B8DEBFE-C959-4805-96C5-6C16288F57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41868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670752-F1D0-42A8-9576-1570AA70B2CC}"/>
              </a:ext>
            </a:extLst>
          </p:cNvPr>
          <p:cNvSpPr txBox="1"/>
          <p:nvPr/>
        </p:nvSpPr>
        <p:spPr>
          <a:xfrm>
            <a:off x="766915" y="118754"/>
            <a:ext cx="6714539" cy="20519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N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company belongs to each line? How do you know? Label the lines.</a:t>
            </a:r>
            <a:endParaRPr lang="en-N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N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company is cheapest if you only want to travel only 80 kilometres? How do you know?</a:t>
            </a:r>
            <a:endParaRPr lang="en-N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N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does the intersection of the lines mean?</a:t>
            </a:r>
            <a:endParaRPr lang="en-N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N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company is the cheapest to hire from, for one day?</a:t>
            </a:r>
            <a:endParaRPr lang="en-N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0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2</cp:revision>
  <dcterms:created xsi:type="dcterms:W3CDTF">2020-07-24T02:02:03Z</dcterms:created>
  <dcterms:modified xsi:type="dcterms:W3CDTF">2020-07-24T02:09:04Z</dcterms:modified>
</cp:coreProperties>
</file>