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E563-6A85-4D02-B2D8-9F0BC6DB1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4130E-7B59-428A-A1CC-142245398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AD759-EFC6-4B8E-B181-A9F9574E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BD83-841C-4571-8077-E08FEEF2FE76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91EA9-4DBA-4901-8030-F55BDBBA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E7DD7-AD37-4772-9DC2-866E37C1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6D73-95E6-4D0E-B1DA-4B9FB9B515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824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219-5152-41CA-B6E1-0121DACB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4FA06-19B6-4CFA-A86E-5D839972D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9B4C8-7008-4A45-9968-A38A1E32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BD83-841C-4571-8077-E08FEEF2FE76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F9F0-BCE0-445B-A3D8-93B8CA8A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0AB2-5988-4C8D-B40D-66B165F0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6D73-95E6-4D0E-B1DA-4B9FB9B515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51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0E5D1-260C-49EB-AD4B-8A6AA30C0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AC4CC-7A79-4C7B-BA51-9EF8BA401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28C83-AB2A-47D2-95B6-17A99416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BD83-841C-4571-8077-E08FEEF2FE76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713C3-444C-40B7-ABBD-DC498D30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DE875-83E8-4A8F-B0FC-DD2018BD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6D73-95E6-4D0E-B1DA-4B9FB9B515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122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9C00-9449-401C-80AB-A4EA83FA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E1BD3-6520-45F3-8DD9-2E6D33F47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B271D-90C4-43AE-BB6B-487D92E9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BD83-841C-4571-8077-E08FEEF2FE76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B1ABC-11E5-4F0A-B4EC-82AE01DD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8441B-1534-4956-B0D8-A7362849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6D73-95E6-4D0E-B1DA-4B9FB9B515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459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7D42-E11B-4ED3-B859-BB89AE01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D5245-2717-4703-B257-99635F2D0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7DB84-588E-4D97-AC7D-8E31FC54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BD83-841C-4571-8077-E08FEEF2FE76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D1997-F0F5-4FD2-A806-AC66E26D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00EA0-5342-4B1D-A6C9-48D8BF63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6D73-95E6-4D0E-B1DA-4B9FB9B515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879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A3D2-1CAF-4FF3-AC44-52E4C75F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55387-64E2-4CCC-9AB4-40D953F05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087F4-021D-4DCE-8BAE-0484007AD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A0F60-67B9-4687-AF72-E9624DD8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BD83-841C-4571-8077-E08FEEF2FE76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6B647-EAEB-4623-94F2-35883AF1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792C7-E0F4-4497-A564-2AC21895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6D73-95E6-4D0E-B1DA-4B9FB9B515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014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E950-B12C-4D00-94BF-F9E7E9C0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70B19-7874-4125-BB40-AEDEDEB25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EBE22-1651-4157-B9FB-5B27E042A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5A3CE-44A4-4D32-B329-15EA9B75C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6C238D-0778-4419-99EF-0698E2849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5D5572-F02B-4430-883F-3B3D74D1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BD83-841C-4571-8077-E08FEEF2FE76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94949C-7BF9-4773-A8F4-50E55E0A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2262B8-3BBC-4C0E-B2A5-6A04E1DA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6D73-95E6-4D0E-B1DA-4B9FB9B515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983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4B23-0C9E-42CE-A58C-4675ED57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E137E-E493-4811-A6F5-6D861210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BD83-841C-4571-8077-E08FEEF2FE76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BA407-A2F9-462B-8B07-8BD80F5B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E3C3C-A376-4953-AA29-FFBEB7EC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6D73-95E6-4D0E-B1DA-4B9FB9B515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97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2003A-0C17-450A-8914-44788566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BD83-841C-4571-8077-E08FEEF2FE76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E5F8C-441F-41A4-9159-8A352A10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6DB6-A88A-4526-8AE0-4C5143F7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6D73-95E6-4D0E-B1DA-4B9FB9B515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312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A684-22B4-4972-B0DF-C60BF972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BE0E8-3965-4C25-B259-B8EBAC85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C2B-8670-47C9-AEEF-2966B1BD0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D70A7-367E-4550-972A-F96A2390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BD83-841C-4571-8077-E08FEEF2FE76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68C9A-04DA-461D-B809-4FDA55997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2EF53-2837-4A75-84CE-5E433676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6D73-95E6-4D0E-B1DA-4B9FB9B515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404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79F8-77B7-44F7-887E-6F5FC36B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D4565D-0712-450A-A35D-034AE661B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D02C2-66ED-43F2-8D8F-5AF2E834A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4431B-6D0A-4209-B52E-61716345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BD83-841C-4571-8077-E08FEEF2FE76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6E3A6-8B6E-4D37-A0C9-A2D51C92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A9AD4-927D-43B9-8EEE-44DC05A8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6D73-95E6-4D0E-B1DA-4B9FB9B515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185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2911F-7138-4177-B8DB-1447A743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4A63A-51B7-40A7-B3D7-0219AD1E5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161F6-DA7B-4BFC-BC8E-140F8D4BB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6BD83-841C-4571-8077-E08FEEF2FE76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FB2AD-FB5A-41D4-96D0-A142A17DD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2E81-6848-4C57-B905-9DFF6FA1C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96D73-95E6-4D0E-B1DA-4B9FB9B515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11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6EB2BF-14D2-4849-85E5-A521D04825E7}"/>
              </a:ext>
            </a:extLst>
          </p:cNvPr>
          <p:cNvSpPr txBox="1"/>
          <p:nvPr/>
        </p:nvSpPr>
        <p:spPr>
          <a:xfrm>
            <a:off x="427512" y="5854535"/>
            <a:ext cx="1126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What do you know about hiring a taxi?</a:t>
            </a:r>
          </a:p>
        </p:txBody>
      </p:sp>
      <p:pic>
        <p:nvPicPr>
          <p:cNvPr id="3" name="Picture 2" descr="A car parked in a parking lot&#10;&#10;Description automatically generated">
            <a:extLst>
              <a:ext uri="{FF2B5EF4-FFF2-40B4-BE49-F238E27FC236}">
                <a16:creationId xmlns:a16="http://schemas.microsoft.com/office/drawing/2014/main" id="{7897C62D-ED8F-3D4E-8DC4-F039C4947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2" y="-2"/>
            <a:ext cx="8373029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4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A84727-B804-4703-B69B-6C398D6CA770}"/>
              </a:ext>
            </a:extLst>
          </p:cNvPr>
          <p:cNvSpPr txBox="1"/>
          <p:nvPr/>
        </p:nvSpPr>
        <p:spPr>
          <a:xfrm>
            <a:off x="427512" y="5854535"/>
            <a:ext cx="1126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What is this device? What does it do?</a:t>
            </a:r>
          </a:p>
        </p:txBody>
      </p:sp>
      <p:pic>
        <p:nvPicPr>
          <p:cNvPr id="5" name="Picture 4" descr="A car driving on a city street&#10;&#10;Description automatically generated">
            <a:extLst>
              <a:ext uri="{FF2B5EF4-FFF2-40B4-BE49-F238E27FC236}">
                <a16:creationId xmlns:a16="http://schemas.microsoft.com/office/drawing/2014/main" id="{0DE433F7-C2B1-3844-9DCD-8C164419A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6" y="0"/>
            <a:ext cx="8373342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7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A84727-B804-4703-B69B-6C398D6CA770}"/>
              </a:ext>
            </a:extLst>
          </p:cNvPr>
          <p:cNvSpPr txBox="1"/>
          <p:nvPr/>
        </p:nvSpPr>
        <p:spPr>
          <a:xfrm>
            <a:off x="427512" y="5854535"/>
            <a:ext cx="11269683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N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Tiki Taxis charge </a:t>
            </a:r>
            <a:r>
              <a:rPr lang="en-NZ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N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flag fall and </a:t>
            </a:r>
            <a:r>
              <a:rPr lang="en-NZ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N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 per kilometre. </a:t>
            </a:r>
            <a:endParaRPr lang="en-N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D50EE-D2B3-3B46-B6B4-C36B15DC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4" y="0"/>
            <a:ext cx="7644277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7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F4CAC-EF02-984D-A9D4-F67DBE0CF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20" y="803188"/>
            <a:ext cx="9473210" cy="6054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DD9A6B-5A81-4689-A6EE-A301340BCB1C}"/>
              </a:ext>
            </a:extLst>
          </p:cNvPr>
          <p:cNvSpPr txBox="1"/>
          <p:nvPr/>
        </p:nvSpPr>
        <p:spPr>
          <a:xfrm>
            <a:off x="439387" y="570016"/>
            <a:ext cx="102127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effectLst/>
                <a:ea typeface="Times New Roman" panose="02020603050405020304" pitchFamily="18" charset="0"/>
              </a:rPr>
              <a:t>How much would it cost you to travel 25 kilometres in the cab?</a:t>
            </a:r>
            <a:br>
              <a:rPr lang="en-NZ" sz="2800" dirty="0">
                <a:effectLst/>
                <a:ea typeface="Times New Roman" panose="02020603050405020304" pitchFamily="18" charset="0"/>
              </a:rPr>
            </a:br>
            <a:r>
              <a:rPr lang="en-NZ" sz="2800" dirty="0">
                <a:effectLst/>
                <a:ea typeface="Times New Roman" panose="02020603050405020304" pitchFamily="18" charset="0"/>
              </a:rPr>
              <a:t>How much would it cost you to travel 32 kilometres in the cab?</a:t>
            </a:r>
            <a:br>
              <a:rPr lang="en-NZ" sz="2800" dirty="0">
                <a:effectLst/>
                <a:ea typeface="Times New Roman" panose="02020603050405020304" pitchFamily="18" charset="0"/>
              </a:rPr>
            </a:br>
            <a:r>
              <a:rPr lang="en-NZ" sz="2800" dirty="0">
                <a:effectLst/>
                <a:ea typeface="Times New Roman" panose="02020603050405020304" pitchFamily="18" charset="0"/>
              </a:rPr>
              <a:t>How far could you go for $41?</a:t>
            </a:r>
            <a:br>
              <a:rPr lang="en-NZ" sz="2800" dirty="0">
                <a:effectLst/>
                <a:ea typeface="Times New Roman" panose="02020603050405020304" pitchFamily="18" charset="0"/>
              </a:rPr>
            </a:br>
            <a:r>
              <a:rPr lang="en-NZ" sz="2800" dirty="0">
                <a:effectLst/>
                <a:ea typeface="Times New Roman" panose="02020603050405020304" pitchFamily="18" charset="0"/>
              </a:rPr>
              <a:t>How far could you go for $77?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48248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267169-B354-4FE3-BA01-9E6F5DA406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9149" y="169606"/>
            <a:ext cx="10694452" cy="6518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E4CF8A-1E5A-4EC0-BE21-5044684D63C1}"/>
              </a:ext>
            </a:extLst>
          </p:cNvPr>
          <p:cNvSpPr txBox="1"/>
          <p:nvPr/>
        </p:nvSpPr>
        <p:spPr>
          <a:xfrm>
            <a:off x="2910348" y="161082"/>
            <a:ext cx="637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Tiki Taxi Fares</a:t>
            </a:r>
          </a:p>
        </p:txBody>
      </p:sp>
    </p:spTree>
    <p:extLst>
      <p:ext uri="{BB962C8B-B14F-4D97-AF65-F5344CB8AC3E}">
        <p14:creationId xmlns:p14="http://schemas.microsoft.com/office/powerpoint/2010/main" val="420752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856E1E-B179-4C76-AC21-CF4A134C6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16" y="24524"/>
            <a:ext cx="10810568" cy="6808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03BB2-3B8E-48AB-888E-5CB05EE883F5}"/>
              </a:ext>
            </a:extLst>
          </p:cNvPr>
          <p:cNvSpPr txBox="1"/>
          <p:nvPr/>
        </p:nvSpPr>
        <p:spPr>
          <a:xfrm>
            <a:off x="2910348" y="161082"/>
            <a:ext cx="637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Tiki Taxi Fares</a:t>
            </a:r>
          </a:p>
        </p:txBody>
      </p:sp>
    </p:spTree>
    <p:extLst>
      <p:ext uri="{BB962C8B-B14F-4D97-AF65-F5344CB8AC3E}">
        <p14:creationId xmlns:p14="http://schemas.microsoft.com/office/powerpoint/2010/main" val="18673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D81214-B296-4F8C-B27C-F3CF5246A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1" y="146995"/>
            <a:ext cx="10770005" cy="6578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7A17B-3187-433B-BD82-BDBD01B0124E}"/>
              </a:ext>
            </a:extLst>
          </p:cNvPr>
          <p:cNvSpPr txBox="1"/>
          <p:nvPr/>
        </p:nvSpPr>
        <p:spPr>
          <a:xfrm>
            <a:off x="2910348" y="161082"/>
            <a:ext cx="637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Transit Taxi Fares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6617A5EA-3A57-4D2E-94EA-055092A7351D}"/>
              </a:ext>
            </a:extLst>
          </p:cNvPr>
          <p:cNvSpPr/>
          <p:nvPr/>
        </p:nvSpPr>
        <p:spPr>
          <a:xfrm>
            <a:off x="1605962" y="1126958"/>
            <a:ext cx="1613227" cy="5073426"/>
          </a:xfrm>
          <a:prstGeom prst="flowChartProcess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632E34EF-772B-4CFA-A3CC-B12365D5B007}"/>
              </a:ext>
            </a:extLst>
          </p:cNvPr>
          <p:cNvSpPr/>
          <p:nvPr/>
        </p:nvSpPr>
        <p:spPr>
          <a:xfrm>
            <a:off x="1605962" y="3192379"/>
            <a:ext cx="920669" cy="3014409"/>
          </a:xfrm>
          <a:prstGeom prst="flowChartProcess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85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87C685-8B06-DF4D-82AE-DA42AE9C5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49" y="2217346"/>
            <a:ext cx="7277652" cy="4640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0B3A6-D26F-4F01-98FF-F9EA7308EF6C}"/>
              </a:ext>
            </a:extLst>
          </p:cNvPr>
          <p:cNvSpPr txBox="1"/>
          <p:nvPr/>
        </p:nvSpPr>
        <p:spPr>
          <a:xfrm>
            <a:off x="203200" y="336441"/>
            <a:ext cx="11567886" cy="268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23888">
              <a:lnSpc>
                <a:spcPct val="107000"/>
              </a:lnSpc>
              <a:spcAft>
                <a:spcPts val="800"/>
              </a:spcAft>
            </a:pPr>
            <a:r>
              <a:rPr lang="en-N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Transit Taxis find they are not making enough money to cover their costs, </a:t>
            </a:r>
            <a:br>
              <a:rPr lang="en-N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to give their drivers a decent wage.</a:t>
            </a:r>
            <a:endParaRPr lang="en-N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23888">
              <a:lnSpc>
                <a:spcPct val="107000"/>
              </a:lnSpc>
              <a:spcAft>
                <a:spcPts val="800"/>
              </a:spcAft>
            </a:pPr>
            <a:r>
              <a:rPr lang="en-N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Which option is better, for the company to make more money?</a:t>
            </a:r>
            <a:endParaRPr lang="en-N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623888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Raise </a:t>
            </a:r>
            <a:r>
              <a:rPr lang="en-NZ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flagfall</a:t>
            </a:r>
            <a:r>
              <a:rPr lang="en-N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N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N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10.00, or</a:t>
            </a:r>
            <a:endParaRPr lang="en-N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Increase the rate to </a:t>
            </a:r>
            <a:r>
              <a:rPr lang="en-NZ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NZ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3.50 per kilometre</a:t>
            </a:r>
            <a:endParaRPr lang="en-N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7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AF753-556D-485B-9CA5-D34263D5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11176000" cy="6889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F6C5B6-4E1B-4DD1-8556-A66E58A93A95}"/>
              </a:ext>
            </a:extLst>
          </p:cNvPr>
          <p:cNvSpPr txBox="1"/>
          <p:nvPr/>
        </p:nvSpPr>
        <p:spPr>
          <a:xfrm>
            <a:off x="2910348" y="161082"/>
            <a:ext cx="637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Tiki Taxi Fares</a:t>
            </a:r>
          </a:p>
        </p:txBody>
      </p:sp>
    </p:spTree>
    <p:extLst>
      <p:ext uri="{BB962C8B-B14F-4D97-AF65-F5344CB8AC3E}">
        <p14:creationId xmlns:p14="http://schemas.microsoft.com/office/powerpoint/2010/main" val="1036602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145</Words>
  <Application>Microsoft Macintosh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Microsoft Office User</cp:lastModifiedBy>
  <cp:revision>14</cp:revision>
  <dcterms:created xsi:type="dcterms:W3CDTF">2020-07-21T21:40:37Z</dcterms:created>
  <dcterms:modified xsi:type="dcterms:W3CDTF">2020-08-21T04:09:54Z</dcterms:modified>
</cp:coreProperties>
</file>