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9" r:id="rId3"/>
    <p:sldId id="260" r:id="rId4"/>
    <p:sldId id="261" r:id="rId5"/>
    <p:sldId id="263" r:id="rId6"/>
    <p:sldId id="262" r:id="rId7"/>
    <p:sldId id="258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88C9D-389C-FB4D-A0B8-56232C086AA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EE2CF-02BE-234E-BEE8-914F36081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1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EE2CF-02BE-234E-BEE8-914F360814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5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9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61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01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54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04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13/3/20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791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13/3/20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20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13/3/20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28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13/3/20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908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13/3/20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39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13/3/20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839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BA84-FC10-4C47-8214-19CD89B94F46}" type="datetimeFigureOut">
              <a:rPr lang="en-AU" smtClean="0"/>
              <a:t>13/3/20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9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ownloads\Untitled design (4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3" y="0"/>
            <a:ext cx="9144000" cy="60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165303"/>
            <a:ext cx="888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Farmer Joe’s growing vegetable patch.</a:t>
            </a:r>
          </a:p>
        </p:txBody>
      </p:sp>
    </p:spTree>
    <p:extLst>
      <p:ext uri="{BB962C8B-B14F-4D97-AF65-F5344CB8AC3E}">
        <p14:creationId xmlns:p14="http://schemas.microsoft.com/office/powerpoint/2010/main" val="231548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02239" y="476672"/>
            <a:ext cx="4435133" cy="3779697"/>
            <a:chOff x="3035148" y="2008331"/>
            <a:chExt cx="3508539" cy="2990040"/>
          </a:xfrm>
        </p:grpSpPr>
        <p:grpSp>
          <p:nvGrpSpPr>
            <p:cNvPr id="12" name="Group 11"/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4" name="Group 3"/>
            <p:cNvGrpSpPr/>
            <p:nvPr/>
          </p:nvGrpSpPr>
          <p:grpSpPr>
            <a:xfrm rot="5400000">
              <a:off x="5299780" y="3252236"/>
              <a:ext cx="1983757" cy="504057"/>
              <a:chOff x="3633006" y="1660704"/>
              <a:chExt cx="1983757" cy="50405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110581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610977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112707" y="166070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33006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4464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035148" y="2989960"/>
              <a:ext cx="3013550" cy="504056"/>
              <a:chOff x="3035148" y="2989960"/>
              <a:chExt cx="3013550" cy="50405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035148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3035148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35148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035148" y="2512386"/>
              <a:ext cx="3013550" cy="504057"/>
              <a:chOff x="3035148" y="3021161"/>
              <a:chExt cx="3013550" cy="504057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035148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536528" y="2008331"/>
              <a:ext cx="2512170" cy="504056"/>
              <a:chOff x="3037536" y="3015385"/>
              <a:chExt cx="2512170" cy="50405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542342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046398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545544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045650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037536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536527" y="4494313"/>
              <a:ext cx="2512171" cy="504058"/>
              <a:chOff x="3024671" y="2982881"/>
              <a:chExt cx="2512171" cy="50405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529478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033534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532680" y="2982883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032786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024671" y="298288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347470" y="4551341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Yap’s master, Farmer Joe, has a growing vegetable patch at the farm. Every year he makes the patch larger because he thinks of new plants to grow.</a:t>
            </a:r>
          </a:p>
          <a:p>
            <a:r>
              <a:rPr lang="en-AU" sz="2400" dirty="0"/>
              <a:t>This is the patch in Year Four. Each  brown square represents 1m</a:t>
            </a:r>
            <a:r>
              <a:rPr lang="en-AU" sz="2400" baseline="30000" dirty="0"/>
              <a:t>2</a:t>
            </a:r>
            <a:r>
              <a:rPr lang="en-AU" sz="2400" dirty="0"/>
              <a:t>.</a:t>
            </a:r>
          </a:p>
          <a:p>
            <a:r>
              <a:rPr lang="en-AU" sz="2400" dirty="0"/>
              <a:t>Find an efficient way to work out the area of the vegetable patch.</a:t>
            </a:r>
          </a:p>
        </p:txBody>
      </p:sp>
    </p:spTree>
    <p:extLst>
      <p:ext uri="{BB962C8B-B14F-4D97-AF65-F5344CB8AC3E}">
        <p14:creationId xmlns:p14="http://schemas.microsoft.com/office/powerpoint/2010/main" val="373190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7470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If you saw the patch this way, what equation would you write?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2B202D-0B47-4BFF-95BE-9C8720377020}"/>
              </a:ext>
            </a:extLst>
          </p:cNvPr>
          <p:cNvGrpSpPr/>
          <p:nvPr/>
        </p:nvGrpSpPr>
        <p:grpSpPr>
          <a:xfrm>
            <a:off x="1907704" y="836712"/>
            <a:ext cx="4968552" cy="4320480"/>
            <a:chOff x="2807292" y="1780475"/>
            <a:chExt cx="3930516" cy="341784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5EB9EA4-5256-460C-BF09-7A966A3855D4}"/>
                </a:ext>
              </a:extLst>
            </p:cNvPr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1EBB692-10ED-406D-98ED-1C5851D172AF}"/>
                  </a:ext>
                </a:extLst>
              </p:cNvPr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4EA98C3-30AB-46DF-8D24-AE7E3437F6FE}"/>
                  </a:ext>
                </a:extLst>
              </p:cNvPr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21B8ACC-CCC9-4F38-8F9A-FF733305D249}"/>
                  </a:ext>
                </a:extLst>
              </p:cNvPr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F7DAC42-37CB-4C06-821B-6EBDFDE2F77D}"/>
                  </a:ext>
                </a:extLst>
              </p:cNvPr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2D7AD58-22D4-421E-902B-25CE0F90517F}"/>
                  </a:ext>
                </a:extLst>
              </p:cNvPr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1A5D6AC-C56C-43FE-84FB-ABBEA367FA97}"/>
                  </a:ext>
                </a:extLst>
              </p:cNvPr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66AE37D-98FC-4089-8FF5-816AB119CB75}"/>
                </a:ext>
              </a:extLst>
            </p:cNvPr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E424883-58AF-4907-8AFC-A587697EC7A1}"/>
                </a:ext>
              </a:extLst>
            </p:cNvPr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8D03BA6-EE12-4DA7-A1C5-BE4DA7EA83A2}"/>
                </a:ext>
              </a:extLst>
            </p:cNvPr>
            <p:cNvGrpSpPr/>
            <p:nvPr/>
          </p:nvGrpSpPr>
          <p:grpSpPr>
            <a:xfrm rot="5400000">
              <a:off x="5493901" y="3252237"/>
              <a:ext cx="1983757" cy="504056"/>
              <a:chOff x="3633006" y="1466584"/>
              <a:chExt cx="1983757" cy="504056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1BBF05A-274F-4CB8-B966-6922549D51DC}"/>
                  </a:ext>
                </a:extLst>
              </p:cNvPr>
              <p:cNvSpPr/>
              <p:nvPr/>
            </p:nvSpPr>
            <p:spPr>
              <a:xfrm>
                <a:off x="4110581" y="146658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EBE5C96-CEF0-4F76-A59D-526C54E4535E}"/>
                  </a:ext>
                </a:extLst>
              </p:cNvPr>
              <p:cNvSpPr/>
              <p:nvPr/>
            </p:nvSpPr>
            <p:spPr>
              <a:xfrm>
                <a:off x="4610977" y="146658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4702F7E-5F36-48F0-914D-0845B2E70DCD}"/>
                  </a:ext>
                </a:extLst>
              </p:cNvPr>
              <p:cNvSpPr/>
              <p:nvPr/>
            </p:nvSpPr>
            <p:spPr>
              <a:xfrm>
                <a:off x="5112707" y="146658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25B5E22-0242-4081-8D2D-641286D6C114}"/>
                  </a:ext>
                </a:extLst>
              </p:cNvPr>
              <p:cNvSpPr/>
              <p:nvPr/>
            </p:nvSpPr>
            <p:spPr>
              <a:xfrm>
                <a:off x="3633006" y="146658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EA26FAC-7C32-4123-BBF9-F2AE4AB6C8FA}"/>
                </a:ext>
              </a:extLst>
            </p:cNvPr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36A0BD-AF27-45F4-8F85-56ECCA3FC1D1}"/>
                </a:ext>
              </a:extLst>
            </p:cNvPr>
            <p:cNvSpPr/>
            <p:nvPr/>
          </p:nvSpPr>
          <p:spPr>
            <a:xfrm>
              <a:off x="554464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1CC539B-C28C-41F1-B166-23D07295358C}"/>
                </a:ext>
              </a:extLst>
            </p:cNvPr>
            <p:cNvGrpSpPr/>
            <p:nvPr/>
          </p:nvGrpSpPr>
          <p:grpSpPr>
            <a:xfrm>
              <a:off x="2807292" y="2989960"/>
              <a:ext cx="3241406" cy="504056"/>
              <a:chOff x="2807292" y="2989960"/>
              <a:chExt cx="3241406" cy="50405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79CE183-2315-41BF-B035-DAD34916BCBC}"/>
                  </a:ext>
                </a:extLst>
              </p:cNvPr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436E875-05BF-4869-9D90-B48FA7417602}"/>
                  </a:ext>
                </a:extLst>
              </p:cNvPr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E953C83-55E6-49FB-B8FC-B228B8B9D7DD}"/>
                  </a:ext>
                </a:extLst>
              </p:cNvPr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0305F16-A1ED-4335-BAF7-C64119F8E609}"/>
                  </a:ext>
                </a:extLst>
              </p:cNvPr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4C5D9E4-D437-4CB7-B9DC-55359AF3AB56}"/>
                  </a:ext>
                </a:extLst>
              </p:cNvPr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F807818-7E78-4C45-8AD1-03A00A791060}"/>
                  </a:ext>
                </a:extLst>
              </p:cNvPr>
              <p:cNvSpPr/>
              <p:nvPr/>
            </p:nvSpPr>
            <p:spPr>
              <a:xfrm>
                <a:off x="280729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F26BCD2-84F4-4E1A-9A6E-8D5FA537227D}"/>
                </a:ext>
              </a:extLst>
            </p:cNvPr>
            <p:cNvSpPr/>
            <p:nvPr/>
          </p:nvSpPr>
          <p:spPr>
            <a:xfrm>
              <a:off x="280729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64DB25D-DF9B-405D-BF7C-91024624E60E}"/>
                </a:ext>
              </a:extLst>
            </p:cNvPr>
            <p:cNvSpPr/>
            <p:nvPr/>
          </p:nvSpPr>
          <p:spPr>
            <a:xfrm>
              <a:off x="280729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2E70810-A385-4110-B0D4-107DE29733B8}"/>
                </a:ext>
              </a:extLst>
            </p:cNvPr>
            <p:cNvGrpSpPr/>
            <p:nvPr/>
          </p:nvGrpSpPr>
          <p:grpSpPr>
            <a:xfrm>
              <a:off x="2807292" y="2512386"/>
              <a:ext cx="3241406" cy="504057"/>
              <a:chOff x="2807292" y="3021161"/>
              <a:chExt cx="3241406" cy="50405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5AC855E-5E88-402C-93E6-2C823F48C091}"/>
                  </a:ext>
                </a:extLst>
              </p:cNvPr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5091CC9-DEA3-4E79-9998-B01E6C012E42}"/>
                  </a:ext>
                </a:extLst>
              </p:cNvPr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7C2C933-24AD-4731-B6D5-61D6A6E539F2}"/>
                  </a:ext>
                </a:extLst>
              </p:cNvPr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15644EB-DA26-4BB0-A10E-B89E0611E998}"/>
                  </a:ext>
                </a:extLst>
              </p:cNvPr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0345205-D05F-4FE8-A2C4-84747783F7B4}"/>
                  </a:ext>
                </a:extLst>
              </p:cNvPr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7BCE232-89CC-45A0-A400-495C92D4B14B}"/>
                  </a:ext>
                </a:extLst>
              </p:cNvPr>
              <p:cNvSpPr/>
              <p:nvPr/>
            </p:nvSpPr>
            <p:spPr>
              <a:xfrm>
                <a:off x="280729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DEFA06E-25AC-4DCB-A433-9E00146264C4}"/>
                </a:ext>
              </a:extLst>
            </p:cNvPr>
            <p:cNvGrpSpPr/>
            <p:nvPr/>
          </p:nvGrpSpPr>
          <p:grpSpPr>
            <a:xfrm>
              <a:off x="3536528" y="1780475"/>
              <a:ext cx="2512170" cy="504056"/>
              <a:chOff x="3037536" y="2787529"/>
              <a:chExt cx="2512170" cy="504056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1B78825-9483-4166-BC66-EC6C6E139691}"/>
                  </a:ext>
                </a:extLst>
              </p:cNvPr>
              <p:cNvSpPr/>
              <p:nvPr/>
            </p:nvSpPr>
            <p:spPr>
              <a:xfrm>
                <a:off x="3542342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53DB5A4-2BD2-434F-86F5-5ACBEBC57A18}"/>
                  </a:ext>
                </a:extLst>
              </p:cNvPr>
              <p:cNvSpPr/>
              <p:nvPr/>
            </p:nvSpPr>
            <p:spPr>
              <a:xfrm>
                <a:off x="4046398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4A191A2-D34F-4080-A652-0060A66CB7BF}"/>
                  </a:ext>
                </a:extLst>
              </p:cNvPr>
              <p:cNvSpPr/>
              <p:nvPr/>
            </p:nvSpPr>
            <p:spPr>
              <a:xfrm>
                <a:off x="4545544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A4A91AC-51DC-449E-B162-190045E2AB90}"/>
                  </a:ext>
                </a:extLst>
              </p:cNvPr>
              <p:cNvSpPr/>
              <p:nvPr/>
            </p:nvSpPr>
            <p:spPr>
              <a:xfrm>
                <a:off x="5045650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F4D02C2-8F35-4665-A89B-CB02248A72D8}"/>
                  </a:ext>
                </a:extLst>
              </p:cNvPr>
              <p:cNvSpPr/>
              <p:nvPr/>
            </p:nvSpPr>
            <p:spPr>
              <a:xfrm>
                <a:off x="3037536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14E3C2C-18B5-4DF3-A364-EE9417BEF4B5}"/>
                </a:ext>
              </a:extLst>
            </p:cNvPr>
            <p:cNvGrpSpPr/>
            <p:nvPr/>
          </p:nvGrpSpPr>
          <p:grpSpPr>
            <a:xfrm>
              <a:off x="3536527" y="4694257"/>
              <a:ext cx="2512171" cy="504059"/>
              <a:chOff x="3024671" y="3182825"/>
              <a:chExt cx="2512171" cy="50405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F8343D4-3857-4A68-9AEF-6B148C20FFB6}"/>
                  </a:ext>
                </a:extLst>
              </p:cNvPr>
              <p:cNvSpPr/>
              <p:nvPr/>
            </p:nvSpPr>
            <p:spPr>
              <a:xfrm>
                <a:off x="3529478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B7EE614-6CDB-40F1-AC97-D4BED6F7D770}"/>
                  </a:ext>
                </a:extLst>
              </p:cNvPr>
              <p:cNvSpPr/>
              <p:nvPr/>
            </p:nvSpPr>
            <p:spPr>
              <a:xfrm>
                <a:off x="4033534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DC31F32-6823-4342-B97D-7857687E8C60}"/>
                  </a:ext>
                </a:extLst>
              </p:cNvPr>
              <p:cNvSpPr/>
              <p:nvPr/>
            </p:nvSpPr>
            <p:spPr>
              <a:xfrm>
                <a:off x="4532680" y="3182828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78F6EEB-D9B4-4621-B24F-7CEC88D6C7B5}"/>
                  </a:ext>
                </a:extLst>
              </p:cNvPr>
              <p:cNvSpPr/>
              <p:nvPr/>
            </p:nvSpPr>
            <p:spPr>
              <a:xfrm>
                <a:off x="5032786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BE965C4-02A6-4210-8E44-2FDE8D27E445}"/>
                  </a:ext>
                </a:extLst>
              </p:cNvPr>
              <p:cNvSpPr/>
              <p:nvPr/>
            </p:nvSpPr>
            <p:spPr>
              <a:xfrm>
                <a:off x="3024671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669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7470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If you saw the patch this way, what equation would you write?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448C0F-77AD-45F5-BE42-81C4CF3F8510}"/>
              </a:ext>
            </a:extLst>
          </p:cNvPr>
          <p:cNvGrpSpPr/>
          <p:nvPr/>
        </p:nvGrpSpPr>
        <p:grpSpPr>
          <a:xfrm>
            <a:off x="2195736" y="836712"/>
            <a:ext cx="4435133" cy="4320480"/>
            <a:chOff x="3035148" y="1780475"/>
            <a:chExt cx="3508539" cy="341784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838DDB6-8152-4C9A-BF7A-28CABF64A9F9}"/>
                </a:ext>
              </a:extLst>
            </p:cNvPr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EEE0C8F-85BD-494F-9848-7268F12B70AF}"/>
                  </a:ext>
                </a:extLst>
              </p:cNvPr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BFBB81F-0C0C-4C05-9CFD-C2FA17820AD3}"/>
                  </a:ext>
                </a:extLst>
              </p:cNvPr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0E63ED4-CB7E-4204-9DFE-58EF23F56501}"/>
                  </a:ext>
                </a:extLst>
              </p:cNvPr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F0E92E3-7617-4846-9DEC-A307ED1880D2}"/>
                  </a:ext>
                </a:extLst>
              </p:cNvPr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49EA59C-059E-4443-B8B6-0D29F4926661}"/>
                  </a:ext>
                </a:extLst>
              </p:cNvPr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31B7467-4E4B-46D7-BF2E-FF4671C4B99A}"/>
                  </a:ext>
                </a:extLst>
              </p:cNvPr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956D807-1C88-4FF5-B4E1-A7A81CDAE2BC}"/>
                </a:ext>
              </a:extLst>
            </p:cNvPr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C73701F-AE01-42C9-AD8C-33AFA3124B74}"/>
                </a:ext>
              </a:extLst>
            </p:cNvPr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D1B94D5-8E05-4003-A1F6-916776BC6056}"/>
                </a:ext>
              </a:extLst>
            </p:cNvPr>
            <p:cNvGrpSpPr/>
            <p:nvPr/>
          </p:nvGrpSpPr>
          <p:grpSpPr>
            <a:xfrm rot="5400000">
              <a:off x="5299780" y="3252236"/>
              <a:ext cx="1983757" cy="504057"/>
              <a:chOff x="3633006" y="1660704"/>
              <a:chExt cx="1983757" cy="50405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46C2BD0-12CC-4847-8CE9-AA0DF8C8F990}"/>
                  </a:ext>
                </a:extLst>
              </p:cNvPr>
              <p:cNvSpPr/>
              <p:nvPr/>
            </p:nvSpPr>
            <p:spPr>
              <a:xfrm>
                <a:off x="4110581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2B1398C-8417-4149-A25F-4D843ABF7AD3}"/>
                  </a:ext>
                </a:extLst>
              </p:cNvPr>
              <p:cNvSpPr/>
              <p:nvPr/>
            </p:nvSpPr>
            <p:spPr>
              <a:xfrm>
                <a:off x="4610977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0F67388-BB88-49D6-9318-41CB8F02960C}"/>
                  </a:ext>
                </a:extLst>
              </p:cNvPr>
              <p:cNvSpPr/>
              <p:nvPr/>
            </p:nvSpPr>
            <p:spPr>
              <a:xfrm>
                <a:off x="5112707" y="166070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DC6FD32-641D-4854-8385-EE5D6CACF411}"/>
                  </a:ext>
                </a:extLst>
              </p:cNvPr>
              <p:cNvSpPr/>
              <p:nvPr/>
            </p:nvSpPr>
            <p:spPr>
              <a:xfrm>
                <a:off x="3633006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8476D86-FB56-48FF-81C3-F5390FD64F7A}"/>
                </a:ext>
              </a:extLst>
            </p:cNvPr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D56A120-8EE0-40F3-BA2E-D0EB52683F5E}"/>
                </a:ext>
              </a:extLst>
            </p:cNvPr>
            <p:cNvSpPr/>
            <p:nvPr/>
          </p:nvSpPr>
          <p:spPr>
            <a:xfrm>
              <a:off x="554464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69A8DBD-6F28-4E57-A148-34F620B50875}"/>
                </a:ext>
              </a:extLst>
            </p:cNvPr>
            <p:cNvGrpSpPr/>
            <p:nvPr/>
          </p:nvGrpSpPr>
          <p:grpSpPr>
            <a:xfrm>
              <a:off x="3035148" y="2989960"/>
              <a:ext cx="3013550" cy="504056"/>
              <a:chOff x="3035148" y="2989960"/>
              <a:chExt cx="3013550" cy="50405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6D8E4EC-F61D-48C0-83F7-B2B1CE1F8F69}"/>
                  </a:ext>
                </a:extLst>
              </p:cNvPr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DD4918A-F8B5-42C1-A760-37A5CDA72929}"/>
                  </a:ext>
                </a:extLst>
              </p:cNvPr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E93CF95-9DAD-42BB-8AD8-B54CD8530F98}"/>
                  </a:ext>
                </a:extLst>
              </p:cNvPr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36F771-D6F4-4C19-8F65-D6EA80EA250C}"/>
                  </a:ext>
                </a:extLst>
              </p:cNvPr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71D0C70-BA12-4D3A-9110-5D4C9CD8B0B9}"/>
                  </a:ext>
                </a:extLst>
              </p:cNvPr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1486744-E6E0-4D90-8A12-4D885E478AFB}"/>
                  </a:ext>
                </a:extLst>
              </p:cNvPr>
              <p:cNvSpPr/>
              <p:nvPr/>
            </p:nvSpPr>
            <p:spPr>
              <a:xfrm>
                <a:off x="3035148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4CEADF5-BFD8-4740-AC51-2BF646CC2E40}"/>
                </a:ext>
              </a:extLst>
            </p:cNvPr>
            <p:cNvSpPr/>
            <p:nvPr/>
          </p:nvSpPr>
          <p:spPr>
            <a:xfrm>
              <a:off x="3035148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F4569B-9072-463D-9DF0-4581366A171D}"/>
                </a:ext>
              </a:extLst>
            </p:cNvPr>
            <p:cNvSpPr/>
            <p:nvPr/>
          </p:nvSpPr>
          <p:spPr>
            <a:xfrm>
              <a:off x="3035148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F63D12D-D6C4-4556-A36B-D61E8C8EE269}"/>
                </a:ext>
              </a:extLst>
            </p:cNvPr>
            <p:cNvGrpSpPr/>
            <p:nvPr/>
          </p:nvGrpSpPr>
          <p:grpSpPr>
            <a:xfrm>
              <a:off x="3035148" y="2512386"/>
              <a:ext cx="3013550" cy="504057"/>
              <a:chOff x="3035148" y="3021161"/>
              <a:chExt cx="3013550" cy="50405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B04F795-2A3C-47B0-A9D1-B0B9F4EBB51D}"/>
                  </a:ext>
                </a:extLst>
              </p:cNvPr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AE14B18-415D-486A-A512-3573EB374831}"/>
                  </a:ext>
                </a:extLst>
              </p:cNvPr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D539C2D-5A13-45DD-B8BA-979C4E2671A4}"/>
                  </a:ext>
                </a:extLst>
              </p:cNvPr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CEC8D80-A49A-4587-8596-E717BEACA3E0}"/>
                  </a:ext>
                </a:extLst>
              </p:cNvPr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B4D3A63-ACE2-46D0-8612-FC2E7A02A335}"/>
                  </a:ext>
                </a:extLst>
              </p:cNvPr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CFA6519-8042-4CB7-8275-9A5E9E6E656A}"/>
                  </a:ext>
                </a:extLst>
              </p:cNvPr>
              <p:cNvSpPr/>
              <p:nvPr/>
            </p:nvSpPr>
            <p:spPr>
              <a:xfrm>
                <a:off x="3035148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87CDFAA-B425-4579-9853-7A9F9DDE643D}"/>
                </a:ext>
              </a:extLst>
            </p:cNvPr>
            <p:cNvGrpSpPr/>
            <p:nvPr/>
          </p:nvGrpSpPr>
          <p:grpSpPr>
            <a:xfrm>
              <a:off x="3536528" y="1780475"/>
              <a:ext cx="2512170" cy="504056"/>
              <a:chOff x="3037536" y="2787529"/>
              <a:chExt cx="2512170" cy="504056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6DB90F-7C8D-4703-8793-CEBBABD86DA3}"/>
                  </a:ext>
                </a:extLst>
              </p:cNvPr>
              <p:cNvSpPr/>
              <p:nvPr/>
            </p:nvSpPr>
            <p:spPr>
              <a:xfrm>
                <a:off x="3542342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A03467E-992C-4718-AA0F-65AEB51BC7F2}"/>
                  </a:ext>
                </a:extLst>
              </p:cNvPr>
              <p:cNvSpPr/>
              <p:nvPr/>
            </p:nvSpPr>
            <p:spPr>
              <a:xfrm>
                <a:off x="4046398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3FC4075-9042-4165-B603-6A76E39F5168}"/>
                  </a:ext>
                </a:extLst>
              </p:cNvPr>
              <p:cNvSpPr/>
              <p:nvPr/>
            </p:nvSpPr>
            <p:spPr>
              <a:xfrm>
                <a:off x="4545544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F30E639-049C-412B-9DA3-138EBE8A10AB}"/>
                  </a:ext>
                </a:extLst>
              </p:cNvPr>
              <p:cNvSpPr/>
              <p:nvPr/>
            </p:nvSpPr>
            <p:spPr>
              <a:xfrm>
                <a:off x="5045650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111A3AE-85BE-408B-9072-76FA7AA81FC0}"/>
                  </a:ext>
                </a:extLst>
              </p:cNvPr>
              <p:cNvSpPr/>
              <p:nvPr/>
            </p:nvSpPr>
            <p:spPr>
              <a:xfrm>
                <a:off x="3037536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D63DA27-F22C-4139-A6FD-F6F6B3AE1A83}"/>
                </a:ext>
              </a:extLst>
            </p:cNvPr>
            <p:cNvGrpSpPr/>
            <p:nvPr/>
          </p:nvGrpSpPr>
          <p:grpSpPr>
            <a:xfrm>
              <a:off x="3536527" y="4694257"/>
              <a:ext cx="2512171" cy="504059"/>
              <a:chOff x="3024671" y="3182825"/>
              <a:chExt cx="2512171" cy="50405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8FC813B-7FF0-402C-81F8-93289229B234}"/>
                  </a:ext>
                </a:extLst>
              </p:cNvPr>
              <p:cNvSpPr/>
              <p:nvPr/>
            </p:nvSpPr>
            <p:spPr>
              <a:xfrm>
                <a:off x="3529478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D8E0A77-DA72-4C37-A86E-5A2CE95F9077}"/>
                  </a:ext>
                </a:extLst>
              </p:cNvPr>
              <p:cNvSpPr/>
              <p:nvPr/>
            </p:nvSpPr>
            <p:spPr>
              <a:xfrm>
                <a:off x="4033534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604531B-AB35-4101-919A-B8415FD1A456}"/>
                  </a:ext>
                </a:extLst>
              </p:cNvPr>
              <p:cNvSpPr/>
              <p:nvPr/>
            </p:nvSpPr>
            <p:spPr>
              <a:xfrm>
                <a:off x="4532680" y="3182828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3D5444-C1C6-4A8A-B462-ADC1EE9CB4CD}"/>
                  </a:ext>
                </a:extLst>
              </p:cNvPr>
              <p:cNvSpPr/>
              <p:nvPr/>
            </p:nvSpPr>
            <p:spPr>
              <a:xfrm>
                <a:off x="5032786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97174A3-CF1B-4883-973C-2C3C022FCFB4}"/>
                  </a:ext>
                </a:extLst>
              </p:cNvPr>
              <p:cNvSpPr/>
              <p:nvPr/>
            </p:nvSpPr>
            <p:spPr>
              <a:xfrm>
                <a:off x="3024671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412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7470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If you saw the patch this way, what equation would you write?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026467-53B1-481B-BFAB-CA1C7AAE44BD}"/>
              </a:ext>
            </a:extLst>
          </p:cNvPr>
          <p:cNvGrpSpPr/>
          <p:nvPr/>
        </p:nvGrpSpPr>
        <p:grpSpPr>
          <a:xfrm>
            <a:off x="1907704" y="1124744"/>
            <a:ext cx="4968553" cy="3779697"/>
            <a:chOff x="2807292" y="2008331"/>
            <a:chExt cx="3930517" cy="299004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2EB35F8-1712-47BE-AF04-B731E075B8C3}"/>
                </a:ext>
              </a:extLst>
            </p:cNvPr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B1611DD-9A7D-408C-93E8-F698A4B9EFC0}"/>
                  </a:ext>
                </a:extLst>
              </p:cNvPr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9D0FB50-7A9A-4EF3-821E-8F2B7ADF484A}"/>
                  </a:ext>
                </a:extLst>
              </p:cNvPr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BEBEFEE-5B3C-435A-8327-843337F1F38C}"/>
                  </a:ext>
                </a:extLst>
              </p:cNvPr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A7CAFE7-F8C2-452D-A805-37F304DB30A2}"/>
                  </a:ext>
                </a:extLst>
              </p:cNvPr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DFC976B-C333-4916-B1A2-4DC237F91A4A}"/>
                  </a:ext>
                </a:extLst>
              </p:cNvPr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3A7199-8938-40D5-80F7-4E890841AA2A}"/>
                  </a:ext>
                </a:extLst>
              </p:cNvPr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9BEF0A0-2525-4897-BD9F-00D973874350}"/>
                </a:ext>
              </a:extLst>
            </p:cNvPr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1E4FF02-5EEA-43F4-BAAD-B402BF93FE5C}"/>
                </a:ext>
              </a:extLst>
            </p:cNvPr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AB20ED9-E52D-47E9-9630-E292AF3D4D05}"/>
                </a:ext>
              </a:extLst>
            </p:cNvPr>
            <p:cNvGrpSpPr/>
            <p:nvPr/>
          </p:nvGrpSpPr>
          <p:grpSpPr>
            <a:xfrm rot="5400000">
              <a:off x="5493901" y="3252237"/>
              <a:ext cx="1983757" cy="504058"/>
              <a:chOff x="3633006" y="1466584"/>
              <a:chExt cx="1983757" cy="50405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A2D2BAF-4AB8-4A68-9C5A-886957313EB9}"/>
                  </a:ext>
                </a:extLst>
              </p:cNvPr>
              <p:cNvSpPr/>
              <p:nvPr/>
            </p:nvSpPr>
            <p:spPr>
              <a:xfrm>
                <a:off x="4110581" y="146658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DB7BAB0-2426-4AFC-BAD4-1F66608AFBF5}"/>
                  </a:ext>
                </a:extLst>
              </p:cNvPr>
              <p:cNvSpPr/>
              <p:nvPr/>
            </p:nvSpPr>
            <p:spPr>
              <a:xfrm>
                <a:off x="4610977" y="146658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3850241-2B0D-49D8-BD16-7352931876B3}"/>
                  </a:ext>
                </a:extLst>
              </p:cNvPr>
              <p:cNvSpPr/>
              <p:nvPr/>
            </p:nvSpPr>
            <p:spPr>
              <a:xfrm>
                <a:off x="5112707" y="1466586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6E14D14-5C82-49ED-8192-414A6CEC35A6}"/>
                  </a:ext>
                </a:extLst>
              </p:cNvPr>
              <p:cNvSpPr/>
              <p:nvPr/>
            </p:nvSpPr>
            <p:spPr>
              <a:xfrm>
                <a:off x="3633006" y="146658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3EF1AD-8D83-4B7B-97EC-93950532A74B}"/>
                </a:ext>
              </a:extLst>
            </p:cNvPr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B5A32F-F70D-4995-B773-E5FB7DC4C7F7}"/>
                </a:ext>
              </a:extLst>
            </p:cNvPr>
            <p:cNvSpPr/>
            <p:nvPr/>
          </p:nvSpPr>
          <p:spPr>
            <a:xfrm>
              <a:off x="554464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4E97B4B-5295-4EF5-B43C-D36EC332CDA8}"/>
                </a:ext>
              </a:extLst>
            </p:cNvPr>
            <p:cNvGrpSpPr/>
            <p:nvPr/>
          </p:nvGrpSpPr>
          <p:grpSpPr>
            <a:xfrm>
              <a:off x="2807292" y="2989960"/>
              <a:ext cx="3241406" cy="504056"/>
              <a:chOff x="2807292" y="2989960"/>
              <a:chExt cx="3241406" cy="50405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46D540B-A7CB-4382-A60A-BE8E57CDDBB9}"/>
                  </a:ext>
                </a:extLst>
              </p:cNvPr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D8F36D4-55F9-4676-8763-1D028F4C4F6F}"/>
                  </a:ext>
                </a:extLst>
              </p:cNvPr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B5CC5E6-8418-44D6-9CFB-EB8A486564A8}"/>
                  </a:ext>
                </a:extLst>
              </p:cNvPr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C0D1ABA-70E7-4D39-97A9-9C5563F9B056}"/>
                  </a:ext>
                </a:extLst>
              </p:cNvPr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35A278D-60FB-45B5-BD85-C4D02F39966D}"/>
                  </a:ext>
                </a:extLst>
              </p:cNvPr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5B23891-B890-4025-8041-D46A126E4685}"/>
                  </a:ext>
                </a:extLst>
              </p:cNvPr>
              <p:cNvSpPr/>
              <p:nvPr/>
            </p:nvSpPr>
            <p:spPr>
              <a:xfrm>
                <a:off x="280729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E8775E7-62CA-46EB-8BF0-D6408F936C69}"/>
                </a:ext>
              </a:extLst>
            </p:cNvPr>
            <p:cNvSpPr/>
            <p:nvPr/>
          </p:nvSpPr>
          <p:spPr>
            <a:xfrm>
              <a:off x="280729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41D661-59BC-4EA8-8470-9A859CB1281E}"/>
                </a:ext>
              </a:extLst>
            </p:cNvPr>
            <p:cNvSpPr/>
            <p:nvPr/>
          </p:nvSpPr>
          <p:spPr>
            <a:xfrm>
              <a:off x="280729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1449D5B-FD86-4470-BDF7-CC9CFEC37DB9}"/>
                </a:ext>
              </a:extLst>
            </p:cNvPr>
            <p:cNvGrpSpPr/>
            <p:nvPr/>
          </p:nvGrpSpPr>
          <p:grpSpPr>
            <a:xfrm>
              <a:off x="2807292" y="2512386"/>
              <a:ext cx="3241406" cy="504057"/>
              <a:chOff x="2807292" y="3021161"/>
              <a:chExt cx="3241406" cy="50405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7A0AB3E-7870-404C-880D-BB1B804F2121}"/>
                  </a:ext>
                </a:extLst>
              </p:cNvPr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8B51864-BB4E-4E29-8CAA-7CCBAC490615}"/>
                  </a:ext>
                </a:extLst>
              </p:cNvPr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201DE86-F068-4733-976B-87A094EA452A}"/>
                  </a:ext>
                </a:extLst>
              </p:cNvPr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196D89E-8BED-4A89-8CFB-176A46AF434F}"/>
                  </a:ext>
                </a:extLst>
              </p:cNvPr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00AC114-943A-498A-8E18-269B0E7FCD45}"/>
                  </a:ext>
                </a:extLst>
              </p:cNvPr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4D2167F-C421-4C27-88C2-A0CFFF5B17A3}"/>
                  </a:ext>
                </a:extLst>
              </p:cNvPr>
              <p:cNvSpPr/>
              <p:nvPr/>
            </p:nvSpPr>
            <p:spPr>
              <a:xfrm>
                <a:off x="280729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79134A0-8261-4DA1-9057-E5905EA691E3}"/>
                </a:ext>
              </a:extLst>
            </p:cNvPr>
            <p:cNvGrpSpPr/>
            <p:nvPr/>
          </p:nvGrpSpPr>
          <p:grpSpPr>
            <a:xfrm>
              <a:off x="3536528" y="2008331"/>
              <a:ext cx="2512170" cy="504056"/>
              <a:chOff x="3037536" y="3015385"/>
              <a:chExt cx="2512170" cy="504056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F15AEAB-CD7E-4A7A-B46F-2B3600060677}"/>
                  </a:ext>
                </a:extLst>
              </p:cNvPr>
              <p:cNvSpPr/>
              <p:nvPr/>
            </p:nvSpPr>
            <p:spPr>
              <a:xfrm>
                <a:off x="3542342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9A948D-13FD-4132-BC02-937EC7E6FF04}"/>
                  </a:ext>
                </a:extLst>
              </p:cNvPr>
              <p:cNvSpPr/>
              <p:nvPr/>
            </p:nvSpPr>
            <p:spPr>
              <a:xfrm>
                <a:off x="4046398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8128A28-5279-4779-B208-E14925D9E4D9}"/>
                  </a:ext>
                </a:extLst>
              </p:cNvPr>
              <p:cNvSpPr/>
              <p:nvPr/>
            </p:nvSpPr>
            <p:spPr>
              <a:xfrm>
                <a:off x="4545544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922E072-27B3-4466-B89E-2AF14A9665AC}"/>
                  </a:ext>
                </a:extLst>
              </p:cNvPr>
              <p:cNvSpPr/>
              <p:nvPr/>
            </p:nvSpPr>
            <p:spPr>
              <a:xfrm>
                <a:off x="5045650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728B3A4-257A-4C32-86B4-CAD0D53AF173}"/>
                  </a:ext>
                </a:extLst>
              </p:cNvPr>
              <p:cNvSpPr/>
              <p:nvPr/>
            </p:nvSpPr>
            <p:spPr>
              <a:xfrm>
                <a:off x="3037536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9B15A25-8D24-4DB8-92AC-A8F8CE3ED7F2}"/>
                </a:ext>
              </a:extLst>
            </p:cNvPr>
            <p:cNvGrpSpPr/>
            <p:nvPr/>
          </p:nvGrpSpPr>
          <p:grpSpPr>
            <a:xfrm>
              <a:off x="3536527" y="4494313"/>
              <a:ext cx="2512171" cy="504058"/>
              <a:chOff x="3024671" y="2982881"/>
              <a:chExt cx="2512171" cy="504058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57F3435-D8A4-4522-B052-83A932A3EEE6}"/>
                  </a:ext>
                </a:extLst>
              </p:cNvPr>
              <p:cNvSpPr/>
              <p:nvPr/>
            </p:nvSpPr>
            <p:spPr>
              <a:xfrm>
                <a:off x="3529478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4397DD0-B744-4525-BCD9-A691F423CACD}"/>
                  </a:ext>
                </a:extLst>
              </p:cNvPr>
              <p:cNvSpPr/>
              <p:nvPr/>
            </p:nvSpPr>
            <p:spPr>
              <a:xfrm>
                <a:off x="4033534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351469-D68C-42D4-8CDF-04C81650A8B0}"/>
                  </a:ext>
                </a:extLst>
              </p:cNvPr>
              <p:cNvSpPr/>
              <p:nvPr/>
            </p:nvSpPr>
            <p:spPr>
              <a:xfrm>
                <a:off x="4532680" y="2982883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FED3D0E-7C53-4011-8435-B884D96210CF}"/>
                  </a:ext>
                </a:extLst>
              </p:cNvPr>
              <p:cNvSpPr/>
              <p:nvPr/>
            </p:nvSpPr>
            <p:spPr>
              <a:xfrm>
                <a:off x="5032786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5E396BA-BFCD-4266-87B8-1C524928382C}"/>
                  </a:ext>
                </a:extLst>
              </p:cNvPr>
              <p:cNvSpPr/>
              <p:nvPr/>
            </p:nvSpPr>
            <p:spPr>
              <a:xfrm>
                <a:off x="3024671" y="298288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172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820B8962-D97E-4A8C-99A6-367EB99A1E9D}"/>
              </a:ext>
            </a:extLst>
          </p:cNvPr>
          <p:cNvSpPr/>
          <p:nvPr/>
        </p:nvSpPr>
        <p:spPr>
          <a:xfrm>
            <a:off x="5993691" y="1124741"/>
            <a:ext cx="637176" cy="6371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347470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If you saw the patch this way, what equation would you write?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58C61B4-D3BD-4A9C-B5EE-3E96D9E92678}"/>
              </a:ext>
            </a:extLst>
          </p:cNvPr>
          <p:cNvGrpSpPr/>
          <p:nvPr/>
        </p:nvGrpSpPr>
        <p:grpSpPr>
          <a:xfrm>
            <a:off x="2195736" y="1124744"/>
            <a:ext cx="4435133" cy="3779697"/>
            <a:chOff x="3035148" y="2008331"/>
            <a:chExt cx="3508539" cy="29900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8BBCD9C-BF8A-420F-A159-C55E6BC43661}"/>
                </a:ext>
              </a:extLst>
            </p:cNvPr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2822AAB-192B-4CB8-9C55-E297C78DB689}"/>
                  </a:ext>
                </a:extLst>
              </p:cNvPr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C29F902-2713-4450-84ED-0C89542CEBFA}"/>
                  </a:ext>
                </a:extLst>
              </p:cNvPr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8BF33DE-20A2-41F7-B672-FC78556D2201}"/>
                  </a:ext>
                </a:extLst>
              </p:cNvPr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8D4B6B7-2A65-481A-99E7-B611F56DC18D}"/>
                  </a:ext>
                </a:extLst>
              </p:cNvPr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C03991C-860D-4C6C-B4BD-AC838AF196FD}"/>
                  </a:ext>
                </a:extLst>
              </p:cNvPr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54F0242-E55C-4CDB-B7D5-DE10DF9C3F10}"/>
                  </a:ext>
                </a:extLst>
              </p:cNvPr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EF2A222-C13F-4CB5-A4EB-1FB3CA05C678}"/>
                </a:ext>
              </a:extLst>
            </p:cNvPr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9E700FC-2543-407F-AC81-48493D12B6E5}"/>
                </a:ext>
              </a:extLst>
            </p:cNvPr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3101066-0DFD-4FEE-99A0-3ED2023EB9E2}"/>
                </a:ext>
              </a:extLst>
            </p:cNvPr>
            <p:cNvGrpSpPr/>
            <p:nvPr/>
          </p:nvGrpSpPr>
          <p:grpSpPr>
            <a:xfrm rot="5400000">
              <a:off x="5299780" y="3252236"/>
              <a:ext cx="1983757" cy="504057"/>
              <a:chOff x="3633006" y="1660704"/>
              <a:chExt cx="1983757" cy="504057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896F7AB-E1AE-4091-86A7-42551F9367FF}"/>
                  </a:ext>
                </a:extLst>
              </p:cNvPr>
              <p:cNvSpPr/>
              <p:nvPr/>
            </p:nvSpPr>
            <p:spPr>
              <a:xfrm>
                <a:off x="4110581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0867126-2C9E-4394-85BC-B57F66F931DE}"/>
                  </a:ext>
                </a:extLst>
              </p:cNvPr>
              <p:cNvSpPr/>
              <p:nvPr/>
            </p:nvSpPr>
            <p:spPr>
              <a:xfrm>
                <a:off x="4610977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9CE6E88-C6FA-4EB6-8D8D-CC2449BEC1E3}"/>
                  </a:ext>
                </a:extLst>
              </p:cNvPr>
              <p:cNvSpPr/>
              <p:nvPr/>
            </p:nvSpPr>
            <p:spPr>
              <a:xfrm>
                <a:off x="5112707" y="166070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C1A0380-2957-477C-AF71-025801FA4A52}"/>
                  </a:ext>
                </a:extLst>
              </p:cNvPr>
              <p:cNvSpPr/>
              <p:nvPr/>
            </p:nvSpPr>
            <p:spPr>
              <a:xfrm>
                <a:off x="3633006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42FAE7F-6E4C-4723-8FF7-2C8442E2625B}"/>
                </a:ext>
              </a:extLst>
            </p:cNvPr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849B58D-B274-4F3E-BC7A-E67A22536BE3}"/>
                </a:ext>
              </a:extLst>
            </p:cNvPr>
            <p:cNvSpPr/>
            <p:nvPr/>
          </p:nvSpPr>
          <p:spPr>
            <a:xfrm>
              <a:off x="554464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694AADD-B55B-4C7F-9886-31AEF698E7F5}"/>
                </a:ext>
              </a:extLst>
            </p:cNvPr>
            <p:cNvGrpSpPr/>
            <p:nvPr/>
          </p:nvGrpSpPr>
          <p:grpSpPr>
            <a:xfrm>
              <a:off x="3035148" y="2989960"/>
              <a:ext cx="3013550" cy="504056"/>
              <a:chOff x="3035148" y="2989960"/>
              <a:chExt cx="3013550" cy="504056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6186430-2D22-45B0-AE48-98EED312C90D}"/>
                  </a:ext>
                </a:extLst>
              </p:cNvPr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554E4C4-D00B-43C0-9C80-1BEC2D212836}"/>
                  </a:ext>
                </a:extLst>
              </p:cNvPr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295B14D-5EA3-490C-8395-D968A5C74592}"/>
                  </a:ext>
                </a:extLst>
              </p:cNvPr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A78D170-AF03-4998-8A92-E835C0DDC5C3}"/>
                  </a:ext>
                </a:extLst>
              </p:cNvPr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82D73BD-F2DE-4E32-8267-3856C3BEE473}"/>
                  </a:ext>
                </a:extLst>
              </p:cNvPr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A017814-9C0C-4639-97C8-3D241C9DE2FC}"/>
                  </a:ext>
                </a:extLst>
              </p:cNvPr>
              <p:cNvSpPr/>
              <p:nvPr/>
            </p:nvSpPr>
            <p:spPr>
              <a:xfrm>
                <a:off x="3035148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E729085-4398-49A6-B6E3-905186F3597A}"/>
                </a:ext>
              </a:extLst>
            </p:cNvPr>
            <p:cNvSpPr/>
            <p:nvPr/>
          </p:nvSpPr>
          <p:spPr>
            <a:xfrm>
              <a:off x="3035148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0E0B738-D78B-43FF-BCA9-7B1FB3368ACB}"/>
                </a:ext>
              </a:extLst>
            </p:cNvPr>
            <p:cNvSpPr/>
            <p:nvPr/>
          </p:nvSpPr>
          <p:spPr>
            <a:xfrm>
              <a:off x="3035148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266C9CD-EC5D-47F0-B199-E5D83145EC7E}"/>
                </a:ext>
              </a:extLst>
            </p:cNvPr>
            <p:cNvGrpSpPr/>
            <p:nvPr/>
          </p:nvGrpSpPr>
          <p:grpSpPr>
            <a:xfrm>
              <a:off x="3035148" y="2512386"/>
              <a:ext cx="3013550" cy="504057"/>
              <a:chOff x="3035148" y="3021161"/>
              <a:chExt cx="3013550" cy="50405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863AA95-72E9-4074-8ECA-48D148D513A7}"/>
                  </a:ext>
                </a:extLst>
              </p:cNvPr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B7C0C38-B14F-4D02-BD84-466EA7C3316C}"/>
                  </a:ext>
                </a:extLst>
              </p:cNvPr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966A528-0330-4478-8B4C-B82D31BD91DA}"/>
                  </a:ext>
                </a:extLst>
              </p:cNvPr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74A6ABF-A7AC-4DAC-A577-A2291323DF91}"/>
                  </a:ext>
                </a:extLst>
              </p:cNvPr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B2AB0F1-C73F-44EC-95DF-B651FB2673B9}"/>
                  </a:ext>
                </a:extLst>
              </p:cNvPr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6F53043-E8DB-49A5-ACB9-D7AD0DAEE7F0}"/>
                  </a:ext>
                </a:extLst>
              </p:cNvPr>
              <p:cNvSpPr/>
              <p:nvPr/>
            </p:nvSpPr>
            <p:spPr>
              <a:xfrm>
                <a:off x="3035148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15DE068-1570-452A-BE70-36C0C25B0C8C}"/>
                </a:ext>
              </a:extLst>
            </p:cNvPr>
            <p:cNvGrpSpPr/>
            <p:nvPr/>
          </p:nvGrpSpPr>
          <p:grpSpPr>
            <a:xfrm>
              <a:off x="3536528" y="2008331"/>
              <a:ext cx="2512170" cy="504056"/>
              <a:chOff x="3037536" y="3015385"/>
              <a:chExt cx="2512170" cy="504056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1E64A40-7E74-42EA-9695-F37DCFD74598}"/>
                  </a:ext>
                </a:extLst>
              </p:cNvPr>
              <p:cNvSpPr/>
              <p:nvPr/>
            </p:nvSpPr>
            <p:spPr>
              <a:xfrm>
                <a:off x="3542342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435FD77-6F3F-4824-BC6C-29C6EA097610}"/>
                  </a:ext>
                </a:extLst>
              </p:cNvPr>
              <p:cNvSpPr/>
              <p:nvPr/>
            </p:nvSpPr>
            <p:spPr>
              <a:xfrm>
                <a:off x="4046398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1F0DB0E-B62F-4BFD-B9F1-C376522CB37D}"/>
                  </a:ext>
                </a:extLst>
              </p:cNvPr>
              <p:cNvSpPr/>
              <p:nvPr/>
            </p:nvSpPr>
            <p:spPr>
              <a:xfrm>
                <a:off x="4545544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19D38B9-44F4-4F07-BC0C-7F0B5CAF1CCC}"/>
                  </a:ext>
                </a:extLst>
              </p:cNvPr>
              <p:cNvSpPr/>
              <p:nvPr/>
            </p:nvSpPr>
            <p:spPr>
              <a:xfrm>
                <a:off x="5045650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C3C4A3F-C83A-47C5-827D-018D111AE38A}"/>
                  </a:ext>
                </a:extLst>
              </p:cNvPr>
              <p:cNvSpPr/>
              <p:nvPr/>
            </p:nvSpPr>
            <p:spPr>
              <a:xfrm>
                <a:off x="3037536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6177B64-8442-4474-8146-76AD2A3C94DF}"/>
                </a:ext>
              </a:extLst>
            </p:cNvPr>
            <p:cNvGrpSpPr/>
            <p:nvPr/>
          </p:nvGrpSpPr>
          <p:grpSpPr>
            <a:xfrm>
              <a:off x="3536527" y="4494313"/>
              <a:ext cx="2512171" cy="504058"/>
              <a:chOff x="3024671" y="2982881"/>
              <a:chExt cx="2512171" cy="504058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3C2C829-BF7F-4DAC-8B3F-8A7F7B9475B7}"/>
                  </a:ext>
                </a:extLst>
              </p:cNvPr>
              <p:cNvSpPr/>
              <p:nvPr/>
            </p:nvSpPr>
            <p:spPr>
              <a:xfrm>
                <a:off x="3529478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E98B64B-58EC-4A73-9171-402C263A89B9}"/>
                  </a:ext>
                </a:extLst>
              </p:cNvPr>
              <p:cNvSpPr/>
              <p:nvPr/>
            </p:nvSpPr>
            <p:spPr>
              <a:xfrm>
                <a:off x="4033534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174F3CB-03D8-4B37-BBC0-C18CA0124AC2}"/>
                  </a:ext>
                </a:extLst>
              </p:cNvPr>
              <p:cNvSpPr/>
              <p:nvPr/>
            </p:nvSpPr>
            <p:spPr>
              <a:xfrm>
                <a:off x="4532680" y="2982883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C8DC25-1D79-4F74-9EF8-4025F9F4DBD1}"/>
                  </a:ext>
                </a:extLst>
              </p:cNvPr>
              <p:cNvSpPr/>
              <p:nvPr/>
            </p:nvSpPr>
            <p:spPr>
              <a:xfrm>
                <a:off x="5032786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5002233-8092-4202-A984-E20BA8CA0A1F}"/>
                  </a:ext>
                </a:extLst>
              </p:cNvPr>
              <p:cNvSpPr/>
              <p:nvPr/>
            </p:nvSpPr>
            <p:spPr>
              <a:xfrm>
                <a:off x="3024671" y="298288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7AC73C5-2380-4C15-BBF7-F4FD40DB2ABD}"/>
              </a:ext>
            </a:extLst>
          </p:cNvPr>
          <p:cNvSpPr/>
          <p:nvPr/>
        </p:nvSpPr>
        <p:spPr>
          <a:xfrm>
            <a:off x="2197396" y="1125482"/>
            <a:ext cx="637176" cy="6371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E345F15-E422-43D3-B090-B5C2211067D9}"/>
              </a:ext>
            </a:extLst>
          </p:cNvPr>
          <p:cNvSpPr/>
          <p:nvPr/>
        </p:nvSpPr>
        <p:spPr>
          <a:xfrm>
            <a:off x="5995348" y="4271242"/>
            <a:ext cx="637176" cy="6371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F9AA6FF-B98F-40ED-BB1A-F9D41EF973D9}"/>
              </a:ext>
            </a:extLst>
          </p:cNvPr>
          <p:cNvSpPr/>
          <p:nvPr/>
        </p:nvSpPr>
        <p:spPr>
          <a:xfrm>
            <a:off x="2199053" y="4262747"/>
            <a:ext cx="637176" cy="6371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47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1037444" y="5847655"/>
            <a:ext cx="252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Year Three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559502" y="5769222"/>
            <a:ext cx="252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Year Four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3528" y="33265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Here are pictures of Farmer Joe’s garden for Years Three and Four.</a:t>
            </a:r>
          </a:p>
          <a:p>
            <a:r>
              <a:rPr lang="en-AU" sz="2400" dirty="0"/>
              <a:t>What did the garden look like in Years One and Two?</a:t>
            </a:r>
          </a:p>
          <a:p>
            <a:r>
              <a:rPr lang="en-AU" sz="2400" dirty="0"/>
              <a:t>What will the garden look like in Year Five and Six?</a:t>
            </a:r>
          </a:p>
          <a:p>
            <a:r>
              <a:rPr lang="en-AU" sz="2400" dirty="0"/>
              <a:t>Find a way to show the area of each garden without drawing every square metre. 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1D38D56-A472-4675-9041-E58812938A6F}"/>
              </a:ext>
            </a:extLst>
          </p:cNvPr>
          <p:cNvGrpSpPr/>
          <p:nvPr/>
        </p:nvGrpSpPr>
        <p:grpSpPr>
          <a:xfrm>
            <a:off x="4716016" y="2529843"/>
            <a:ext cx="3818452" cy="3059617"/>
            <a:chOff x="3035148" y="2008331"/>
            <a:chExt cx="3508539" cy="299004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970A20B-D3E5-42C7-B79A-3AABD3E2BEF4}"/>
                </a:ext>
              </a:extLst>
            </p:cNvPr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F67EA57-B3C6-4D9B-8F95-1F3B1110BF78}"/>
                  </a:ext>
                </a:extLst>
              </p:cNvPr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85C1D10-5E2F-4138-9F22-12BF69C0F57E}"/>
                  </a:ext>
                </a:extLst>
              </p:cNvPr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3BB458A-864B-4490-BB14-B0B837271B1A}"/>
                  </a:ext>
                </a:extLst>
              </p:cNvPr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3C611F1-07E7-4AE4-A77A-C9AD45818F0C}"/>
                  </a:ext>
                </a:extLst>
              </p:cNvPr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A591729-A07F-4CB2-9E3A-9B568919BB0B}"/>
                  </a:ext>
                </a:extLst>
              </p:cNvPr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2E13A2A-7BA8-4854-8499-2FD142EEE730}"/>
                  </a:ext>
                </a:extLst>
              </p:cNvPr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3CF0DF6-2151-4FD0-81A0-A8D1DCC18589}"/>
                </a:ext>
              </a:extLst>
            </p:cNvPr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D83BC75-C7A9-44FE-9ABF-4B369CCF6CB2}"/>
                </a:ext>
              </a:extLst>
            </p:cNvPr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20B2BA9-FCE7-48E3-B2E9-F039E5998DBF}"/>
                </a:ext>
              </a:extLst>
            </p:cNvPr>
            <p:cNvGrpSpPr/>
            <p:nvPr/>
          </p:nvGrpSpPr>
          <p:grpSpPr>
            <a:xfrm rot="5400000">
              <a:off x="5299780" y="3252236"/>
              <a:ext cx="1983757" cy="504057"/>
              <a:chOff x="3633006" y="1660704"/>
              <a:chExt cx="1983757" cy="504057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7FCA0FD9-EECC-4B1B-B5F9-0F3B5D2AC30F}"/>
                  </a:ext>
                </a:extLst>
              </p:cNvPr>
              <p:cNvSpPr/>
              <p:nvPr/>
            </p:nvSpPr>
            <p:spPr>
              <a:xfrm>
                <a:off x="4110581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AA3AF8C-EB04-4B65-B5AA-9FF25B204773}"/>
                  </a:ext>
                </a:extLst>
              </p:cNvPr>
              <p:cNvSpPr/>
              <p:nvPr/>
            </p:nvSpPr>
            <p:spPr>
              <a:xfrm>
                <a:off x="4610977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69B7335-C856-4665-9D04-15747026F169}"/>
                  </a:ext>
                </a:extLst>
              </p:cNvPr>
              <p:cNvSpPr/>
              <p:nvPr/>
            </p:nvSpPr>
            <p:spPr>
              <a:xfrm>
                <a:off x="5112707" y="166070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15A2F1A3-FF65-4732-B839-702F4F4BD813}"/>
                  </a:ext>
                </a:extLst>
              </p:cNvPr>
              <p:cNvSpPr/>
              <p:nvPr/>
            </p:nvSpPr>
            <p:spPr>
              <a:xfrm>
                <a:off x="3633006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25333A-C3F1-4BB5-94E8-E616EC48840B}"/>
                </a:ext>
              </a:extLst>
            </p:cNvPr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516DD69-19C3-40DA-895C-B73E8627960C}"/>
                </a:ext>
              </a:extLst>
            </p:cNvPr>
            <p:cNvSpPr/>
            <p:nvPr/>
          </p:nvSpPr>
          <p:spPr>
            <a:xfrm>
              <a:off x="554464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5B79C5B-0AC1-4A15-BCD2-5ACDC0E0338B}"/>
                </a:ext>
              </a:extLst>
            </p:cNvPr>
            <p:cNvGrpSpPr/>
            <p:nvPr/>
          </p:nvGrpSpPr>
          <p:grpSpPr>
            <a:xfrm>
              <a:off x="3035148" y="2989960"/>
              <a:ext cx="3013550" cy="504056"/>
              <a:chOff x="3035148" y="2989960"/>
              <a:chExt cx="3013550" cy="504056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165754A-6DB2-4315-A4F6-B450D7EAF3D1}"/>
                  </a:ext>
                </a:extLst>
              </p:cNvPr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2EAE6B49-6BAC-4A37-A7AF-D31165F14034}"/>
                  </a:ext>
                </a:extLst>
              </p:cNvPr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FCAE842-4C61-4D0F-943D-E1DE33451ABF}"/>
                  </a:ext>
                </a:extLst>
              </p:cNvPr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A00BAC5-9AF6-4BF2-A083-FF1C8FE8A150}"/>
                  </a:ext>
                </a:extLst>
              </p:cNvPr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FB0141F-C010-45C1-A961-A411F12EE28B}"/>
                  </a:ext>
                </a:extLst>
              </p:cNvPr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4677F58-CC2D-48E4-8E31-95239E0BF8AD}"/>
                  </a:ext>
                </a:extLst>
              </p:cNvPr>
              <p:cNvSpPr/>
              <p:nvPr/>
            </p:nvSpPr>
            <p:spPr>
              <a:xfrm>
                <a:off x="3035148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1B66928-0370-4731-A301-D6E1DA960A97}"/>
                </a:ext>
              </a:extLst>
            </p:cNvPr>
            <p:cNvSpPr/>
            <p:nvPr/>
          </p:nvSpPr>
          <p:spPr>
            <a:xfrm>
              <a:off x="3035148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355B434-B784-4F9E-A2BD-DD1022C1207D}"/>
                </a:ext>
              </a:extLst>
            </p:cNvPr>
            <p:cNvSpPr/>
            <p:nvPr/>
          </p:nvSpPr>
          <p:spPr>
            <a:xfrm>
              <a:off x="3035148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2A9B12E-4308-4329-A4FF-403D505C01EA}"/>
                </a:ext>
              </a:extLst>
            </p:cNvPr>
            <p:cNvGrpSpPr/>
            <p:nvPr/>
          </p:nvGrpSpPr>
          <p:grpSpPr>
            <a:xfrm>
              <a:off x="3035148" y="2512386"/>
              <a:ext cx="3013550" cy="504057"/>
              <a:chOff x="3035148" y="3021161"/>
              <a:chExt cx="3013550" cy="504057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16FF5CA-BE70-4511-8747-BEC35D901E43}"/>
                  </a:ext>
                </a:extLst>
              </p:cNvPr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606C332-8953-4BAE-97C8-0CB8AA487036}"/>
                  </a:ext>
                </a:extLst>
              </p:cNvPr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ACFDED8C-41B2-4149-857A-1A6EFE6ABD50}"/>
                  </a:ext>
                </a:extLst>
              </p:cNvPr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A93A740-0C7C-4FBA-942A-21A04FB47565}"/>
                  </a:ext>
                </a:extLst>
              </p:cNvPr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9BAABB0-4BEC-48EE-8887-DC2C4D56DD00}"/>
                  </a:ext>
                </a:extLst>
              </p:cNvPr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D3AE543-0437-4269-A24F-5AC0F1B3078C}"/>
                  </a:ext>
                </a:extLst>
              </p:cNvPr>
              <p:cNvSpPr/>
              <p:nvPr/>
            </p:nvSpPr>
            <p:spPr>
              <a:xfrm>
                <a:off x="3035148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23F85D2-6EA2-4A71-B8BB-E4DC9B3E9688}"/>
                </a:ext>
              </a:extLst>
            </p:cNvPr>
            <p:cNvGrpSpPr/>
            <p:nvPr/>
          </p:nvGrpSpPr>
          <p:grpSpPr>
            <a:xfrm>
              <a:off x="3536528" y="2008331"/>
              <a:ext cx="2512170" cy="504056"/>
              <a:chOff x="3037536" y="3015385"/>
              <a:chExt cx="2512170" cy="5040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60CC9D9-A3F1-4BC0-9C8A-D325B40AA870}"/>
                  </a:ext>
                </a:extLst>
              </p:cNvPr>
              <p:cNvSpPr/>
              <p:nvPr/>
            </p:nvSpPr>
            <p:spPr>
              <a:xfrm>
                <a:off x="3542342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6B350D-E6A7-421F-8DC3-E1037A3A75BA}"/>
                  </a:ext>
                </a:extLst>
              </p:cNvPr>
              <p:cNvSpPr/>
              <p:nvPr/>
            </p:nvSpPr>
            <p:spPr>
              <a:xfrm>
                <a:off x="4046398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5B828BD-CAC9-4080-B96A-52F0F7495964}"/>
                  </a:ext>
                </a:extLst>
              </p:cNvPr>
              <p:cNvSpPr/>
              <p:nvPr/>
            </p:nvSpPr>
            <p:spPr>
              <a:xfrm>
                <a:off x="4545544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A074139-8A30-415A-946F-2599EF4C122F}"/>
                  </a:ext>
                </a:extLst>
              </p:cNvPr>
              <p:cNvSpPr/>
              <p:nvPr/>
            </p:nvSpPr>
            <p:spPr>
              <a:xfrm>
                <a:off x="5045650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7BFD6C9-35B3-4D12-907C-7DEA427355C9}"/>
                  </a:ext>
                </a:extLst>
              </p:cNvPr>
              <p:cNvSpPr/>
              <p:nvPr/>
            </p:nvSpPr>
            <p:spPr>
              <a:xfrm>
                <a:off x="3037536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E9FB16E-E247-412F-89F3-7CDE57C109E4}"/>
                </a:ext>
              </a:extLst>
            </p:cNvPr>
            <p:cNvGrpSpPr/>
            <p:nvPr/>
          </p:nvGrpSpPr>
          <p:grpSpPr>
            <a:xfrm>
              <a:off x="3536527" y="4494313"/>
              <a:ext cx="2512171" cy="504058"/>
              <a:chOff x="3024671" y="2982881"/>
              <a:chExt cx="2512171" cy="504058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3120F32-C9B2-434F-9B8D-6606FB2C5A63}"/>
                  </a:ext>
                </a:extLst>
              </p:cNvPr>
              <p:cNvSpPr/>
              <p:nvPr/>
            </p:nvSpPr>
            <p:spPr>
              <a:xfrm>
                <a:off x="3529478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C972D8A-E257-4FCD-B20E-1F180083D287}"/>
                  </a:ext>
                </a:extLst>
              </p:cNvPr>
              <p:cNvSpPr/>
              <p:nvPr/>
            </p:nvSpPr>
            <p:spPr>
              <a:xfrm>
                <a:off x="4033534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1E5B01F-C79D-49FD-8CBD-9904DBDC35A4}"/>
                  </a:ext>
                </a:extLst>
              </p:cNvPr>
              <p:cNvSpPr/>
              <p:nvPr/>
            </p:nvSpPr>
            <p:spPr>
              <a:xfrm>
                <a:off x="4532680" y="2982883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698D64A-A29B-4729-81CA-74C29CE504A0}"/>
                  </a:ext>
                </a:extLst>
              </p:cNvPr>
              <p:cNvSpPr/>
              <p:nvPr/>
            </p:nvSpPr>
            <p:spPr>
              <a:xfrm>
                <a:off x="5032786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02B62157-8218-4C38-AE6D-6E75424CB638}"/>
                  </a:ext>
                </a:extLst>
              </p:cNvPr>
              <p:cNvSpPr/>
              <p:nvPr/>
            </p:nvSpPr>
            <p:spPr>
              <a:xfrm>
                <a:off x="3024671" y="298288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CDB27FD-507C-40E5-9165-325BC140FB86}"/>
              </a:ext>
            </a:extLst>
          </p:cNvPr>
          <p:cNvGrpSpPr/>
          <p:nvPr/>
        </p:nvGrpSpPr>
        <p:grpSpPr>
          <a:xfrm>
            <a:off x="855904" y="2924944"/>
            <a:ext cx="3279740" cy="2545702"/>
            <a:chOff x="3035148" y="2008331"/>
            <a:chExt cx="3013550" cy="2487812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D0A97DE-5144-4ED1-9DC9-8C1BA0635E3C}"/>
                </a:ext>
              </a:extLst>
            </p:cNvPr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4D9C7E21-F19C-47D7-A19C-358811612068}"/>
                  </a:ext>
                </a:extLst>
              </p:cNvPr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2D790E0-3D09-42EE-A727-1CC9557ED100}"/>
                  </a:ext>
                </a:extLst>
              </p:cNvPr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9C97497-5359-458D-A612-1C31E639F842}"/>
                  </a:ext>
                </a:extLst>
              </p:cNvPr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6EB67656-4E6E-44E5-8FD1-ACF8FBEA2074}"/>
                  </a:ext>
                </a:extLst>
              </p:cNvPr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0A488EE8-4BEF-4ED3-8EB3-7C5C19EB43AF}"/>
                  </a:ext>
                </a:extLst>
              </p:cNvPr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4CD8C8B9-C23A-4C8B-8E2B-CC16CBF7DFBF}"/>
                  </a:ext>
                </a:extLst>
              </p:cNvPr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714F80C-D33E-430B-BE96-1CCF70E51F08}"/>
                </a:ext>
              </a:extLst>
            </p:cNvPr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6D74728-7AA8-425F-BE24-3596F6418A4F}"/>
                </a:ext>
              </a:extLst>
            </p:cNvPr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38710FA-5068-491B-A783-3EEFB151DB80}"/>
                </a:ext>
              </a:extLst>
            </p:cNvPr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A4E75F35-7FCB-4C3E-BBF8-7922AE4DCCEB}"/>
                </a:ext>
              </a:extLst>
            </p:cNvPr>
            <p:cNvGrpSpPr/>
            <p:nvPr/>
          </p:nvGrpSpPr>
          <p:grpSpPr>
            <a:xfrm>
              <a:off x="3035148" y="2989960"/>
              <a:ext cx="3013550" cy="504056"/>
              <a:chOff x="3035148" y="2989960"/>
              <a:chExt cx="3013550" cy="504056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6C92BA24-7D4C-495C-8ADB-CCD9CDD1A201}"/>
                  </a:ext>
                </a:extLst>
              </p:cNvPr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382D0725-4422-4CC8-A139-7295A9FD1626}"/>
                  </a:ext>
                </a:extLst>
              </p:cNvPr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1786DD-3983-4055-8244-33F81BA51B7D}"/>
                  </a:ext>
                </a:extLst>
              </p:cNvPr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05E19F1-E4F2-4612-859D-BA93757D0BB5}"/>
                  </a:ext>
                </a:extLst>
              </p:cNvPr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E85AB1E8-C91E-4D9D-90C3-AA48181488EF}"/>
                  </a:ext>
                </a:extLst>
              </p:cNvPr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300BE6CF-5CA9-447E-87C3-D3949AB73282}"/>
                  </a:ext>
                </a:extLst>
              </p:cNvPr>
              <p:cNvSpPr/>
              <p:nvPr/>
            </p:nvSpPr>
            <p:spPr>
              <a:xfrm>
                <a:off x="3035148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B8A0036-5354-4A1E-9407-AE631296369A}"/>
                </a:ext>
              </a:extLst>
            </p:cNvPr>
            <p:cNvSpPr/>
            <p:nvPr/>
          </p:nvSpPr>
          <p:spPr>
            <a:xfrm>
              <a:off x="3035148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681EB89F-1FD7-45CC-9376-29B8FBACFA26}"/>
                </a:ext>
              </a:extLst>
            </p:cNvPr>
            <p:cNvGrpSpPr/>
            <p:nvPr/>
          </p:nvGrpSpPr>
          <p:grpSpPr>
            <a:xfrm>
              <a:off x="3035148" y="2512386"/>
              <a:ext cx="3013550" cy="504057"/>
              <a:chOff x="3035148" y="3021161"/>
              <a:chExt cx="3013550" cy="504057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0E3BC0ED-9174-4035-AF5E-ED5EC84EE329}"/>
                  </a:ext>
                </a:extLst>
              </p:cNvPr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AE2F46E-9D5E-4008-81EB-F2667BC9D364}"/>
                  </a:ext>
                </a:extLst>
              </p:cNvPr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09CF5802-CBFE-426D-9ED9-214916C7A2BD}"/>
                  </a:ext>
                </a:extLst>
              </p:cNvPr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3FF3F25-38A3-495E-8AC2-3B967A91FEAE}"/>
                  </a:ext>
                </a:extLst>
              </p:cNvPr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CB6203F8-E910-4BEA-8568-4B595964ED08}"/>
                  </a:ext>
                </a:extLst>
              </p:cNvPr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BF47ED9-3EAE-4A87-BF4B-1A7A4C633EEF}"/>
                  </a:ext>
                </a:extLst>
              </p:cNvPr>
              <p:cNvSpPr/>
              <p:nvPr/>
            </p:nvSpPr>
            <p:spPr>
              <a:xfrm>
                <a:off x="3035148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ED48B479-A2BF-41C3-B0D7-AF6CBEC28D83}"/>
                </a:ext>
              </a:extLst>
            </p:cNvPr>
            <p:cNvGrpSpPr/>
            <p:nvPr/>
          </p:nvGrpSpPr>
          <p:grpSpPr>
            <a:xfrm>
              <a:off x="3536528" y="2008331"/>
              <a:ext cx="2012064" cy="504056"/>
              <a:chOff x="3037536" y="3015385"/>
              <a:chExt cx="2012064" cy="504056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A6A20C4-134E-428D-AA06-DDBC5099EF45}"/>
                  </a:ext>
                </a:extLst>
              </p:cNvPr>
              <p:cNvSpPr/>
              <p:nvPr/>
            </p:nvSpPr>
            <p:spPr>
              <a:xfrm>
                <a:off x="3542342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55B71197-26E8-4162-8E23-3CB90D043A07}"/>
                  </a:ext>
                </a:extLst>
              </p:cNvPr>
              <p:cNvSpPr/>
              <p:nvPr/>
            </p:nvSpPr>
            <p:spPr>
              <a:xfrm>
                <a:off x="4046398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231711F3-ABFF-49F5-B5AA-82782AEFD0E1}"/>
                  </a:ext>
                </a:extLst>
              </p:cNvPr>
              <p:cNvSpPr/>
              <p:nvPr/>
            </p:nvSpPr>
            <p:spPr>
              <a:xfrm>
                <a:off x="4545544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01CFA24-FB79-4DF3-99EB-421171AA4550}"/>
                  </a:ext>
                </a:extLst>
              </p:cNvPr>
              <p:cNvSpPr/>
              <p:nvPr/>
            </p:nvSpPr>
            <p:spPr>
              <a:xfrm>
                <a:off x="3037536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043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53404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Imagine that Farmer Joe made his garden bigger in that pattern.</a:t>
            </a:r>
          </a:p>
          <a:p>
            <a:r>
              <a:rPr lang="en-AU" sz="2400" dirty="0"/>
              <a:t>What would the area of his garden be in Year 12?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4444F9-C18A-4A8E-ADF6-75AB360E14DF}"/>
              </a:ext>
            </a:extLst>
          </p:cNvPr>
          <p:cNvGrpSpPr/>
          <p:nvPr/>
        </p:nvGrpSpPr>
        <p:grpSpPr>
          <a:xfrm>
            <a:off x="2195736" y="1124744"/>
            <a:ext cx="4435133" cy="3779697"/>
            <a:chOff x="3035148" y="2008331"/>
            <a:chExt cx="3508539" cy="299004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11B243D-73B1-4EA4-97AC-AAA065BB0B92}"/>
                </a:ext>
              </a:extLst>
            </p:cNvPr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E469FA7-42A7-4701-877D-606E1097612B}"/>
                  </a:ext>
                </a:extLst>
              </p:cNvPr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5F7918E-E9A6-43AD-A730-2EBDCF0567AE}"/>
                  </a:ext>
                </a:extLst>
              </p:cNvPr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6C43F0A-97D9-41B9-A03D-A06AD7C33830}"/>
                  </a:ext>
                </a:extLst>
              </p:cNvPr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AD6B30D-836B-4BD6-98CD-B6A17BD98837}"/>
                  </a:ext>
                </a:extLst>
              </p:cNvPr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6390D237-E0DD-442B-B760-3CE3B101DBFC}"/>
                  </a:ext>
                </a:extLst>
              </p:cNvPr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F3B3BCE-9F94-4069-9968-00CA74F2EAF1}"/>
                  </a:ext>
                </a:extLst>
              </p:cNvPr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B7F1253-0D37-4514-B1AC-F0A4A0AABE1B}"/>
                </a:ext>
              </a:extLst>
            </p:cNvPr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3106E6E-83E0-4634-8758-B7D06E5A702D}"/>
                </a:ext>
              </a:extLst>
            </p:cNvPr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9ED8395-D9D1-42BF-999F-6D9DABDDE31E}"/>
                </a:ext>
              </a:extLst>
            </p:cNvPr>
            <p:cNvGrpSpPr/>
            <p:nvPr/>
          </p:nvGrpSpPr>
          <p:grpSpPr>
            <a:xfrm rot="5400000">
              <a:off x="5299780" y="3252236"/>
              <a:ext cx="1983757" cy="504057"/>
              <a:chOff x="3633006" y="1660704"/>
              <a:chExt cx="1983757" cy="50405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97E24FA-1467-477C-971A-D9A95614EF21}"/>
                  </a:ext>
                </a:extLst>
              </p:cNvPr>
              <p:cNvSpPr/>
              <p:nvPr/>
            </p:nvSpPr>
            <p:spPr>
              <a:xfrm>
                <a:off x="4110581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A0086B6-90E7-4079-BB99-AC5954A1A1AD}"/>
                  </a:ext>
                </a:extLst>
              </p:cNvPr>
              <p:cNvSpPr/>
              <p:nvPr/>
            </p:nvSpPr>
            <p:spPr>
              <a:xfrm>
                <a:off x="4610977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DA35AD4-8880-4FCD-AD94-4327CE83337B}"/>
                  </a:ext>
                </a:extLst>
              </p:cNvPr>
              <p:cNvSpPr/>
              <p:nvPr/>
            </p:nvSpPr>
            <p:spPr>
              <a:xfrm>
                <a:off x="5112707" y="166070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5E9BC40-A175-4D06-9C7F-6054ED27A10B}"/>
                  </a:ext>
                </a:extLst>
              </p:cNvPr>
              <p:cNvSpPr/>
              <p:nvPr/>
            </p:nvSpPr>
            <p:spPr>
              <a:xfrm>
                <a:off x="3633006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F06758A-5525-43D1-849E-6076DDD06214}"/>
                </a:ext>
              </a:extLst>
            </p:cNvPr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CDEE8D3-5AE5-4CF3-A00C-DAA320320415}"/>
                </a:ext>
              </a:extLst>
            </p:cNvPr>
            <p:cNvSpPr/>
            <p:nvPr/>
          </p:nvSpPr>
          <p:spPr>
            <a:xfrm>
              <a:off x="554464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A067C7C-6A54-4284-B9B1-B32D369BAF78}"/>
                </a:ext>
              </a:extLst>
            </p:cNvPr>
            <p:cNvGrpSpPr/>
            <p:nvPr/>
          </p:nvGrpSpPr>
          <p:grpSpPr>
            <a:xfrm>
              <a:off x="3035148" y="2989960"/>
              <a:ext cx="3013550" cy="504056"/>
              <a:chOff x="3035148" y="2989960"/>
              <a:chExt cx="3013550" cy="50405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A036B6F-D36B-4BFB-ACA2-207EFFDF620E}"/>
                  </a:ext>
                </a:extLst>
              </p:cNvPr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F9F41C5-8594-4451-A3EE-0C065FAD316D}"/>
                  </a:ext>
                </a:extLst>
              </p:cNvPr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C3DB0C5-8649-4D4D-86D6-2DBA2907EC06}"/>
                  </a:ext>
                </a:extLst>
              </p:cNvPr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2485D9E-533B-4B3F-8F5F-7B971EF22FF8}"/>
                  </a:ext>
                </a:extLst>
              </p:cNvPr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152FE33-CDF0-41C5-9CBF-EE23F8CFDE4A}"/>
                  </a:ext>
                </a:extLst>
              </p:cNvPr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59C5191-05D4-4D3A-9222-2FA96C0305B5}"/>
                  </a:ext>
                </a:extLst>
              </p:cNvPr>
              <p:cNvSpPr/>
              <p:nvPr/>
            </p:nvSpPr>
            <p:spPr>
              <a:xfrm>
                <a:off x="3035148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B69541E-7354-4D80-BFF1-C3156E7A43FA}"/>
                </a:ext>
              </a:extLst>
            </p:cNvPr>
            <p:cNvSpPr/>
            <p:nvPr/>
          </p:nvSpPr>
          <p:spPr>
            <a:xfrm>
              <a:off x="3035148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D4427BF-4FDC-4D3F-86F3-BF87ACAF7E47}"/>
                </a:ext>
              </a:extLst>
            </p:cNvPr>
            <p:cNvSpPr/>
            <p:nvPr/>
          </p:nvSpPr>
          <p:spPr>
            <a:xfrm>
              <a:off x="3035148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F879C30-C0C8-48EC-8EA9-5EE5B81F75A7}"/>
                </a:ext>
              </a:extLst>
            </p:cNvPr>
            <p:cNvGrpSpPr/>
            <p:nvPr/>
          </p:nvGrpSpPr>
          <p:grpSpPr>
            <a:xfrm>
              <a:off x="3035148" y="2512386"/>
              <a:ext cx="3013550" cy="504057"/>
              <a:chOff x="3035148" y="3021161"/>
              <a:chExt cx="3013550" cy="50405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9C0F4EB-E1A9-4920-9705-43E5EA61E858}"/>
                  </a:ext>
                </a:extLst>
              </p:cNvPr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3262E1-A49D-4E49-8645-F9BBE56926FD}"/>
                  </a:ext>
                </a:extLst>
              </p:cNvPr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A4BEE7C-33A7-43D0-8E2F-57FD29F15ACC}"/>
                  </a:ext>
                </a:extLst>
              </p:cNvPr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84DDFA9-6806-4483-ABC3-ECAAE1B748A1}"/>
                  </a:ext>
                </a:extLst>
              </p:cNvPr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5BAA36A-2D84-4806-9125-437C79F40088}"/>
                  </a:ext>
                </a:extLst>
              </p:cNvPr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8598817-F185-4A95-82D1-2E75A632A715}"/>
                  </a:ext>
                </a:extLst>
              </p:cNvPr>
              <p:cNvSpPr/>
              <p:nvPr/>
            </p:nvSpPr>
            <p:spPr>
              <a:xfrm>
                <a:off x="3035148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E5CBB4B-6662-4699-BB4F-3C4D23BA5536}"/>
                </a:ext>
              </a:extLst>
            </p:cNvPr>
            <p:cNvGrpSpPr/>
            <p:nvPr/>
          </p:nvGrpSpPr>
          <p:grpSpPr>
            <a:xfrm>
              <a:off x="3536528" y="2008331"/>
              <a:ext cx="2512170" cy="504056"/>
              <a:chOff x="3037536" y="3015385"/>
              <a:chExt cx="2512170" cy="504056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CF771E8-E098-4383-85A9-7934A8B7BC91}"/>
                  </a:ext>
                </a:extLst>
              </p:cNvPr>
              <p:cNvSpPr/>
              <p:nvPr/>
            </p:nvSpPr>
            <p:spPr>
              <a:xfrm>
                <a:off x="3542342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7262EE3-B63B-419D-8B6A-F28DE64AA58A}"/>
                  </a:ext>
                </a:extLst>
              </p:cNvPr>
              <p:cNvSpPr/>
              <p:nvPr/>
            </p:nvSpPr>
            <p:spPr>
              <a:xfrm>
                <a:off x="4046398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3160E83-AC30-4EA8-A38F-EC7C184C0786}"/>
                  </a:ext>
                </a:extLst>
              </p:cNvPr>
              <p:cNvSpPr/>
              <p:nvPr/>
            </p:nvSpPr>
            <p:spPr>
              <a:xfrm>
                <a:off x="4545544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25A1B14-74DD-42FD-8797-FDF8078F6419}"/>
                  </a:ext>
                </a:extLst>
              </p:cNvPr>
              <p:cNvSpPr/>
              <p:nvPr/>
            </p:nvSpPr>
            <p:spPr>
              <a:xfrm>
                <a:off x="5045650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099CAE0-0E34-4022-B870-1A9F5E33FBCF}"/>
                  </a:ext>
                </a:extLst>
              </p:cNvPr>
              <p:cNvSpPr/>
              <p:nvPr/>
            </p:nvSpPr>
            <p:spPr>
              <a:xfrm>
                <a:off x="3037536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C8F29D9-1329-432E-8EBB-2FCC53A3B3D6}"/>
                </a:ext>
              </a:extLst>
            </p:cNvPr>
            <p:cNvGrpSpPr/>
            <p:nvPr/>
          </p:nvGrpSpPr>
          <p:grpSpPr>
            <a:xfrm>
              <a:off x="3536527" y="4494313"/>
              <a:ext cx="2512171" cy="504058"/>
              <a:chOff x="3024671" y="2982881"/>
              <a:chExt cx="2512171" cy="504058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A0FC5F8-54C8-4F9E-AC0A-36126245B43D}"/>
                  </a:ext>
                </a:extLst>
              </p:cNvPr>
              <p:cNvSpPr/>
              <p:nvPr/>
            </p:nvSpPr>
            <p:spPr>
              <a:xfrm>
                <a:off x="3529478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076CBB4-437A-4F06-A993-BCDA5B3DC791}"/>
                  </a:ext>
                </a:extLst>
              </p:cNvPr>
              <p:cNvSpPr/>
              <p:nvPr/>
            </p:nvSpPr>
            <p:spPr>
              <a:xfrm>
                <a:off x="4033534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7F20E53-B69E-4524-884D-FD302A4FD5C0}"/>
                  </a:ext>
                </a:extLst>
              </p:cNvPr>
              <p:cNvSpPr/>
              <p:nvPr/>
            </p:nvSpPr>
            <p:spPr>
              <a:xfrm>
                <a:off x="4532680" y="2982883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495C520-3A0E-4733-A29C-C7D87342BFF6}"/>
                  </a:ext>
                </a:extLst>
              </p:cNvPr>
              <p:cNvSpPr/>
              <p:nvPr/>
            </p:nvSpPr>
            <p:spPr>
              <a:xfrm>
                <a:off x="5032786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91D2184-1D31-4A10-A6D2-E76557DF9152}"/>
                  </a:ext>
                </a:extLst>
              </p:cNvPr>
              <p:cNvSpPr/>
              <p:nvPr/>
            </p:nvSpPr>
            <p:spPr>
              <a:xfrm>
                <a:off x="3024671" y="298288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04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0" ma:contentTypeDescription="Create a new document." ma:contentTypeScope="" ma:versionID="17511a964329228c506b21ede240621e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ee49c0817ae753ed4feacb5d5945d2d6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388FC0-3839-45D4-B13B-392C0047536F}"/>
</file>

<file path=customXml/itemProps2.xml><?xml version="1.0" encoding="utf-8"?>
<ds:datastoreItem xmlns:ds="http://schemas.openxmlformats.org/officeDocument/2006/customXml" ds:itemID="{014BB613-11A3-4861-89BE-34548B427E54}"/>
</file>

<file path=customXml/itemProps3.xml><?xml version="1.0" encoding="utf-8"?>
<ds:datastoreItem xmlns:ds="http://schemas.openxmlformats.org/officeDocument/2006/customXml" ds:itemID="{019CB492-147C-4854-B51D-B61496004146}"/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203</Words>
  <Application>Microsoft Macintosh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Microsoft Office User</cp:lastModifiedBy>
  <cp:revision>16</cp:revision>
  <dcterms:created xsi:type="dcterms:W3CDTF">2017-08-21T10:33:10Z</dcterms:created>
  <dcterms:modified xsi:type="dcterms:W3CDTF">2020-03-13T00:13:09Z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