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5CE4C-E197-F84B-9C66-A18BCBC3323F}" type="datetimeFigureOut">
              <a:rPr lang="en-US" smtClean="0"/>
              <a:t>3/13/20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6177E-5743-6D40-820F-E6D25D31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04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6177E-5743-6D40-820F-E6D25D31A2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8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31E6-5656-49EB-BD03-D929C9AE125C}" type="datetimeFigureOut">
              <a:rPr lang="en-AU" smtClean="0"/>
              <a:t>13/3/20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0862-D0D1-43F9-98D0-28E46552C6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512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31E6-5656-49EB-BD03-D929C9AE125C}" type="datetimeFigureOut">
              <a:rPr lang="en-AU" smtClean="0"/>
              <a:t>13/3/20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0862-D0D1-43F9-98D0-28E46552C6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281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31E6-5656-49EB-BD03-D929C9AE125C}" type="datetimeFigureOut">
              <a:rPr lang="en-AU" smtClean="0"/>
              <a:t>13/3/20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0862-D0D1-43F9-98D0-28E46552C6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258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31E6-5656-49EB-BD03-D929C9AE125C}" type="datetimeFigureOut">
              <a:rPr lang="en-AU" smtClean="0"/>
              <a:t>13/3/20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0862-D0D1-43F9-98D0-28E46552C6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583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31E6-5656-49EB-BD03-D929C9AE125C}" type="datetimeFigureOut">
              <a:rPr lang="en-AU" smtClean="0"/>
              <a:t>13/3/20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0862-D0D1-43F9-98D0-28E46552C6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069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31E6-5656-49EB-BD03-D929C9AE125C}" type="datetimeFigureOut">
              <a:rPr lang="en-AU" smtClean="0"/>
              <a:t>13/3/20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0862-D0D1-43F9-98D0-28E46552C6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048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31E6-5656-49EB-BD03-D929C9AE125C}" type="datetimeFigureOut">
              <a:rPr lang="en-AU" smtClean="0"/>
              <a:t>13/3/20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0862-D0D1-43F9-98D0-28E46552C6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4651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31E6-5656-49EB-BD03-D929C9AE125C}" type="datetimeFigureOut">
              <a:rPr lang="en-AU" smtClean="0"/>
              <a:t>13/3/20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0862-D0D1-43F9-98D0-28E46552C6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768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31E6-5656-49EB-BD03-D929C9AE125C}" type="datetimeFigureOut">
              <a:rPr lang="en-AU" smtClean="0"/>
              <a:t>13/3/20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0862-D0D1-43F9-98D0-28E46552C6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91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31E6-5656-49EB-BD03-D929C9AE125C}" type="datetimeFigureOut">
              <a:rPr lang="en-AU" smtClean="0"/>
              <a:t>13/3/20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0862-D0D1-43F9-98D0-28E46552C6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803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31E6-5656-49EB-BD03-D929C9AE125C}" type="datetimeFigureOut">
              <a:rPr lang="en-AU" smtClean="0"/>
              <a:t>13/3/20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0862-D0D1-43F9-98D0-28E46552C6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468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231E6-5656-49EB-BD03-D929C9AE125C}" type="datetimeFigureOut">
              <a:rPr lang="en-AU" smtClean="0"/>
              <a:t>13/3/20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00862-D0D1-43F9-98D0-28E46552C6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790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733256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Meet Yap the sheepdog.</a:t>
            </a:r>
          </a:p>
          <a:p>
            <a:r>
              <a:rPr lang="en-AU" sz="2400" dirty="0"/>
              <a:t>He gets very hungry after a day’s work rounding up sheep.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3810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Megabytes</a:t>
            </a:r>
          </a:p>
        </p:txBody>
      </p:sp>
      <p:pic>
        <p:nvPicPr>
          <p:cNvPr id="1028" name="Picture 4" descr="C:\Users\Toshiba\Documents\Vince\nzmaths\Units of work\CoL units\Fill It Up 1\Yap closeup 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38" y="980728"/>
            <a:ext cx="6814812" cy="452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4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661248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Sheepdogs like routine and Yap is a bit upset that his dog biscuits do not look the same size as they used to be.</a:t>
            </a:r>
          </a:p>
        </p:txBody>
      </p:sp>
      <p:pic>
        <p:nvPicPr>
          <p:cNvPr id="2050" name="Picture 2" descr="C:\Users\Toshiba\Documents\Vince\nzmaths\Units of work\CoL units\Fill It Up 1\Yap exhausted 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13" y="260648"/>
            <a:ext cx="7956376" cy="528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876800" y="-33443"/>
            <a:ext cx="4267200" cy="2667000"/>
          </a:xfrm>
          <a:prstGeom prst="cloudCallout">
            <a:avLst>
              <a:gd name="adj1" fmla="val -78468"/>
              <a:gd name="adj2" fmla="val 58146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tx1"/>
                </a:solidFill>
              </a:rPr>
              <a:t>Why do they keep changing my biscuits? These new biscuits are smaller. I am going on strike.</a:t>
            </a:r>
          </a:p>
        </p:txBody>
      </p:sp>
    </p:spTree>
    <p:extLst>
      <p:ext uri="{BB962C8B-B14F-4D97-AF65-F5344CB8AC3E}">
        <p14:creationId xmlns:p14="http://schemas.microsoft.com/office/powerpoint/2010/main" val="76941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3609" y="990600"/>
            <a:ext cx="2634255" cy="2634255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Flowchart: Manual Operation 3"/>
          <p:cNvSpPr/>
          <p:nvPr/>
        </p:nvSpPr>
        <p:spPr>
          <a:xfrm flipV="1">
            <a:off x="4817156" y="990598"/>
            <a:ext cx="3240360" cy="2634256"/>
          </a:xfrm>
          <a:prstGeom prst="flowChartManualOperation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582936" y="378904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i="1" dirty="0"/>
              <a:t>Chomp Biscuit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6359" y="378133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i="1" dirty="0" err="1"/>
              <a:t>Bonza</a:t>
            </a:r>
            <a:r>
              <a:rPr lang="en-AU" i="1" dirty="0"/>
              <a:t> Biscuit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4797152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Is Yap right?</a:t>
            </a:r>
          </a:p>
          <a:p>
            <a:r>
              <a:rPr lang="en-AU" sz="2400" dirty="0"/>
              <a:t>Is the old Chomp bigger than the new </a:t>
            </a:r>
            <a:r>
              <a:rPr lang="en-AU" sz="2400" dirty="0" err="1"/>
              <a:t>Bonza</a:t>
            </a:r>
            <a:r>
              <a:rPr lang="en-AU" sz="2400" dirty="0"/>
              <a:t> biscuit?</a:t>
            </a:r>
          </a:p>
          <a:p>
            <a:r>
              <a:rPr lang="en-AU" sz="2400" dirty="0"/>
              <a:t>How could he tell?</a:t>
            </a:r>
          </a:p>
        </p:txBody>
      </p:sp>
    </p:spTree>
    <p:extLst>
      <p:ext uri="{BB962C8B-B14F-4D97-AF65-F5344CB8AC3E}">
        <p14:creationId xmlns:p14="http://schemas.microsoft.com/office/powerpoint/2010/main" val="202649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Operation 3"/>
          <p:cNvSpPr/>
          <p:nvPr/>
        </p:nvSpPr>
        <p:spPr>
          <a:xfrm flipV="1">
            <a:off x="4517340" y="1865319"/>
            <a:ext cx="3240360" cy="2634256"/>
          </a:xfrm>
          <a:prstGeom prst="flowChartManualOperation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/>
          <p:cNvSpPr/>
          <p:nvPr/>
        </p:nvSpPr>
        <p:spPr>
          <a:xfrm>
            <a:off x="1213748" y="1874865"/>
            <a:ext cx="2634255" cy="2634255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689086"/>
              </p:ext>
            </p:extLst>
          </p:nvPr>
        </p:nvGraphicFramePr>
        <p:xfrm>
          <a:off x="467544" y="1457891"/>
          <a:ext cx="7542620" cy="3830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7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71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71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71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71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713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713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713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713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713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713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713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7713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7713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7713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7713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80331">
                <a:tc>
                  <a:txBody>
                    <a:bodyPr/>
                    <a:lstStyle/>
                    <a:p>
                      <a:endParaRPr lang="en-AU" sz="1900" dirty="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331"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331"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331"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331"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331"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331"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331"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 dirty="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331"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331"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 dirty="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900" dirty="0"/>
                    </a:p>
                  </a:txBody>
                  <a:tcPr marL="93510" marR="93510" marT="46755" marB="46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1100336" y="552493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i="1" dirty="0"/>
              <a:t>Chomp Biscuit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73842" y="5517232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i="1" dirty="0" err="1"/>
              <a:t>Bonza</a:t>
            </a:r>
            <a:r>
              <a:rPr lang="en-AU" i="1" dirty="0"/>
              <a:t> Biscuit</a:t>
            </a:r>
          </a:p>
        </p:txBody>
      </p:sp>
    </p:spTree>
    <p:extLst>
      <p:ext uri="{BB962C8B-B14F-4D97-AF65-F5344CB8AC3E}">
        <p14:creationId xmlns:p14="http://schemas.microsoft.com/office/powerpoint/2010/main" val="3945955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oshiba\Downloads\shutterstock_127731560.jpg"/>
          <p:cNvPicPr>
            <a:picLocks noChangeAspect="1" noChangeArrowheads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69686"/>
            <a:ext cx="5519407" cy="719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3215" y="766418"/>
            <a:ext cx="38884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Yap the Sheepdog</a:t>
            </a:r>
          </a:p>
          <a:p>
            <a:r>
              <a:rPr lang="en-AU" dirty="0"/>
              <a:t>“The Willows”</a:t>
            </a:r>
          </a:p>
          <a:p>
            <a:r>
              <a:rPr lang="en-AU" dirty="0"/>
              <a:t>Main Road</a:t>
            </a:r>
          </a:p>
          <a:p>
            <a:r>
              <a:rPr lang="en-AU" dirty="0" err="1"/>
              <a:t>Mapiu</a:t>
            </a:r>
            <a:r>
              <a:rPr lang="en-AU" dirty="0"/>
              <a:t>.</a:t>
            </a:r>
          </a:p>
          <a:p>
            <a:endParaRPr lang="en-AU" dirty="0"/>
          </a:p>
          <a:p>
            <a:r>
              <a:rPr lang="en-AU" dirty="0"/>
              <a:t>Working Dog Biscuit Co. Ltd</a:t>
            </a:r>
          </a:p>
          <a:p>
            <a:r>
              <a:rPr lang="en-AU" dirty="0"/>
              <a:t>47 </a:t>
            </a:r>
            <a:r>
              <a:rPr lang="en-AU" dirty="0" err="1"/>
              <a:t>Meatytreat</a:t>
            </a:r>
            <a:r>
              <a:rPr lang="en-AU" dirty="0"/>
              <a:t> Lane</a:t>
            </a:r>
          </a:p>
          <a:p>
            <a:r>
              <a:rPr lang="en-AU" dirty="0"/>
              <a:t>Te </a:t>
            </a:r>
            <a:r>
              <a:rPr lang="en-AU" dirty="0" err="1"/>
              <a:t>Kuiti</a:t>
            </a:r>
            <a:endParaRPr lang="en-AU" dirty="0"/>
          </a:p>
          <a:p>
            <a:endParaRPr lang="en-AU" dirty="0"/>
          </a:p>
          <a:p>
            <a:r>
              <a:rPr lang="en-AU" dirty="0"/>
              <a:t>Dear Biscuit Maker</a:t>
            </a:r>
          </a:p>
          <a:p>
            <a:endParaRPr lang="en-AU" dirty="0"/>
          </a:p>
          <a:p>
            <a:r>
              <a:rPr lang="en-AU" dirty="0"/>
              <a:t>I recently measured my favourite dog biscuits ‘Chomp’. They are exactly 36 squares in area.</a:t>
            </a:r>
          </a:p>
          <a:p>
            <a:r>
              <a:rPr lang="en-AU" dirty="0"/>
              <a:t>So please do not trick me again by changing the shape of your biscuits.</a:t>
            </a:r>
          </a:p>
          <a:p>
            <a:r>
              <a:rPr lang="en-AU" dirty="0"/>
              <a:t>I am on to you!</a:t>
            </a:r>
          </a:p>
          <a:p>
            <a:endParaRPr lang="en-AU" dirty="0"/>
          </a:p>
          <a:p>
            <a:r>
              <a:rPr lang="en-AU" dirty="0"/>
              <a:t>Signed</a:t>
            </a:r>
          </a:p>
          <a:p>
            <a:r>
              <a:rPr lang="en-AU" dirty="0"/>
              <a:t>Yap</a:t>
            </a:r>
          </a:p>
        </p:txBody>
      </p:sp>
      <p:pic>
        <p:nvPicPr>
          <p:cNvPr id="4099" name="Picture 3" descr="C:\Users\Toshiba\Documents\Vince\nzmaths\Units of work\CoL units\Fill It Up 1\dog pri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20688"/>
            <a:ext cx="15208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531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BF456321AD84CA8D6E255B4B66178" ma:contentTypeVersion="10" ma:contentTypeDescription="Create a new document." ma:contentTypeScope="" ma:versionID="17511a964329228c506b21ede240621e">
  <xsd:schema xmlns:xsd="http://www.w3.org/2001/XMLSchema" xmlns:xs="http://www.w3.org/2001/XMLSchema" xmlns:p="http://schemas.microsoft.com/office/2006/metadata/properties" xmlns:ns2="a16ea9f8-faa7-4fe2-ae86-80b2961ee12e" xmlns:ns3="4dd812d2-84b1-4023-b8ac-133e620318a5" targetNamespace="http://schemas.microsoft.com/office/2006/metadata/properties" ma:root="true" ma:fieldsID="ee49c0817ae753ed4feacb5d5945d2d6" ns2:_="" ns3:_="">
    <xsd:import namespace="a16ea9f8-faa7-4fe2-ae86-80b2961ee12e"/>
    <xsd:import namespace="4dd812d2-84b1-4023-b8ac-133e620318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ea9f8-faa7-4fe2-ae86-80b2961ee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d812d2-84b1-4023-b8ac-133e62031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526AE5-E4B5-4207-A453-0361BE1B5D98}"/>
</file>

<file path=customXml/itemProps2.xml><?xml version="1.0" encoding="utf-8"?>
<ds:datastoreItem xmlns:ds="http://schemas.openxmlformats.org/officeDocument/2006/customXml" ds:itemID="{D8BE000B-6E8F-4670-82FC-C787A59CF72A}"/>
</file>

<file path=customXml/itemProps3.xml><?xml version="1.0" encoding="utf-8"?>
<ds:datastoreItem xmlns:ds="http://schemas.openxmlformats.org/officeDocument/2006/customXml" ds:itemID="{B0FE8B3E-29E8-4A1B-9744-935964AC25EC}"/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158</Words>
  <Application>Microsoft Macintosh PowerPoint</Application>
  <PresentationFormat>On-screen Show (4:3)</PresentationFormat>
  <Paragraphs>30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Microsoft Office User</cp:lastModifiedBy>
  <cp:revision>12</cp:revision>
  <dcterms:created xsi:type="dcterms:W3CDTF">2017-08-20T23:19:36Z</dcterms:created>
  <dcterms:modified xsi:type="dcterms:W3CDTF">2020-03-13T00:09:20Z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0x0101001DFBF456321AD84CA8D6E255B4B66178</vt:lpwstr>
  </property>
</Properties>
</file>