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9" r:id="rId4"/>
    <p:sldId id="260" r:id="rId5"/>
    <p:sldId id="267" r:id="rId6"/>
    <p:sldId id="27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>
      <p:cViewPr varScale="1">
        <p:scale>
          <a:sx n="121" d="100"/>
          <a:sy n="121" d="100"/>
        </p:scale>
        <p:origin x="69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2652-CD93-4897-9A02-035101134E65}" type="datetimeFigureOut">
              <a:rPr lang="en-AU" smtClean="0"/>
              <a:t>13/3/20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93F7B-E802-4576-8CFA-B2235A721E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4882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2652-CD93-4897-9A02-035101134E65}" type="datetimeFigureOut">
              <a:rPr lang="en-AU" smtClean="0"/>
              <a:t>13/3/20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93F7B-E802-4576-8CFA-B2235A721E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9120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2652-CD93-4897-9A02-035101134E65}" type="datetimeFigureOut">
              <a:rPr lang="en-AU" smtClean="0"/>
              <a:t>13/3/20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93F7B-E802-4576-8CFA-B2235A721E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5793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2652-CD93-4897-9A02-035101134E65}" type="datetimeFigureOut">
              <a:rPr lang="en-AU" smtClean="0"/>
              <a:t>13/3/20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93F7B-E802-4576-8CFA-B2235A721E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293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2652-CD93-4897-9A02-035101134E65}" type="datetimeFigureOut">
              <a:rPr lang="en-AU" smtClean="0"/>
              <a:t>13/3/20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93F7B-E802-4576-8CFA-B2235A721E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72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2652-CD93-4897-9A02-035101134E65}" type="datetimeFigureOut">
              <a:rPr lang="en-AU" smtClean="0"/>
              <a:t>13/3/20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93F7B-E802-4576-8CFA-B2235A721E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560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2652-CD93-4897-9A02-035101134E65}" type="datetimeFigureOut">
              <a:rPr lang="en-AU" smtClean="0"/>
              <a:t>13/3/20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93F7B-E802-4576-8CFA-B2235A721E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6477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2652-CD93-4897-9A02-035101134E65}" type="datetimeFigureOut">
              <a:rPr lang="en-AU" smtClean="0"/>
              <a:t>13/3/20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93F7B-E802-4576-8CFA-B2235A721E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2317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2652-CD93-4897-9A02-035101134E65}" type="datetimeFigureOut">
              <a:rPr lang="en-AU" smtClean="0"/>
              <a:t>13/3/20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93F7B-E802-4576-8CFA-B2235A721E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1915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2652-CD93-4897-9A02-035101134E65}" type="datetimeFigureOut">
              <a:rPr lang="en-AU" smtClean="0"/>
              <a:t>13/3/20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93F7B-E802-4576-8CFA-B2235A721E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1510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2652-CD93-4897-9A02-035101134E65}" type="datetimeFigureOut">
              <a:rPr lang="en-AU" smtClean="0"/>
              <a:t>13/3/20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93F7B-E802-4576-8CFA-B2235A721E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3836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B2652-CD93-4897-9A02-035101134E65}" type="datetimeFigureOut">
              <a:rPr lang="en-AU" smtClean="0"/>
              <a:t>13/3/20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93F7B-E802-4576-8CFA-B2235A721E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0976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764704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/>
              <a:t>Some students are working on the</a:t>
            </a:r>
            <a:br>
              <a:rPr lang="en-AU" sz="3600" dirty="0"/>
            </a:br>
            <a:r>
              <a:rPr lang="en-AU" sz="3600" dirty="0"/>
              <a:t>Three Islands task.</a:t>
            </a:r>
          </a:p>
          <a:p>
            <a:endParaRPr lang="en-AU" sz="3600" dirty="0"/>
          </a:p>
          <a:p>
            <a:r>
              <a:rPr lang="en-AU" sz="3600" dirty="0"/>
              <a:t>What are they doing?</a:t>
            </a:r>
          </a:p>
        </p:txBody>
      </p:sp>
      <p:pic>
        <p:nvPicPr>
          <p:cNvPr id="4" name="Picture 3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155E9DC0-D1D5-C542-841C-55F46C553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32723" y="2487835"/>
            <a:ext cx="3196082" cy="479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84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ct2012 3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910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ct2012 3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1657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ct2012 3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8233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ct2012 33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1900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ct2012 34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0043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FBF456321AD84CA8D6E255B4B66178" ma:contentTypeVersion="10" ma:contentTypeDescription="Create a new document." ma:contentTypeScope="" ma:versionID="17511a964329228c506b21ede240621e">
  <xsd:schema xmlns:xsd="http://www.w3.org/2001/XMLSchema" xmlns:xs="http://www.w3.org/2001/XMLSchema" xmlns:p="http://schemas.microsoft.com/office/2006/metadata/properties" xmlns:ns2="a16ea9f8-faa7-4fe2-ae86-80b2961ee12e" xmlns:ns3="4dd812d2-84b1-4023-b8ac-133e620318a5" targetNamespace="http://schemas.microsoft.com/office/2006/metadata/properties" ma:root="true" ma:fieldsID="ee49c0817ae753ed4feacb5d5945d2d6" ns2:_="" ns3:_="">
    <xsd:import namespace="a16ea9f8-faa7-4fe2-ae86-80b2961ee12e"/>
    <xsd:import namespace="4dd812d2-84b1-4023-b8ac-133e620318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6ea9f8-faa7-4fe2-ae86-80b2961ee1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d812d2-84b1-4023-b8ac-133e620318a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C44C46C-4258-4DD7-91B0-CF02E7B055AA}"/>
</file>

<file path=customXml/itemProps2.xml><?xml version="1.0" encoding="utf-8"?>
<ds:datastoreItem xmlns:ds="http://schemas.openxmlformats.org/officeDocument/2006/customXml" ds:itemID="{7DA49500-A5C1-468E-8589-36FE3EC73EB4}"/>
</file>

<file path=customXml/itemProps3.xml><?xml version="1.0" encoding="utf-8"?>
<ds:datastoreItem xmlns:ds="http://schemas.openxmlformats.org/officeDocument/2006/customXml" ds:itemID="{D2B1355D-963A-4D84-AE5E-B873D9885B2A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16</Words>
  <Application>Microsoft Macintosh PowerPoint</Application>
  <PresentationFormat>On-screen Show (4:3)</PresentationFormat>
  <Paragraphs>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Microsoft Office User</cp:lastModifiedBy>
  <cp:revision>4</cp:revision>
  <dcterms:created xsi:type="dcterms:W3CDTF">2017-08-20T21:20:54Z</dcterms:created>
  <dcterms:modified xsi:type="dcterms:W3CDTF">2020-03-13T00:06:02Z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0x0101001DFBF456321AD84CA8D6E255B4B66178</vt:lpwstr>
  </property>
</Properties>
</file>