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5CDCF-FE0A-4EDA-9394-BE5729290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0BBB94-23B9-4E26-819B-935A837A8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93B87-900D-4A59-B541-CCCB1167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1049D-6E4B-46E5-8671-DEB223C99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9C2E3-23CF-4903-86E8-EB932A5BF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696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67E79-29E7-4115-BF31-4365715E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B6866C-3C2B-4667-84C1-B90DF1743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F6D24-9BB1-4DE4-9B43-1396C705A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FC539-4322-4418-B4C6-4BDB858DC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46D69-593D-4A1F-A607-A76799CF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86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F1AECD-C37F-4EC7-BFF1-89B7181076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CED447-3039-4E58-A071-542AE12DC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7542F-917D-4316-9204-34A963621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45362-0968-4EAE-AA11-1C35B4549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80974-F21C-4344-A76A-773D1ABA9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88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D6D8F-F3E6-4F95-BF97-3DB77713F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5073F-25D1-4082-8415-3034EE204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C8030-2A68-462E-A3D9-8C5205DD8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3F949-10F5-48A1-BD48-71B5AD8D7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B730A-D4F0-470C-8958-116F9B1E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915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E595-DE79-4528-B536-C6FB8E6FC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63273-7650-49BB-B796-8EAE0BD03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25B8C-177B-42A9-96C9-28113E69A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2A005-94FE-46E5-B637-43A95384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20E77-3588-4170-B25C-739B6C715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252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4AA64-BEBA-4225-B5D8-9FEA9EE6E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49CB7-CADA-4F0A-A507-AC6DF2E44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3F005-5436-4956-9739-8E3758015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07F991-FF59-47F5-9EB4-6621DCDA9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CED02-18CB-4236-9A66-F45EC5D9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1429A-0928-4933-A83B-87553DAB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2573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320D9-15FA-4494-9BD5-93136E9E7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5726B-9EC8-4E1B-9037-EEE3C01F8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9F0578-8853-448B-8CD1-425E9600C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527537-FC41-4351-8A43-BBC319D773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984EDD-47BF-40AD-8883-127109E06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323FE0-B788-493C-A970-2381BD908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4B6FB2-B143-496E-831F-A0B03BBA8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DE7A9F-7975-4E3C-B19A-AF5EB0AB0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942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2DBB7-8DF8-46C7-8709-A88DA388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A965F-A658-4CC9-B0B7-DB52D6D76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EE1F99-E6FB-4072-B4FB-AA8F61E75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C82B8D-187A-406E-BCE5-873BA8B4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59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F0519C-0610-48B0-BA89-C0A98AF31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594C28-9C0A-4DBC-88D1-518D0DE82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F57DB-EA7E-44C0-87C1-77033ADD9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156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A090D-A924-47CC-9CA9-40E74BFBE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C938C-D9A3-4057-88EC-2A9A98980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7F137-9211-4E23-9163-4E5B8DEC6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B7456-E052-43E4-B7ED-1FC6C39B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9DFD82-7420-4CAD-91F1-074AC825F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D0EE6-66C2-49EB-A3F2-FE1E1F4C0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9853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4D1E7-1679-4134-AC38-00CFA708E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01CC92-60A6-4616-84BC-D128A921B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540C4A-C0B8-47C3-BBF4-4E6BFE071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45C3C-C4D0-431A-A02A-0AB820BE1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4B181-06CB-4225-97E1-D337F203B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C2E6A-1767-4729-823D-80F17280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08234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3CBE01-43A2-466B-9F37-197E2F58F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A3C96-1A18-469E-A823-A4D4A7291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F2FA5-7D59-45CF-992F-D8EC8CAFA0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F0097-F791-4074-95F3-72ED0DDBEC15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157F6-127E-49D9-86AD-BA4B0DE83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0A91A-3D94-4D09-B317-894C90EC0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11607-45B6-4711-8BF0-64C328ED5B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151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0007093-3A04-44CF-B80E-233C301AE009}"/>
                  </a:ext>
                </a:extLst>
              </p:cNvPr>
              <p:cNvSpPr/>
              <p:nvPr/>
            </p:nvSpPr>
            <p:spPr>
              <a:xfrm>
                <a:off x="1199410" y="3467596"/>
                <a:ext cx="3028206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42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÷3=</m:t>
                      </m:r>
                      <m:d>
                        <m:dPr>
                          <m:begChr m:val="["/>
                          <m:endChr m:val="]"/>
                          <m:ctrlP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</m:t>
                          </m:r>
                        </m:e>
                      </m:d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0007093-3A04-44CF-B80E-233C301AE0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10" y="3467596"/>
                <a:ext cx="3028206" cy="819397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E166CA32-8C34-4005-98A4-946CBFD0590F}"/>
                  </a:ext>
                </a:extLst>
              </p:cNvPr>
              <p:cNvSpPr/>
              <p:nvPr/>
            </p:nvSpPr>
            <p:spPr>
              <a:xfrm>
                <a:off x="7890676" y="3467595"/>
                <a:ext cx="3028205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</m:t>
                          </m:r>
                        </m:e>
                      </m:d>
                      <m:r>
                        <a:rPr lang="en-NZ" sz="3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3=42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E166CA32-8C34-4005-98A4-946CBFD059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676" y="3467595"/>
                <a:ext cx="3028205" cy="81939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EFA8C24-D5B3-42B0-BDD0-375D7401C8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748" y="1204335"/>
            <a:ext cx="6965701" cy="1693244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B96BCEC-AAB4-4290-A3DC-7F4B8F0F012A}"/>
              </a:ext>
            </a:extLst>
          </p:cNvPr>
          <p:cNvSpPr/>
          <p:nvPr/>
        </p:nvSpPr>
        <p:spPr>
          <a:xfrm>
            <a:off x="360748" y="1148432"/>
            <a:ext cx="7049455" cy="1832274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B85029-5E8E-4327-AFB4-F04279C33B61}"/>
                  </a:ext>
                </a:extLst>
              </p:cNvPr>
              <p:cNvSpPr txBox="1"/>
              <p:nvPr/>
            </p:nvSpPr>
            <p:spPr>
              <a:xfrm>
                <a:off x="7729880" y="4521529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×3=30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B85029-5E8E-4327-AFB4-F04279C33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880" y="4521529"/>
                <a:ext cx="334979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F54E9D3-91F6-486B-9033-CC0F33E5634C}"/>
                  </a:ext>
                </a:extLst>
              </p:cNvPr>
              <p:cNvSpPr txBox="1"/>
              <p:nvPr/>
            </p:nvSpPr>
            <p:spPr>
              <a:xfrm>
                <a:off x="1038615" y="4521529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en-NZ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3=10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F54E9D3-91F6-486B-9033-CC0F33E56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615" y="4521529"/>
                <a:ext cx="3349796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FC47F675-77E8-4992-8DCB-248F833379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892" y="1222622"/>
            <a:ext cx="3418001" cy="1674957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C536AFE-4C3C-4D96-8730-F1BF2E73EAA0}"/>
              </a:ext>
            </a:extLst>
          </p:cNvPr>
          <p:cNvSpPr/>
          <p:nvPr/>
        </p:nvSpPr>
        <p:spPr>
          <a:xfrm>
            <a:off x="7524892" y="1148432"/>
            <a:ext cx="3524727" cy="1832274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A555FD-0E77-46A8-976F-640DEBB93281}"/>
                  </a:ext>
                </a:extLst>
              </p:cNvPr>
              <p:cNvSpPr txBox="1"/>
              <p:nvPr/>
            </p:nvSpPr>
            <p:spPr>
              <a:xfrm>
                <a:off x="7832024" y="5227851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×3=12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A555FD-0E77-46A8-976F-640DEBB932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024" y="5227851"/>
                <a:ext cx="3349796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40CD2BB-B83C-48C6-B2BE-83F17A7D7BB3}"/>
                  </a:ext>
                </a:extLst>
              </p:cNvPr>
              <p:cNvSpPr txBox="1"/>
              <p:nvPr/>
            </p:nvSpPr>
            <p:spPr>
              <a:xfrm>
                <a:off x="1010182" y="5227851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NZ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3=   4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40CD2BB-B83C-48C6-B2BE-83F17A7D7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182" y="5227851"/>
                <a:ext cx="3349796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531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8" grpId="1" animBg="1"/>
      <p:bldP spid="9" grpId="0"/>
      <p:bldP spid="10" grpId="0"/>
      <p:bldP spid="12" grpId="0" animBg="1"/>
      <p:bldP spid="12" grpId="1" animBg="1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779410-6D4B-4FD9-A28D-AE79A9DD4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891" y="868814"/>
            <a:ext cx="4134270" cy="213558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F973AB8-A629-40D0-818D-1C63FF1F9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748" y="802309"/>
            <a:ext cx="7049454" cy="22020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0007093-3A04-44CF-B80E-233C301AE009}"/>
                  </a:ext>
                </a:extLst>
              </p:cNvPr>
              <p:cNvSpPr/>
              <p:nvPr/>
            </p:nvSpPr>
            <p:spPr>
              <a:xfrm>
                <a:off x="1199410" y="3467596"/>
                <a:ext cx="3028206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÷4=</m:t>
                      </m:r>
                      <m:d>
                        <m:dPr>
                          <m:begChr m:val="["/>
                          <m:endChr m:val="]"/>
                          <m:ctrlP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</m:t>
                          </m:r>
                        </m:e>
                      </m:d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0007093-3A04-44CF-B80E-233C301AE0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10" y="3467596"/>
                <a:ext cx="3028206" cy="819397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E166CA32-8C34-4005-98A4-946CBFD0590F}"/>
                  </a:ext>
                </a:extLst>
              </p:cNvPr>
              <p:cNvSpPr/>
              <p:nvPr/>
            </p:nvSpPr>
            <p:spPr>
              <a:xfrm>
                <a:off x="7890676" y="3467595"/>
                <a:ext cx="3028205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</m:t>
                          </m:r>
                        </m:e>
                      </m:d>
                      <m:r>
                        <a:rPr lang="en-NZ" sz="3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4=64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E166CA32-8C34-4005-98A4-946CBFD059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676" y="3467595"/>
                <a:ext cx="3028205" cy="819397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B96BCEC-AAB4-4290-A3DC-7F4B8F0F012A}"/>
              </a:ext>
            </a:extLst>
          </p:cNvPr>
          <p:cNvSpPr/>
          <p:nvPr/>
        </p:nvSpPr>
        <p:spPr>
          <a:xfrm>
            <a:off x="360748" y="778618"/>
            <a:ext cx="7049455" cy="2342954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B85029-5E8E-4327-AFB4-F04279C33B61}"/>
                  </a:ext>
                </a:extLst>
              </p:cNvPr>
              <p:cNvSpPr txBox="1"/>
              <p:nvPr/>
            </p:nvSpPr>
            <p:spPr>
              <a:xfrm>
                <a:off x="7729880" y="4521529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×4=40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B85029-5E8E-4327-AFB4-F04279C33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880" y="4521529"/>
                <a:ext cx="3349796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F54E9D3-91F6-486B-9033-CC0F33E5634C}"/>
                  </a:ext>
                </a:extLst>
              </p:cNvPr>
              <p:cNvSpPr txBox="1"/>
              <p:nvPr/>
            </p:nvSpPr>
            <p:spPr>
              <a:xfrm>
                <a:off x="1038615" y="4521529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en-NZ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4=10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F54E9D3-91F6-486B-9033-CC0F33E56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615" y="4521529"/>
                <a:ext cx="3349796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C536AFE-4C3C-4D96-8730-F1BF2E73EAA0}"/>
              </a:ext>
            </a:extLst>
          </p:cNvPr>
          <p:cNvSpPr/>
          <p:nvPr/>
        </p:nvSpPr>
        <p:spPr>
          <a:xfrm>
            <a:off x="7446062" y="778617"/>
            <a:ext cx="4248957" cy="2342954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A555FD-0E77-46A8-976F-640DEBB93281}"/>
                  </a:ext>
                </a:extLst>
              </p:cNvPr>
              <p:cNvSpPr txBox="1"/>
              <p:nvPr/>
            </p:nvSpPr>
            <p:spPr>
              <a:xfrm>
                <a:off x="7832024" y="5227851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×4=24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A555FD-0E77-46A8-976F-640DEBB932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024" y="5227851"/>
                <a:ext cx="3349796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40CD2BB-B83C-48C6-B2BE-83F17A7D7BB3}"/>
                  </a:ext>
                </a:extLst>
              </p:cNvPr>
              <p:cNvSpPr txBox="1"/>
              <p:nvPr/>
            </p:nvSpPr>
            <p:spPr>
              <a:xfrm>
                <a:off x="1010182" y="5227851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NZ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   6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40CD2BB-B83C-48C6-B2BE-83F17A7D7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182" y="5227851"/>
                <a:ext cx="3349796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068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/>
      <p:bldP spid="10" grpId="0"/>
      <p:bldP spid="12" grpId="0" animBg="1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817F1F5-0B6E-48B1-9F81-8901E8961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4286" y="1020912"/>
            <a:ext cx="2362530" cy="189574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E1FCC8F9-57CD-4C7D-A0F7-39BD80D1F1D5}"/>
              </a:ext>
            </a:extLst>
          </p:cNvPr>
          <p:cNvGrpSpPr/>
          <p:nvPr/>
        </p:nvGrpSpPr>
        <p:grpSpPr>
          <a:xfrm>
            <a:off x="72996" y="983535"/>
            <a:ext cx="9641768" cy="1933117"/>
            <a:chOff x="183359" y="593991"/>
            <a:chExt cx="9641768" cy="193311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59B1A009-DA13-4FB0-A773-33BC058C56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3359" y="593991"/>
              <a:ext cx="4829849" cy="189574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7DD7BFC-9B90-4E87-8B0B-6FC68AB48C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95278" y="631368"/>
              <a:ext cx="4829849" cy="1895740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0007093-3A04-44CF-B80E-233C301AE009}"/>
                  </a:ext>
                </a:extLst>
              </p:cNvPr>
              <p:cNvSpPr/>
              <p:nvPr/>
            </p:nvSpPr>
            <p:spPr>
              <a:xfrm>
                <a:off x="1199409" y="3467596"/>
                <a:ext cx="3189001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125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÷5=</m:t>
                      </m:r>
                      <m:d>
                        <m:dPr>
                          <m:begChr m:val="["/>
                          <m:endChr m:val="]"/>
                          <m:ctrlP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</m:t>
                          </m:r>
                        </m:e>
                      </m:d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0007093-3A04-44CF-B80E-233C301AE0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09" y="3467596"/>
                <a:ext cx="3189001" cy="819397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E166CA32-8C34-4005-98A4-946CBFD0590F}"/>
                  </a:ext>
                </a:extLst>
              </p:cNvPr>
              <p:cNvSpPr/>
              <p:nvPr/>
            </p:nvSpPr>
            <p:spPr>
              <a:xfrm>
                <a:off x="7890676" y="3467595"/>
                <a:ext cx="3349796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NZ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</m:t>
                          </m:r>
                        </m:e>
                      </m:d>
                      <m:r>
                        <a:rPr lang="en-NZ" sz="3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5=125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E166CA32-8C34-4005-98A4-946CBFD059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676" y="3467595"/>
                <a:ext cx="3349796" cy="819397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B96BCEC-AAB4-4290-A3DC-7F4B8F0F012A}"/>
              </a:ext>
            </a:extLst>
          </p:cNvPr>
          <p:cNvSpPr/>
          <p:nvPr/>
        </p:nvSpPr>
        <p:spPr>
          <a:xfrm>
            <a:off x="51879" y="923544"/>
            <a:ext cx="9662885" cy="1993108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B85029-5E8E-4327-AFB4-F04279C33B61}"/>
                  </a:ext>
                </a:extLst>
              </p:cNvPr>
              <p:cNvSpPr txBox="1"/>
              <p:nvPr/>
            </p:nvSpPr>
            <p:spPr>
              <a:xfrm>
                <a:off x="7890676" y="4521529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×5=100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B85029-5E8E-4327-AFB4-F04279C33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676" y="4521529"/>
                <a:ext cx="3349796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F54E9D3-91F6-486B-9033-CC0F33E5634C}"/>
                  </a:ext>
                </a:extLst>
              </p:cNvPr>
              <p:cNvSpPr txBox="1"/>
              <p:nvPr/>
            </p:nvSpPr>
            <p:spPr>
              <a:xfrm>
                <a:off x="951528" y="4534120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NZ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5=20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F54E9D3-91F6-486B-9033-CC0F33E56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528" y="4534120"/>
                <a:ext cx="3349796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C536AFE-4C3C-4D96-8730-F1BF2E73EAA0}"/>
              </a:ext>
            </a:extLst>
          </p:cNvPr>
          <p:cNvSpPr/>
          <p:nvPr/>
        </p:nvSpPr>
        <p:spPr>
          <a:xfrm>
            <a:off x="9735881" y="901964"/>
            <a:ext cx="2383123" cy="1993108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A555FD-0E77-46A8-976F-640DEBB93281}"/>
                  </a:ext>
                </a:extLst>
              </p:cNvPr>
              <p:cNvSpPr txBox="1"/>
              <p:nvPr/>
            </p:nvSpPr>
            <p:spPr>
              <a:xfrm>
                <a:off x="7832024" y="5227851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×5=25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A555FD-0E77-46A8-976F-640DEBB932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024" y="5227851"/>
                <a:ext cx="3349796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40CD2BB-B83C-48C6-B2BE-83F17A7D7BB3}"/>
                  </a:ext>
                </a:extLst>
              </p:cNvPr>
              <p:cNvSpPr txBox="1"/>
              <p:nvPr/>
            </p:nvSpPr>
            <p:spPr>
              <a:xfrm>
                <a:off x="1119011" y="5227850"/>
                <a:ext cx="33497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NZ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5=   5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40CD2BB-B83C-48C6-B2BE-83F17A7D7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011" y="5227850"/>
                <a:ext cx="3349796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62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/>
      <p:bldP spid="10" grpId="0"/>
      <p:bldP spid="12" grpId="0" animBg="1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E2C963-499C-4D78-BFC0-D943AE7023AF}"/>
</file>

<file path=customXml/itemProps2.xml><?xml version="1.0" encoding="utf-8"?>
<ds:datastoreItem xmlns:ds="http://schemas.openxmlformats.org/officeDocument/2006/customXml" ds:itemID="{8A0A9F01-034D-427B-B98C-9849F92D0E06}"/>
</file>

<file path=customXml/itemProps3.xml><?xml version="1.0" encoding="utf-8"?>
<ds:datastoreItem xmlns:ds="http://schemas.openxmlformats.org/officeDocument/2006/customXml" ds:itemID="{0E9BF387-6976-464B-9FC4-1FF6771142E6}"/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36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4</cp:revision>
  <dcterms:created xsi:type="dcterms:W3CDTF">2020-03-31T03:08:05Z</dcterms:created>
  <dcterms:modified xsi:type="dcterms:W3CDTF">2020-04-07T22:30:15Z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