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04" autoAdjust="0"/>
    <p:restoredTop sz="94660"/>
  </p:normalViewPr>
  <p:slideViewPr>
    <p:cSldViewPr snapToGrid="0">
      <p:cViewPr varScale="1">
        <p:scale>
          <a:sx n="151" d="100"/>
          <a:sy n="151" d="100"/>
        </p:scale>
        <p:origin x="20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EECE2-E3B6-456B-A57A-E8CF7D2AB5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99BD9A-97DB-4BC7-B783-99CE3AC4F8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628D6-048C-440F-A7A9-F37A76E55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B1D7-743A-4ED8-A4CE-038101D0D57E}" type="datetimeFigureOut">
              <a:rPr lang="en-NZ" smtClean="0"/>
              <a:t>8/04/20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0FD7F-7099-44BC-BB85-637FFE283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933E32-E50B-424C-96F3-E4A824773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5E74-B5AE-4F6C-8349-FD964BCF21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68364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34298-910D-4AC6-9D25-9CEB796D8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E191DB-DF25-4E10-8F68-508F00542F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70305-201E-469A-B60A-CBB5E380C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B1D7-743A-4ED8-A4CE-038101D0D57E}" type="datetimeFigureOut">
              <a:rPr lang="en-NZ" smtClean="0"/>
              <a:t>8/04/20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DB51AB-3EEB-4B65-967D-FBF94605F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FD70A3-9524-44E6-8CF9-3E7D24D66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5E74-B5AE-4F6C-8349-FD964BCF21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13178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586702-2BE3-46CE-95E2-093DC76193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B83069-FBA8-4913-A344-90889F809A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91156-3FC7-46BC-8A8D-825AA93DB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B1D7-743A-4ED8-A4CE-038101D0D57E}" type="datetimeFigureOut">
              <a:rPr lang="en-NZ" smtClean="0"/>
              <a:t>8/04/20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2501B-48B6-4AF1-8D43-DDABF9865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BEBE06-2FDA-4091-B614-407E9C52E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5E74-B5AE-4F6C-8349-FD964BCF21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7485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6362A-90A3-4348-98C5-2620C110B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310FC-5759-4C40-B159-88F2680B6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307DA2-F563-44EA-B38E-6BF96E397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B1D7-743A-4ED8-A4CE-038101D0D57E}" type="datetimeFigureOut">
              <a:rPr lang="en-NZ" smtClean="0"/>
              <a:t>8/04/20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67B6DB-0BF1-48AB-88C8-551931DD4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677D5-2B83-4569-9B46-B2965955F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5E74-B5AE-4F6C-8349-FD964BCF21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25220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F47DE-6966-4B4A-8981-6383AE9B2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34C125-12C5-4D32-8181-7EED489DE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7B4ED-F2A5-4FB8-BE2D-461E0EE09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B1D7-743A-4ED8-A4CE-038101D0D57E}" type="datetimeFigureOut">
              <a:rPr lang="en-NZ" smtClean="0"/>
              <a:t>8/04/20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77481-70CE-4CDE-8D9D-69ACD6CFE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65528-A321-48F5-B19B-AF3A305D0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5E74-B5AE-4F6C-8349-FD964BCF21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55530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95E7D-9F19-4DCC-9E58-74AAB9222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9113C-34C0-456C-973C-819F18E56B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CD2724-3BC5-41A8-8E0B-56A4B14EF7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11F870-AA2B-4296-975F-F08D01707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B1D7-743A-4ED8-A4CE-038101D0D57E}" type="datetimeFigureOut">
              <a:rPr lang="en-NZ" smtClean="0"/>
              <a:t>8/04/20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C1219E-AF50-4A2F-922B-C67F582CC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B69B18-0415-48BC-9EA2-439A1822F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5E74-B5AE-4F6C-8349-FD964BCF21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89022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17C09-FD04-42C9-AEF1-68B2F4322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80BDE4-9439-4115-9C5D-B3A0F21F52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17E000-C8CB-4043-AB1C-E688AA7A00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3AB7BF-6672-4A85-B30B-CD14AF6F38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964E00-122C-4DC3-B286-D854169D0A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863462-A577-46A6-BE30-CCF0C9613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B1D7-743A-4ED8-A4CE-038101D0D57E}" type="datetimeFigureOut">
              <a:rPr lang="en-NZ" smtClean="0"/>
              <a:t>8/04/20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138695-F97C-42A6-8D88-A9A6E1C5A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A4B7B3-4814-439B-86D0-AB4CF159D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5E74-B5AE-4F6C-8349-FD964BCF21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33510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FB41E-9F15-4CA7-83C2-465AE3760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9423E0-9DEF-485C-8C51-2618BCDC6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B1D7-743A-4ED8-A4CE-038101D0D57E}" type="datetimeFigureOut">
              <a:rPr lang="en-NZ" smtClean="0"/>
              <a:t>8/04/20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B23482-70D6-41FA-A90E-01C15B9B4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3B3F45-85F0-49FF-8EAC-BDE504D0D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5E74-B5AE-4F6C-8349-FD964BCF21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08602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9F9FF7-4748-42C2-BCB7-F38F2209C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B1D7-743A-4ED8-A4CE-038101D0D57E}" type="datetimeFigureOut">
              <a:rPr lang="en-NZ" smtClean="0"/>
              <a:t>8/04/20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EDE056-3BC1-4C3A-85D6-FBB19A074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1AF5CE-013C-468E-A68A-80EEFE5CD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5E74-B5AE-4F6C-8349-FD964BCF21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6972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942FC-FD2A-41E1-887B-C1B908EE9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2EF24-19ED-4BBF-BC5D-5A0F121AA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163D6F-74AD-4FB4-A9B4-8A40BA5AB2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4E2371-2DE1-4561-8997-066F0CBF6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B1D7-743A-4ED8-A4CE-038101D0D57E}" type="datetimeFigureOut">
              <a:rPr lang="en-NZ" smtClean="0"/>
              <a:t>8/04/20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630D14-A2F4-4370-B95D-FA88E0A35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62F3BE-5386-4184-AB2A-D4AE4AAAE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5E74-B5AE-4F6C-8349-FD964BCF21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63632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9B83D-4C42-428A-B5DF-D555B3BEA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5F73DF-F1A0-4C2C-9ACB-45633668D0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C55813-8C27-486C-B6CF-964973578A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8BF0E-FC92-43DA-B913-C9AAEAA85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B1D7-743A-4ED8-A4CE-038101D0D57E}" type="datetimeFigureOut">
              <a:rPr lang="en-NZ" smtClean="0"/>
              <a:t>8/04/20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51726B-7B6D-4CCE-B383-2378FB59B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3B5142-5DA0-42F9-966C-E615206E9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5E74-B5AE-4F6C-8349-FD964BCF21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11900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569E88-C0FD-49C0-B86A-8F60D22CC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3192F-FE2C-46F9-94BC-F5822852C9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049DC-A9C9-4E98-A2D3-A2A45B7011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2B1D7-743A-4ED8-A4CE-038101D0D57E}" type="datetimeFigureOut">
              <a:rPr lang="en-NZ" smtClean="0"/>
              <a:t>8/04/20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A32C-B5BF-40F2-976E-4C538837A2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59EFA-0F0B-407D-85C7-D0E7ECCA79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85E74-B5AE-4F6C-8349-FD964BCF21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30577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07C3047-6E16-4529-833F-4BE121E375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2141" y="902525"/>
            <a:ext cx="9287093" cy="279070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B7AEC8F-A183-4628-BF87-0A3AF61A62A1}"/>
              </a:ext>
            </a:extLst>
          </p:cNvPr>
          <p:cNvSpPr txBox="1"/>
          <p:nvPr/>
        </p:nvSpPr>
        <p:spPr>
          <a:xfrm>
            <a:off x="1202145" y="4636577"/>
            <a:ext cx="8844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Write two multiplication equations for this array of </a:t>
            </a:r>
            <a:r>
              <a:rPr lang="en-NZ" sz="2400" dirty="0" err="1"/>
              <a:t>pūkeko</a:t>
            </a:r>
            <a:r>
              <a:rPr lang="en-NZ" sz="24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0A38726B-4DE4-4937-A2D0-1CD0851B2EEA}"/>
                  </a:ext>
                </a:extLst>
              </p:cNvPr>
              <p:cNvSpPr/>
              <p:nvPr/>
            </p:nvSpPr>
            <p:spPr>
              <a:xfrm>
                <a:off x="2220688" y="5420344"/>
                <a:ext cx="2529444" cy="81939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×8=24</m:t>
                      </m:r>
                    </m:oMath>
                  </m:oMathPara>
                </a14:m>
                <a:endParaRPr lang="en-NZ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0A38726B-4DE4-4937-A2D0-1CD0851B2EE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0688" y="5420344"/>
                <a:ext cx="2529444" cy="819397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153B96C-7F96-41F7-BC3A-A78FF1820999}"/>
              </a:ext>
            </a:extLst>
          </p:cNvPr>
          <p:cNvSpPr/>
          <p:nvPr/>
        </p:nvSpPr>
        <p:spPr>
          <a:xfrm>
            <a:off x="1202145" y="985651"/>
            <a:ext cx="9153727" cy="902525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2CFC8F7-842D-4C68-B8A5-66C2A33E142B}"/>
              </a:ext>
            </a:extLst>
          </p:cNvPr>
          <p:cNvSpPr/>
          <p:nvPr/>
        </p:nvSpPr>
        <p:spPr>
          <a:xfrm>
            <a:off x="1202143" y="1886196"/>
            <a:ext cx="9153727" cy="902525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8871FDB-18BB-4CCB-9D0B-BE22342CD4C9}"/>
              </a:ext>
            </a:extLst>
          </p:cNvPr>
          <p:cNvSpPr/>
          <p:nvPr/>
        </p:nvSpPr>
        <p:spPr>
          <a:xfrm>
            <a:off x="1202144" y="2790702"/>
            <a:ext cx="9153727" cy="902525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15C5200F-474A-49A7-8EE0-CB1E175E8E99}"/>
                  </a:ext>
                </a:extLst>
              </p:cNvPr>
              <p:cNvSpPr/>
              <p:nvPr/>
            </p:nvSpPr>
            <p:spPr>
              <a:xfrm>
                <a:off x="6708605" y="5420343"/>
                <a:ext cx="2529444" cy="81939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×3=24</m:t>
                      </m:r>
                    </m:oMath>
                  </m:oMathPara>
                </a14:m>
                <a:endParaRPr lang="en-NZ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15C5200F-474A-49A7-8EE0-CB1E175E8E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8605" y="5420343"/>
                <a:ext cx="2529444" cy="819397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E21E881-A7E8-4DE0-AB2D-B88FD2BA1FE9}"/>
              </a:ext>
            </a:extLst>
          </p:cNvPr>
          <p:cNvSpPr/>
          <p:nvPr/>
        </p:nvSpPr>
        <p:spPr>
          <a:xfrm>
            <a:off x="1202141" y="981690"/>
            <a:ext cx="1018547" cy="2711537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7F690DF-5D83-44D4-AF8B-62BFBC095DC1}"/>
              </a:ext>
            </a:extLst>
          </p:cNvPr>
          <p:cNvSpPr/>
          <p:nvPr/>
        </p:nvSpPr>
        <p:spPr>
          <a:xfrm>
            <a:off x="2401344" y="981690"/>
            <a:ext cx="1018547" cy="2711537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9EE9150-9E58-49E6-9FCB-E20AD40B6486}"/>
              </a:ext>
            </a:extLst>
          </p:cNvPr>
          <p:cNvSpPr/>
          <p:nvPr/>
        </p:nvSpPr>
        <p:spPr>
          <a:xfrm>
            <a:off x="3600548" y="981690"/>
            <a:ext cx="1018547" cy="2711537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686FC1E8-C15D-445B-8956-382E449A8559}"/>
              </a:ext>
            </a:extLst>
          </p:cNvPr>
          <p:cNvSpPr/>
          <p:nvPr/>
        </p:nvSpPr>
        <p:spPr>
          <a:xfrm>
            <a:off x="4709347" y="981690"/>
            <a:ext cx="1018547" cy="2711537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E339FE7-71DA-4AD9-8C38-CBCFEAAE16DC}"/>
              </a:ext>
            </a:extLst>
          </p:cNvPr>
          <p:cNvSpPr/>
          <p:nvPr/>
        </p:nvSpPr>
        <p:spPr>
          <a:xfrm>
            <a:off x="5875772" y="981690"/>
            <a:ext cx="1018547" cy="2711537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B885B70-C5D3-46AC-93B8-1328E25FB067}"/>
              </a:ext>
            </a:extLst>
          </p:cNvPr>
          <p:cNvSpPr/>
          <p:nvPr/>
        </p:nvSpPr>
        <p:spPr>
          <a:xfrm>
            <a:off x="7042197" y="981690"/>
            <a:ext cx="1018547" cy="2711537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381A9FA2-EB51-4D7E-A2A9-33A8B3AAB393}"/>
              </a:ext>
            </a:extLst>
          </p:cNvPr>
          <p:cNvSpPr/>
          <p:nvPr/>
        </p:nvSpPr>
        <p:spPr>
          <a:xfrm>
            <a:off x="8164892" y="981690"/>
            <a:ext cx="1018547" cy="2711537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19BC57E9-4CE2-4DF3-A6FA-A1C2B89C57BA}"/>
              </a:ext>
            </a:extLst>
          </p:cNvPr>
          <p:cNvSpPr/>
          <p:nvPr/>
        </p:nvSpPr>
        <p:spPr>
          <a:xfrm>
            <a:off x="9364096" y="981690"/>
            <a:ext cx="1018547" cy="2711537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7951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07C3047-6E16-4529-833F-4BE121E375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2141" y="902525"/>
            <a:ext cx="9287093" cy="279070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B7AEC8F-A183-4628-BF87-0A3AF61A62A1}"/>
              </a:ext>
            </a:extLst>
          </p:cNvPr>
          <p:cNvSpPr txBox="1"/>
          <p:nvPr/>
        </p:nvSpPr>
        <p:spPr>
          <a:xfrm>
            <a:off x="1202145" y="4636577"/>
            <a:ext cx="8844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Write two division equations for the same array of </a:t>
            </a:r>
            <a:r>
              <a:rPr lang="en-NZ" sz="2400" dirty="0" err="1"/>
              <a:t>pūkeko</a:t>
            </a:r>
            <a:r>
              <a:rPr lang="en-NZ" sz="24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0A38726B-4DE4-4937-A2D0-1CD0851B2EEA}"/>
                  </a:ext>
                </a:extLst>
              </p:cNvPr>
              <p:cNvSpPr/>
              <p:nvPr/>
            </p:nvSpPr>
            <p:spPr>
              <a:xfrm>
                <a:off x="2220688" y="5420344"/>
                <a:ext cx="2798002" cy="81939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24</m:t>
                      </m:r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÷8=3</m:t>
                      </m:r>
                    </m:oMath>
                  </m:oMathPara>
                </a14:m>
                <a:endParaRPr lang="en-NZ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0A38726B-4DE4-4937-A2D0-1CD0851B2EE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0688" y="5420344"/>
                <a:ext cx="2798002" cy="819397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153B96C-7F96-41F7-BC3A-A78FF1820999}"/>
              </a:ext>
            </a:extLst>
          </p:cNvPr>
          <p:cNvSpPr/>
          <p:nvPr/>
        </p:nvSpPr>
        <p:spPr>
          <a:xfrm>
            <a:off x="1202145" y="985651"/>
            <a:ext cx="9153727" cy="902525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2CFC8F7-842D-4C68-B8A5-66C2A33E142B}"/>
              </a:ext>
            </a:extLst>
          </p:cNvPr>
          <p:cNvSpPr/>
          <p:nvPr/>
        </p:nvSpPr>
        <p:spPr>
          <a:xfrm>
            <a:off x="1202143" y="1886196"/>
            <a:ext cx="9153727" cy="902525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8871FDB-18BB-4CCB-9D0B-BE22342CD4C9}"/>
              </a:ext>
            </a:extLst>
          </p:cNvPr>
          <p:cNvSpPr/>
          <p:nvPr/>
        </p:nvSpPr>
        <p:spPr>
          <a:xfrm>
            <a:off x="1202144" y="2790702"/>
            <a:ext cx="9153727" cy="902525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15C5200F-474A-49A7-8EE0-CB1E175E8E99}"/>
                  </a:ext>
                </a:extLst>
              </p:cNvPr>
              <p:cNvSpPr/>
              <p:nvPr/>
            </p:nvSpPr>
            <p:spPr>
              <a:xfrm>
                <a:off x="6708605" y="5420343"/>
                <a:ext cx="2798002" cy="81939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24</m:t>
                      </m:r>
                      <m:r>
                        <a:rPr lang="en-NZ" sz="3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3=8</m:t>
                      </m:r>
                    </m:oMath>
                  </m:oMathPara>
                </a14:m>
                <a:endParaRPr lang="en-NZ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15C5200F-474A-49A7-8EE0-CB1E175E8E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8605" y="5420343"/>
                <a:ext cx="2798002" cy="819397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E21E881-A7E8-4DE0-AB2D-B88FD2BA1FE9}"/>
              </a:ext>
            </a:extLst>
          </p:cNvPr>
          <p:cNvSpPr/>
          <p:nvPr/>
        </p:nvSpPr>
        <p:spPr>
          <a:xfrm>
            <a:off x="1202141" y="981690"/>
            <a:ext cx="1018547" cy="2711537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7F690DF-5D83-44D4-AF8B-62BFBC095DC1}"/>
              </a:ext>
            </a:extLst>
          </p:cNvPr>
          <p:cNvSpPr/>
          <p:nvPr/>
        </p:nvSpPr>
        <p:spPr>
          <a:xfrm>
            <a:off x="2401344" y="981690"/>
            <a:ext cx="1018547" cy="2711537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9EE9150-9E58-49E6-9FCB-E20AD40B6486}"/>
              </a:ext>
            </a:extLst>
          </p:cNvPr>
          <p:cNvSpPr/>
          <p:nvPr/>
        </p:nvSpPr>
        <p:spPr>
          <a:xfrm>
            <a:off x="3600548" y="981690"/>
            <a:ext cx="1018547" cy="2711537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686FC1E8-C15D-445B-8956-382E449A8559}"/>
              </a:ext>
            </a:extLst>
          </p:cNvPr>
          <p:cNvSpPr/>
          <p:nvPr/>
        </p:nvSpPr>
        <p:spPr>
          <a:xfrm>
            <a:off x="4709347" y="981690"/>
            <a:ext cx="1018547" cy="2711537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E339FE7-71DA-4AD9-8C38-CBCFEAAE16DC}"/>
              </a:ext>
            </a:extLst>
          </p:cNvPr>
          <p:cNvSpPr/>
          <p:nvPr/>
        </p:nvSpPr>
        <p:spPr>
          <a:xfrm>
            <a:off x="5875772" y="981690"/>
            <a:ext cx="1018547" cy="2711537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B885B70-C5D3-46AC-93B8-1328E25FB067}"/>
              </a:ext>
            </a:extLst>
          </p:cNvPr>
          <p:cNvSpPr/>
          <p:nvPr/>
        </p:nvSpPr>
        <p:spPr>
          <a:xfrm>
            <a:off x="7042197" y="981690"/>
            <a:ext cx="1018547" cy="2711537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381A9FA2-EB51-4D7E-A2A9-33A8B3AAB393}"/>
              </a:ext>
            </a:extLst>
          </p:cNvPr>
          <p:cNvSpPr/>
          <p:nvPr/>
        </p:nvSpPr>
        <p:spPr>
          <a:xfrm>
            <a:off x="8164892" y="981690"/>
            <a:ext cx="1018547" cy="2711537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19BC57E9-4CE2-4DF3-A6FA-A1C2B89C57BA}"/>
              </a:ext>
            </a:extLst>
          </p:cNvPr>
          <p:cNvSpPr/>
          <p:nvPr/>
        </p:nvSpPr>
        <p:spPr>
          <a:xfrm>
            <a:off x="9364096" y="981690"/>
            <a:ext cx="1018547" cy="2711537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95182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07ACF1B-C294-49AE-9FC2-F287628C96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6128" y="317568"/>
            <a:ext cx="8061974" cy="449653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B7AEC8F-A183-4628-BF87-0A3AF61A62A1}"/>
              </a:ext>
            </a:extLst>
          </p:cNvPr>
          <p:cNvSpPr txBox="1"/>
          <p:nvPr/>
        </p:nvSpPr>
        <p:spPr>
          <a:xfrm>
            <a:off x="1202144" y="4903490"/>
            <a:ext cx="8844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Write two multiplication equations for this array of </a:t>
            </a:r>
            <a:r>
              <a:rPr lang="en-NZ" sz="2400" dirty="0" err="1"/>
              <a:t>pūkeko</a:t>
            </a:r>
            <a:r>
              <a:rPr lang="en-NZ" sz="24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0A38726B-4DE4-4937-A2D0-1CD0851B2EEA}"/>
                  </a:ext>
                </a:extLst>
              </p:cNvPr>
              <p:cNvSpPr/>
              <p:nvPr/>
            </p:nvSpPr>
            <p:spPr>
              <a:xfrm>
                <a:off x="2394108" y="5744755"/>
                <a:ext cx="2529444" cy="81939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×7=35</m:t>
                      </m:r>
                    </m:oMath>
                  </m:oMathPara>
                </a14:m>
                <a:endParaRPr lang="en-NZ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0A38726B-4DE4-4937-A2D0-1CD0851B2EE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4108" y="5744755"/>
                <a:ext cx="2529444" cy="819397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153B96C-7F96-41F7-BC3A-A78FF1820999}"/>
              </a:ext>
            </a:extLst>
          </p:cNvPr>
          <p:cNvSpPr/>
          <p:nvPr/>
        </p:nvSpPr>
        <p:spPr>
          <a:xfrm>
            <a:off x="1836129" y="340628"/>
            <a:ext cx="8061974" cy="902525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2CFC8F7-842D-4C68-B8A5-66C2A33E142B}"/>
              </a:ext>
            </a:extLst>
          </p:cNvPr>
          <p:cNvSpPr/>
          <p:nvPr/>
        </p:nvSpPr>
        <p:spPr>
          <a:xfrm>
            <a:off x="1808181" y="1218561"/>
            <a:ext cx="8089921" cy="902525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8871FDB-18BB-4CCB-9D0B-BE22342CD4C9}"/>
              </a:ext>
            </a:extLst>
          </p:cNvPr>
          <p:cNvSpPr/>
          <p:nvPr/>
        </p:nvSpPr>
        <p:spPr>
          <a:xfrm>
            <a:off x="1820362" y="2138400"/>
            <a:ext cx="8089921" cy="902525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15C5200F-474A-49A7-8EE0-CB1E175E8E99}"/>
                  </a:ext>
                </a:extLst>
              </p:cNvPr>
              <p:cNvSpPr/>
              <p:nvPr/>
            </p:nvSpPr>
            <p:spPr>
              <a:xfrm>
                <a:off x="6771377" y="5736385"/>
                <a:ext cx="2529444" cy="81939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×5=35</m:t>
                      </m:r>
                    </m:oMath>
                  </m:oMathPara>
                </a14:m>
                <a:endParaRPr lang="en-NZ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15C5200F-474A-49A7-8EE0-CB1E175E8E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1377" y="5736385"/>
                <a:ext cx="2529444" cy="819397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E21E881-A7E8-4DE0-AB2D-B88FD2BA1FE9}"/>
              </a:ext>
            </a:extLst>
          </p:cNvPr>
          <p:cNvSpPr/>
          <p:nvPr/>
        </p:nvSpPr>
        <p:spPr>
          <a:xfrm>
            <a:off x="1836127" y="382888"/>
            <a:ext cx="1018547" cy="4431217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7F690DF-5D83-44D4-AF8B-62BFBC095DC1}"/>
              </a:ext>
            </a:extLst>
          </p:cNvPr>
          <p:cNvSpPr/>
          <p:nvPr/>
        </p:nvSpPr>
        <p:spPr>
          <a:xfrm>
            <a:off x="3018454" y="369375"/>
            <a:ext cx="1018547" cy="4431217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9EE9150-9E58-49E6-9FCB-E20AD40B6486}"/>
              </a:ext>
            </a:extLst>
          </p:cNvPr>
          <p:cNvSpPr/>
          <p:nvPr/>
        </p:nvSpPr>
        <p:spPr>
          <a:xfrm>
            <a:off x="4153800" y="343869"/>
            <a:ext cx="1018547" cy="4480801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686FC1E8-C15D-445B-8956-382E449A8559}"/>
              </a:ext>
            </a:extLst>
          </p:cNvPr>
          <p:cNvSpPr/>
          <p:nvPr/>
        </p:nvSpPr>
        <p:spPr>
          <a:xfrm>
            <a:off x="5289146" y="343869"/>
            <a:ext cx="1018547" cy="4456723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E339FE7-71DA-4AD9-8C38-CBCFEAAE16DC}"/>
              </a:ext>
            </a:extLst>
          </p:cNvPr>
          <p:cNvSpPr/>
          <p:nvPr/>
        </p:nvSpPr>
        <p:spPr>
          <a:xfrm>
            <a:off x="6462917" y="354635"/>
            <a:ext cx="1018547" cy="4445957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B885B70-C5D3-46AC-93B8-1328E25FB067}"/>
              </a:ext>
            </a:extLst>
          </p:cNvPr>
          <p:cNvSpPr/>
          <p:nvPr/>
        </p:nvSpPr>
        <p:spPr>
          <a:xfrm>
            <a:off x="7649984" y="369375"/>
            <a:ext cx="1018547" cy="4444730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381A9FA2-EB51-4D7E-A2A9-33A8B3AAB393}"/>
              </a:ext>
            </a:extLst>
          </p:cNvPr>
          <p:cNvSpPr/>
          <p:nvPr/>
        </p:nvSpPr>
        <p:spPr>
          <a:xfrm>
            <a:off x="8824355" y="368141"/>
            <a:ext cx="1018547" cy="4432451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F6C7A2CD-A5BF-470E-BB9E-9545197B1F6B}"/>
              </a:ext>
            </a:extLst>
          </p:cNvPr>
          <p:cNvSpPr/>
          <p:nvPr/>
        </p:nvSpPr>
        <p:spPr>
          <a:xfrm>
            <a:off x="1808180" y="3016333"/>
            <a:ext cx="8089921" cy="902525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B108D42-3DF4-4F34-B17D-53ECA40F4C19}"/>
              </a:ext>
            </a:extLst>
          </p:cNvPr>
          <p:cNvSpPr/>
          <p:nvPr/>
        </p:nvSpPr>
        <p:spPr>
          <a:xfrm>
            <a:off x="1808179" y="3922145"/>
            <a:ext cx="8089921" cy="902525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62875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19" grpId="1" animBg="1"/>
      <p:bldP spid="20" grpId="0" animBg="1"/>
      <p:bldP spid="2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07ACF1B-C294-49AE-9FC2-F287628C96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6128" y="317568"/>
            <a:ext cx="8061974" cy="449653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B7AEC8F-A183-4628-BF87-0A3AF61A62A1}"/>
              </a:ext>
            </a:extLst>
          </p:cNvPr>
          <p:cNvSpPr txBox="1"/>
          <p:nvPr/>
        </p:nvSpPr>
        <p:spPr>
          <a:xfrm>
            <a:off x="1202144" y="4903490"/>
            <a:ext cx="8844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Write two division equations for the same array of </a:t>
            </a:r>
            <a:r>
              <a:rPr lang="en-NZ" sz="2400" dirty="0" err="1"/>
              <a:t>pūkeko</a:t>
            </a:r>
            <a:r>
              <a:rPr lang="en-NZ" sz="24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0A38726B-4DE4-4937-A2D0-1CD0851B2EEA}"/>
                  </a:ext>
                </a:extLst>
              </p:cNvPr>
              <p:cNvSpPr/>
              <p:nvPr/>
            </p:nvSpPr>
            <p:spPr>
              <a:xfrm>
                <a:off x="2394107" y="5744755"/>
                <a:ext cx="2895039" cy="81939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35</m:t>
                      </m:r>
                      <m:r>
                        <a:rPr lang="en-NZ" sz="3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7=5</m:t>
                      </m:r>
                    </m:oMath>
                  </m:oMathPara>
                </a14:m>
                <a:endParaRPr lang="en-NZ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0A38726B-4DE4-4937-A2D0-1CD0851B2EE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4107" y="5744755"/>
                <a:ext cx="2895039" cy="819397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153B96C-7F96-41F7-BC3A-A78FF1820999}"/>
              </a:ext>
            </a:extLst>
          </p:cNvPr>
          <p:cNvSpPr/>
          <p:nvPr/>
        </p:nvSpPr>
        <p:spPr>
          <a:xfrm>
            <a:off x="1836129" y="340628"/>
            <a:ext cx="8061974" cy="902525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2CFC8F7-842D-4C68-B8A5-66C2A33E142B}"/>
              </a:ext>
            </a:extLst>
          </p:cNvPr>
          <p:cNvSpPr/>
          <p:nvPr/>
        </p:nvSpPr>
        <p:spPr>
          <a:xfrm>
            <a:off x="1808181" y="1218561"/>
            <a:ext cx="8089921" cy="902525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8871FDB-18BB-4CCB-9D0B-BE22342CD4C9}"/>
              </a:ext>
            </a:extLst>
          </p:cNvPr>
          <p:cNvSpPr/>
          <p:nvPr/>
        </p:nvSpPr>
        <p:spPr>
          <a:xfrm>
            <a:off x="1820362" y="2138400"/>
            <a:ext cx="8089921" cy="902525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15C5200F-474A-49A7-8EE0-CB1E175E8E99}"/>
                  </a:ext>
                </a:extLst>
              </p:cNvPr>
              <p:cNvSpPr/>
              <p:nvPr/>
            </p:nvSpPr>
            <p:spPr>
              <a:xfrm>
                <a:off x="6771376" y="5736385"/>
                <a:ext cx="2766761" cy="81939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35</m:t>
                      </m:r>
                      <m:r>
                        <a:rPr lang="en-NZ" sz="3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5=7</m:t>
                      </m:r>
                    </m:oMath>
                  </m:oMathPara>
                </a14:m>
                <a:endParaRPr lang="en-NZ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15C5200F-474A-49A7-8EE0-CB1E175E8E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1376" y="5736385"/>
                <a:ext cx="2766761" cy="819397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E21E881-A7E8-4DE0-AB2D-B88FD2BA1FE9}"/>
              </a:ext>
            </a:extLst>
          </p:cNvPr>
          <p:cNvSpPr/>
          <p:nvPr/>
        </p:nvSpPr>
        <p:spPr>
          <a:xfrm>
            <a:off x="1836127" y="382888"/>
            <a:ext cx="1018547" cy="4431217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7F690DF-5D83-44D4-AF8B-62BFBC095DC1}"/>
              </a:ext>
            </a:extLst>
          </p:cNvPr>
          <p:cNvSpPr/>
          <p:nvPr/>
        </p:nvSpPr>
        <p:spPr>
          <a:xfrm>
            <a:off x="3018454" y="369375"/>
            <a:ext cx="1018547" cy="4431217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9EE9150-9E58-49E6-9FCB-E20AD40B6486}"/>
              </a:ext>
            </a:extLst>
          </p:cNvPr>
          <p:cNvSpPr/>
          <p:nvPr/>
        </p:nvSpPr>
        <p:spPr>
          <a:xfrm>
            <a:off x="4153800" y="343869"/>
            <a:ext cx="1018547" cy="4480801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686FC1E8-C15D-445B-8956-382E449A8559}"/>
              </a:ext>
            </a:extLst>
          </p:cNvPr>
          <p:cNvSpPr/>
          <p:nvPr/>
        </p:nvSpPr>
        <p:spPr>
          <a:xfrm>
            <a:off x="5289146" y="343869"/>
            <a:ext cx="1018547" cy="4456723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E339FE7-71DA-4AD9-8C38-CBCFEAAE16DC}"/>
              </a:ext>
            </a:extLst>
          </p:cNvPr>
          <p:cNvSpPr/>
          <p:nvPr/>
        </p:nvSpPr>
        <p:spPr>
          <a:xfrm>
            <a:off x="6462917" y="354635"/>
            <a:ext cx="1018547" cy="4445957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B885B70-C5D3-46AC-93B8-1328E25FB067}"/>
              </a:ext>
            </a:extLst>
          </p:cNvPr>
          <p:cNvSpPr/>
          <p:nvPr/>
        </p:nvSpPr>
        <p:spPr>
          <a:xfrm>
            <a:off x="7649984" y="369375"/>
            <a:ext cx="1018547" cy="4444730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381A9FA2-EB51-4D7E-A2A9-33A8B3AAB393}"/>
              </a:ext>
            </a:extLst>
          </p:cNvPr>
          <p:cNvSpPr/>
          <p:nvPr/>
        </p:nvSpPr>
        <p:spPr>
          <a:xfrm>
            <a:off x="8824355" y="368141"/>
            <a:ext cx="1018547" cy="4432451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F6C7A2CD-A5BF-470E-BB9E-9545197B1F6B}"/>
              </a:ext>
            </a:extLst>
          </p:cNvPr>
          <p:cNvSpPr/>
          <p:nvPr/>
        </p:nvSpPr>
        <p:spPr>
          <a:xfrm>
            <a:off x="1808180" y="3016333"/>
            <a:ext cx="8089921" cy="902525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B108D42-3DF4-4F34-B17D-53ECA40F4C19}"/>
              </a:ext>
            </a:extLst>
          </p:cNvPr>
          <p:cNvSpPr/>
          <p:nvPr/>
        </p:nvSpPr>
        <p:spPr>
          <a:xfrm>
            <a:off x="1808179" y="3922145"/>
            <a:ext cx="8089921" cy="902525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1660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19" grpId="1" animBg="1"/>
      <p:bldP spid="20" grpId="0" animBg="1"/>
      <p:bldP spid="2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38D7720-1F78-404D-B957-7C46957EE1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995" y="287393"/>
            <a:ext cx="10911565" cy="290175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839315E-522F-46F8-803F-8B7CBBE75667}"/>
              </a:ext>
            </a:extLst>
          </p:cNvPr>
          <p:cNvSpPr txBox="1"/>
          <p:nvPr/>
        </p:nvSpPr>
        <p:spPr>
          <a:xfrm>
            <a:off x="530772" y="3706414"/>
            <a:ext cx="11130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Write two multiplication equations, and two division equations, for this array of </a:t>
            </a:r>
            <a:r>
              <a:rPr lang="en-NZ" sz="2400" dirty="0" err="1"/>
              <a:t>pūkeko</a:t>
            </a:r>
            <a:r>
              <a:rPr lang="en-NZ" sz="24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: Rounded Corners 3">
                <a:extLst>
                  <a:ext uri="{FF2B5EF4-FFF2-40B4-BE49-F238E27FC236}">
                    <a16:creationId xmlns:a16="http://schemas.microsoft.com/office/drawing/2014/main" id="{872D42C0-0239-4A72-B7A1-E5D556443623}"/>
                  </a:ext>
                </a:extLst>
              </p:cNvPr>
              <p:cNvSpPr/>
              <p:nvPr/>
            </p:nvSpPr>
            <p:spPr>
              <a:xfrm>
                <a:off x="2362577" y="4272765"/>
                <a:ext cx="2529444" cy="81939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×9=27</m:t>
                      </m:r>
                    </m:oMath>
                  </m:oMathPara>
                </a14:m>
                <a:endParaRPr lang="en-NZ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Rectangle: Rounded Corners 3">
                <a:extLst>
                  <a:ext uri="{FF2B5EF4-FFF2-40B4-BE49-F238E27FC236}">
                    <a16:creationId xmlns:a16="http://schemas.microsoft.com/office/drawing/2014/main" id="{872D42C0-0239-4A72-B7A1-E5D5564436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577" y="4272765"/>
                <a:ext cx="2529444" cy="819397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22A7F1EE-79A8-4A55-B7FC-B6D75CC6EE63}"/>
                  </a:ext>
                </a:extLst>
              </p:cNvPr>
              <p:cNvSpPr/>
              <p:nvPr/>
            </p:nvSpPr>
            <p:spPr>
              <a:xfrm>
                <a:off x="6739846" y="4264395"/>
                <a:ext cx="2529444" cy="81939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×3=27</m:t>
                      </m:r>
                    </m:oMath>
                  </m:oMathPara>
                </a14:m>
                <a:endParaRPr lang="en-NZ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22A7F1EE-79A8-4A55-B7FC-B6D75CC6EE6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9846" y="4264395"/>
                <a:ext cx="2529444" cy="819397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3845E6F9-3CDA-47C7-8795-7EE1BF5B75B5}"/>
                  </a:ext>
                </a:extLst>
              </p:cNvPr>
              <p:cNvSpPr/>
              <p:nvPr/>
            </p:nvSpPr>
            <p:spPr>
              <a:xfrm>
                <a:off x="2394108" y="5744755"/>
                <a:ext cx="2529444" cy="81939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27</m:t>
                      </m:r>
                      <m:r>
                        <a:rPr lang="en-NZ" sz="3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9=3</m:t>
                      </m:r>
                    </m:oMath>
                  </m:oMathPara>
                </a14:m>
                <a:endParaRPr lang="en-NZ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3845E6F9-3CDA-47C7-8795-7EE1BF5B75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4108" y="5744755"/>
                <a:ext cx="2529444" cy="819397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370C545C-2E84-486F-9DF5-FF4B51BB5649}"/>
                  </a:ext>
                </a:extLst>
              </p:cNvPr>
              <p:cNvSpPr/>
              <p:nvPr/>
            </p:nvSpPr>
            <p:spPr>
              <a:xfrm>
                <a:off x="6771377" y="5736385"/>
                <a:ext cx="2497914" cy="81939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27</m:t>
                      </m:r>
                      <m:r>
                        <a:rPr lang="en-NZ" sz="3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NZ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3=9</m:t>
                      </m:r>
                    </m:oMath>
                  </m:oMathPara>
                </a14:m>
                <a:endParaRPr lang="en-NZ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370C545C-2E84-486F-9DF5-FF4B51BB56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1377" y="5736385"/>
                <a:ext cx="2497914" cy="819397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5E64B31-A314-46C0-A7DF-95D4B6CF61CD}"/>
              </a:ext>
            </a:extLst>
          </p:cNvPr>
          <p:cNvSpPr/>
          <p:nvPr/>
        </p:nvSpPr>
        <p:spPr>
          <a:xfrm>
            <a:off x="440995" y="399306"/>
            <a:ext cx="10873871" cy="902525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69B843D-F881-43AE-997C-74C56A031609}"/>
              </a:ext>
            </a:extLst>
          </p:cNvPr>
          <p:cNvSpPr/>
          <p:nvPr/>
        </p:nvSpPr>
        <p:spPr>
          <a:xfrm>
            <a:off x="422147" y="1353516"/>
            <a:ext cx="10911565" cy="902525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E7A7FF9-9F16-4EFF-AC12-46404D643998}"/>
              </a:ext>
            </a:extLst>
          </p:cNvPr>
          <p:cNvSpPr/>
          <p:nvPr/>
        </p:nvSpPr>
        <p:spPr>
          <a:xfrm>
            <a:off x="403301" y="2308384"/>
            <a:ext cx="10911565" cy="902525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B4189FC-A897-4922-AB15-CF518A0C606E}"/>
              </a:ext>
            </a:extLst>
          </p:cNvPr>
          <p:cNvSpPr/>
          <p:nvPr/>
        </p:nvSpPr>
        <p:spPr>
          <a:xfrm>
            <a:off x="445394" y="414130"/>
            <a:ext cx="1018547" cy="2789845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27E177B-57E9-4C86-9AB3-BEE51C36C21A}"/>
              </a:ext>
            </a:extLst>
          </p:cNvPr>
          <p:cNvSpPr/>
          <p:nvPr/>
        </p:nvSpPr>
        <p:spPr>
          <a:xfrm>
            <a:off x="1644597" y="414130"/>
            <a:ext cx="1018547" cy="2789845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910010A-7382-414C-8165-2E576CEEC03A}"/>
              </a:ext>
            </a:extLst>
          </p:cNvPr>
          <p:cNvSpPr/>
          <p:nvPr/>
        </p:nvSpPr>
        <p:spPr>
          <a:xfrm>
            <a:off x="2896359" y="462288"/>
            <a:ext cx="1018547" cy="2789845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8A823AF0-03C9-4056-9C76-ABEA105B916F}"/>
              </a:ext>
            </a:extLst>
          </p:cNvPr>
          <p:cNvSpPr/>
          <p:nvPr/>
        </p:nvSpPr>
        <p:spPr>
          <a:xfrm>
            <a:off x="4141614" y="399306"/>
            <a:ext cx="1018547" cy="2789845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631036B1-AD16-4CBA-8094-0074E233911A}"/>
              </a:ext>
            </a:extLst>
          </p:cNvPr>
          <p:cNvSpPr/>
          <p:nvPr/>
        </p:nvSpPr>
        <p:spPr>
          <a:xfrm>
            <a:off x="5402559" y="399305"/>
            <a:ext cx="1018547" cy="2789845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86529F53-5128-421B-934A-8614A7C73BA7}"/>
              </a:ext>
            </a:extLst>
          </p:cNvPr>
          <p:cNvSpPr/>
          <p:nvPr/>
        </p:nvSpPr>
        <p:spPr>
          <a:xfrm>
            <a:off x="6596338" y="426068"/>
            <a:ext cx="1018547" cy="2789845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8914747F-4F6A-49B8-9368-3EADE6F76C56}"/>
              </a:ext>
            </a:extLst>
          </p:cNvPr>
          <p:cNvSpPr/>
          <p:nvPr/>
        </p:nvSpPr>
        <p:spPr>
          <a:xfrm>
            <a:off x="7836753" y="399304"/>
            <a:ext cx="1018547" cy="2789845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E04F498A-9573-4EEA-BB2E-42DFD0B8086D}"/>
              </a:ext>
            </a:extLst>
          </p:cNvPr>
          <p:cNvSpPr/>
          <p:nvPr/>
        </p:nvSpPr>
        <p:spPr>
          <a:xfrm>
            <a:off x="9077168" y="399303"/>
            <a:ext cx="1018547" cy="2789845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CD9902C3-155A-4F7F-A649-3EA68F2DC04B}"/>
              </a:ext>
            </a:extLst>
          </p:cNvPr>
          <p:cNvSpPr/>
          <p:nvPr/>
        </p:nvSpPr>
        <p:spPr>
          <a:xfrm>
            <a:off x="10300718" y="406717"/>
            <a:ext cx="1018547" cy="2789845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19725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DCD1F30E-230C-4F9B-86FF-590E180F673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47055801"/>
                  </p:ext>
                </p:extLst>
              </p:nvPr>
            </p:nvGraphicFramePr>
            <p:xfrm>
              <a:off x="2032000" y="719666"/>
              <a:ext cx="8128002" cy="49377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54667">
                      <a:extLst>
                        <a:ext uri="{9D8B030D-6E8A-4147-A177-3AD203B41FA5}">
                          <a16:colId xmlns:a16="http://schemas.microsoft.com/office/drawing/2014/main" val="2063098537"/>
                        </a:ext>
                      </a:extLst>
                    </a:gridCol>
                    <a:gridCol w="1354667">
                      <a:extLst>
                        <a:ext uri="{9D8B030D-6E8A-4147-A177-3AD203B41FA5}">
                          <a16:colId xmlns:a16="http://schemas.microsoft.com/office/drawing/2014/main" val="189369680"/>
                        </a:ext>
                      </a:extLst>
                    </a:gridCol>
                    <a:gridCol w="1354667">
                      <a:extLst>
                        <a:ext uri="{9D8B030D-6E8A-4147-A177-3AD203B41FA5}">
                          <a16:colId xmlns:a16="http://schemas.microsoft.com/office/drawing/2014/main" val="503281819"/>
                        </a:ext>
                      </a:extLst>
                    </a:gridCol>
                    <a:gridCol w="1354667">
                      <a:extLst>
                        <a:ext uri="{9D8B030D-6E8A-4147-A177-3AD203B41FA5}">
                          <a16:colId xmlns:a16="http://schemas.microsoft.com/office/drawing/2014/main" val="1641859526"/>
                        </a:ext>
                      </a:extLst>
                    </a:gridCol>
                    <a:gridCol w="1354667">
                      <a:extLst>
                        <a:ext uri="{9D8B030D-6E8A-4147-A177-3AD203B41FA5}">
                          <a16:colId xmlns:a16="http://schemas.microsoft.com/office/drawing/2014/main" val="2475307263"/>
                        </a:ext>
                      </a:extLst>
                    </a:gridCol>
                    <a:gridCol w="1354667">
                      <a:extLst>
                        <a:ext uri="{9D8B030D-6E8A-4147-A177-3AD203B41FA5}">
                          <a16:colId xmlns:a16="http://schemas.microsoft.com/office/drawing/2014/main" val="429392736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NZ" sz="48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</m:t>
                                </m:r>
                              </m:oMath>
                            </m:oMathPara>
                          </a14:m>
                          <a:endParaRPr lang="en-NZ" sz="48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1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1" dirty="0">
                            <a:solidFill>
                              <a:schemeClr val="tx1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1" dirty="0">
                            <a:solidFill>
                              <a:schemeClr val="tx1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1" dirty="0">
                            <a:solidFill>
                              <a:schemeClr val="tx1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1" dirty="0">
                            <a:solidFill>
                              <a:schemeClr val="tx1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2035318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4800" b="1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4800" b="0" dirty="0">
                              <a:solidFill>
                                <a:srgbClr val="00B0F0"/>
                              </a:solidFill>
                            </a:rPr>
                            <a:t>20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0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8447355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4800" b="1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4800" b="0" dirty="0">
                              <a:solidFill>
                                <a:srgbClr val="00B0F0"/>
                              </a:solidFill>
                            </a:rPr>
                            <a:t>12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3770187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NZ" sz="4800" b="1" dirty="0"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4800" b="0" dirty="0">
                              <a:solidFill>
                                <a:srgbClr val="00B0F0"/>
                              </a:solidFill>
                            </a:rPr>
                            <a:t>72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0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4800" b="0" dirty="0">
                              <a:solidFill>
                                <a:srgbClr val="00B0F0"/>
                              </a:solidFill>
                            </a:rPr>
                            <a:t>16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69197516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NZ" sz="4800" b="1" dirty="0"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4800" b="0" dirty="0">
                              <a:solidFill>
                                <a:srgbClr val="00B0F0"/>
                              </a:solidFill>
                            </a:rPr>
                            <a:t>35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4800" b="0" dirty="0">
                              <a:solidFill>
                                <a:srgbClr val="00B0F0"/>
                              </a:solidFill>
                            </a:rPr>
                            <a:t>21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56145008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NZ" sz="4800" b="1" dirty="0"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4800" b="0" dirty="0">
                              <a:solidFill>
                                <a:srgbClr val="00B0F0"/>
                              </a:solidFill>
                            </a:rPr>
                            <a:t>70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4800" b="0" dirty="0">
                              <a:solidFill>
                                <a:srgbClr val="00B0F0"/>
                              </a:solidFill>
                            </a:rPr>
                            <a:t>30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1953459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DCD1F30E-230C-4F9B-86FF-590E180F673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47055801"/>
                  </p:ext>
                </p:extLst>
              </p:nvPr>
            </p:nvGraphicFramePr>
            <p:xfrm>
              <a:off x="2032000" y="719666"/>
              <a:ext cx="8128002" cy="49377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54667">
                      <a:extLst>
                        <a:ext uri="{9D8B030D-6E8A-4147-A177-3AD203B41FA5}">
                          <a16:colId xmlns:a16="http://schemas.microsoft.com/office/drawing/2014/main" val="2063098537"/>
                        </a:ext>
                      </a:extLst>
                    </a:gridCol>
                    <a:gridCol w="1354667">
                      <a:extLst>
                        <a:ext uri="{9D8B030D-6E8A-4147-A177-3AD203B41FA5}">
                          <a16:colId xmlns:a16="http://schemas.microsoft.com/office/drawing/2014/main" val="189369680"/>
                        </a:ext>
                      </a:extLst>
                    </a:gridCol>
                    <a:gridCol w="1354667">
                      <a:extLst>
                        <a:ext uri="{9D8B030D-6E8A-4147-A177-3AD203B41FA5}">
                          <a16:colId xmlns:a16="http://schemas.microsoft.com/office/drawing/2014/main" val="503281819"/>
                        </a:ext>
                      </a:extLst>
                    </a:gridCol>
                    <a:gridCol w="1354667">
                      <a:extLst>
                        <a:ext uri="{9D8B030D-6E8A-4147-A177-3AD203B41FA5}">
                          <a16:colId xmlns:a16="http://schemas.microsoft.com/office/drawing/2014/main" val="1641859526"/>
                        </a:ext>
                      </a:extLst>
                    </a:gridCol>
                    <a:gridCol w="1354667">
                      <a:extLst>
                        <a:ext uri="{9D8B030D-6E8A-4147-A177-3AD203B41FA5}">
                          <a16:colId xmlns:a16="http://schemas.microsoft.com/office/drawing/2014/main" val="2475307263"/>
                        </a:ext>
                      </a:extLst>
                    </a:gridCol>
                    <a:gridCol w="1354667">
                      <a:extLst>
                        <a:ext uri="{9D8B030D-6E8A-4147-A177-3AD203B41FA5}">
                          <a16:colId xmlns:a16="http://schemas.microsoft.com/office/drawing/2014/main" val="4293927369"/>
                        </a:ext>
                      </a:extLst>
                    </a:gridCol>
                  </a:tblGrid>
                  <a:tr h="8229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50" t="-741" r="-501802" b="-54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1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1" dirty="0">
                            <a:solidFill>
                              <a:schemeClr val="tx1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1" dirty="0">
                            <a:solidFill>
                              <a:schemeClr val="tx1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1" dirty="0">
                            <a:solidFill>
                              <a:schemeClr val="tx1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1" dirty="0">
                            <a:solidFill>
                              <a:schemeClr val="tx1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20353185"/>
                      </a:ext>
                    </a:extLst>
                  </a:tr>
                  <a:tr h="8229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4800" b="1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4800" b="0" dirty="0">
                              <a:solidFill>
                                <a:srgbClr val="00B0F0"/>
                              </a:solidFill>
                            </a:rPr>
                            <a:t>20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0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84473556"/>
                      </a:ext>
                    </a:extLst>
                  </a:tr>
                  <a:tr h="8229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4800" b="1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4800" b="0" dirty="0">
                              <a:solidFill>
                                <a:srgbClr val="00B0F0"/>
                              </a:solidFill>
                            </a:rPr>
                            <a:t>12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37701873"/>
                      </a:ext>
                    </a:extLst>
                  </a:tr>
                  <a:tr h="822960">
                    <a:tc>
                      <a:txBody>
                        <a:bodyPr/>
                        <a:lstStyle/>
                        <a:p>
                          <a:pPr algn="ctr"/>
                          <a:endParaRPr lang="en-NZ" sz="4800" b="1" dirty="0"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4800" b="0" dirty="0">
                              <a:solidFill>
                                <a:srgbClr val="00B0F0"/>
                              </a:solidFill>
                            </a:rPr>
                            <a:t>72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0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4800" b="0" dirty="0">
                              <a:solidFill>
                                <a:srgbClr val="00B0F0"/>
                              </a:solidFill>
                            </a:rPr>
                            <a:t>16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691975167"/>
                      </a:ext>
                    </a:extLst>
                  </a:tr>
                  <a:tr h="822960">
                    <a:tc>
                      <a:txBody>
                        <a:bodyPr/>
                        <a:lstStyle/>
                        <a:p>
                          <a:pPr algn="ctr"/>
                          <a:endParaRPr lang="en-NZ" sz="4800" b="1" dirty="0"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4800" b="0" dirty="0">
                              <a:solidFill>
                                <a:srgbClr val="00B0F0"/>
                              </a:solidFill>
                            </a:rPr>
                            <a:t>35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4800" b="0" dirty="0">
                              <a:solidFill>
                                <a:srgbClr val="00B0F0"/>
                              </a:solidFill>
                            </a:rPr>
                            <a:t>21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561450085"/>
                      </a:ext>
                    </a:extLst>
                  </a:tr>
                  <a:tr h="822960">
                    <a:tc>
                      <a:txBody>
                        <a:bodyPr/>
                        <a:lstStyle/>
                        <a:p>
                          <a:pPr algn="ctr"/>
                          <a:endParaRPr lang="en-NZ" sz="4800" b="1" dirty="0"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4800" b="0" dirty="0">
                              <a:solidFill>
                                <a:srgbClr val="00B0F0"/>
                              </a:solidFill>
                            </a:rPr>
                            <a:t>70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NZ" sz="4800" b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Z" sz="4800" b="0" dirty="0">
                              <a:solidFill>
                                <a:srgbClr val="00B0F0"/>
                              </a:solidFill>
                            </a:rPr>
                            <a:t>30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1953459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C42C279B-CD78-46A7-AADD-8F3A595A1900}"/>
              </a:ext>
            </a:extLst>
          </p:cNvPr>
          <p:cNvSpPr txBox="1"/>
          <p:nvPr/>
        </p:nvSpPr>
        <p:spPr>
          <a:xfrm>
            <a:off x="6290442" y="703901"/>
            <a:ext cx="10089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800" b="1" dirty="0"/>
              <a:t>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348FBC-6A1D-4181-B04A-9EE7AFB8199A}"/>
              </a:ext>
            </a:extLst>
          </p:cNvPr>
          <p:cNvSpPr txBox="1"/>
          <p:nvPr/>
        </p:nvSpPr>
        <p:spPr>
          <a:xfrm>
            <a:off x="2217683" y="4056701"/>
            <a:ext cx="10089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800" b="1" dirty="0"/>
              <a:t>7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DD3C61-36FB-444D-A1F2-6E51753A3E0B}"/>
              </a:ext>
            </a:extLst>
          </p:cNvPr>
          <p:cNvSpPr txBox="1"/>
          <p:nvPr/>
        </p:nvSpPr>
        <p:spPr>
          <a:xfrm>
            <a:off x="9023131" y="719666"/>
            <a:ext cx="10089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800" b="1" dirty="0"/>
              <a:t>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265DEA-16BE-4F32-A396-81141E0753DC}"/>
              </a:ext>
            </a:extLst>
          </p:cNvPr>
          <p:cNvSpPr txBox="1"/>
          <p:nvPr/>
        </p:nvSpPr>
        <p:spPr>
          <a:xfrm>
            <a:off x="2217682" y="4887698"/>
            <a:ext cx="10089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800" b="1" dirty="0"/>
              <a:t>10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A1BA81-99A5-428A-B7B4-9F4A7FC7F77F}"/>
              </a:ext>
            </a:extLst>
          </p:cNvPr>
          <p:cNvSpPr txBox="1"/>
          <p:nvPr/>
        </p:nvSpPr>
        <p:spPr>
          <a:xfrm>
            <a:off x="4966139" y="719666"/>
            <a:ext cx="10089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800" b="1" dirty="0"/>
              <a:t>7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6DA6DB-1985-4A03-B1A1-85473C1EDBEA}"/>
              </a:ext>
            </a:extLst>
          </p:cNvPr>
          <p:cNvSpPr txBox="1"/>
          <p:nvPr/>
        </p:nvSpPr>
        <p:spPr>
          <a:xfrm>
            <a:off x="7614745" y="719666"/>
            <a:ext cx="10089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800" b="1" dirty="0"/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3CA383-4481-40C9-949F-0748B633F6B6}"/>
              </a:ext>
            </a:extLst>
          </p:cNvPr>
          <p:cNvSpPr txBox="1"/>
          <p:nvPr/>
        </p:nvSpPr>
        <p:spPr>
          <a:xfrm>
            <a:off x="2217681" y="3188546"/>
            <a:ext cx="10089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800" b="1" dirty="0"/>
              <a:t>8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80AF8D-F805-4A91-A997-4E8735975B09}"/>
              </a:ext>
            </a:extLst>
          </p:cNvPr>
          <p:cNvSpPr txBox="1"/>
          <p:nvPr/>
        </p:nvSpPr>
        <p:spPr>
          <a:xfrm>
            <a:off x="3584027" y="729342"/>
            <a:ext cx="10089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800" b="1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666191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FBF456321AD84CA8D6E255B4B66178" ma:contentTypeVersion="10" ma:contentTypeDescription="Create a new document." ma:contentTypeScope="" ma:versionID="17511a964329228c506b21ede240621e">
  <xsd:schema xmlns:xsd="http://www.w3.org/2001/XMLSchema" xmlns:xs="http://www.w3.org/2001/XMLSchema" xmlns:p="http://schemas.microsoft.com/office/2006/metadata/properties" xmlns:ns2="a16ea9f8-faa7-4fe2-ae86-80b2961ee12e" xmlns:ns3="4dd812d2-84b1-4023-b8ac-133e620318a5" targetNamespace="http://schemas.microsoft.com/office/2006/metadata/properties" ma:root="true" ma:fieldsID="ee49c0817ae753ed4feacb5d5945d2d6" ns2:_="" ns3:_="">
    <xsd:import namespace="a16ea9f8-faa7-4fe2-ae86-80b2961ee12e"/>
    <xsd:import namespace="4dd812d2-84b1-4023-b8ac-133e620318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6ea9f8-faa7-4fe2-ae86-80b2961ee1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d812d2-84b1-4023-b8ac-133e620318a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88C0906-54C9-433A-9A93-23069CA88159}"/>
</file>

<file path=customXml/itemProps2.xml><?xml version="1.0" encoding="utf-8"?>
<ds:datastoreItem xmlns:ds="http://schemas.openxmlformats.org/officeDocument/2006/customXml" ds:itemID="{6019B5CE-E34B-4597-A954-3A2DB1D64CF8}"/>
</file>

<file path=customXml/itemProps3.xml><?xml version="1.0" encoding="utf-8"?>
<ds:datastoreItem xmlns:ds="http://schemas.openxmlformats.org/officeDocument/2006/customXml" ds:itemID="{342E7F02-1B65-4546-8507-6FBA142541AD}"/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89</Words>
  <Application>Microsoft Macintosh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Microsoft Office User</cp:lastModifiedBy>
  <cp:revision>8</cp:revision>
  <dcterms:created xsi:type="dcterms:W3CDTF">2020-03-31T00:27:40Z</dcterms:created>
  <dcterms:modified xsi:type="dcterms:W3CDTF">2020-04-07T22:29:33Z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0x0101001DFBF456321AD84CA8D6E255B4B66178</vt:lpwstr>
  </property>
</Properties>
</file>