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04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20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EECE2-E3B6-456B-A57A-E8CF7D2AB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99BD9A-97DB-4BC7-B783-99CE3AC4F8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628D6-048C-440F-A7A9-F37A76E55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B1D7-743A-4ED8-A4CE-038101D0D57E}" type="datetimeFigureOut">
              <a:rPr lang="en-NZ" smtClean="0"/>
              <a:t>8/04/20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0FD7F-7099-44BC-BB85-637FFE283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33E32-E50B-424C-96F3-E4A82477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5E74-B5AE-4F6C-8349-FD964BCF21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8364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34298-910D-4AC6-9D25-9CEB796D8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191DB-DF25-4E10-8F68-508F00542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70305-201E-469A-B60A-CBB5E380C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B1D7-743A-4ED8-A4CE-038101D0D57E}" type="datetimeFigureOut">
              <a:rPr lang="en-NZ" smtClean="0"/>
              <a:t>8/04/20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B51AB-3EEB-4B65-967D-FBF94605F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D70A3-9524-44E6-8CF9-3E7D24D66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5E74-B5AE-4F6C-8349-FD964BCF21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317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586702-2BE3-46CE-95E2-093DC7619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83069-FBA8-4913-A344-90889F809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91156-3FC7-46BC-8A8D-825AA93DB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B1D7-743A-4ED8-A4CE-038101D0D57E}" type="datetimeFigureOut">
              <a:rPr lang="en-NZ" smtClean="0"/>
              <a:t>8/04/20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2501B-48B6-4AF1-8D43-DDABF9865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EBE06-2FDA-4091-B614-407E9C52E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5E74-B5AE-4F6C-8349-FD964BCF21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748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362A-90A3-4348-98C5-2620C110B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310FC-5759-4C40-B159-88F2680B6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07DA2-F563-44EA-B38E-6BF96E397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B1D7-743A-4ED8-A4CE-038101D0D57E}" type="datetimeFigureOut">
              <a:rPr lang="en-NZ" smtClean="0"/>
              <a:t>8/04/20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7B6DB-0BF1-48AB-88C8-551931DD4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677D5-2B83-4569-9B46-B2965955F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5E74-B5AE-4F6C-8349-FD964BCF21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522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F47DE-6966-4B4A-8981-6383AE9B2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4C125-12C5-4D32-8181-7EED489DE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7B4ED-F2A5-4FB8-BE2D-461E0EE09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B1D7-743A-4ED8-A4CE-038101D0D57E}" type="datetimeFigureOut">
              <a:rPr lang="en-NZ" smtClean="0"/>
              <a:t>8/04/20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77481-70CE-4CDE-8D9D-69ACD6CFE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65528-A321-48F5-B19B-AF3A305D0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5E74-B5AE-4F6C-8349-FD964BCF21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553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95E7D-9F19-4DCC-9E58-74AAB9222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9113C-34C0-456C-973C-819F18E56B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D2724-3BC5-41A8-8E0B-56A4B14EF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11F870-AA2B-4296-975F-F08D01707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B1D7-743A-4ED8-A4CE-038101D0D57E}" type="datetimeFigureOut">
              <a:rPr lang="en-NZ" smtClean="0"/>
              <a:t>8/04/20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C1219E-AF50-4A2F-922B-C67F582CC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69B18-0415-48BC-9EA2-439A1822F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5E74-B5AE-4F6C-8349-FD964BCF21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8902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17C09-FD04-42C9-AEF1-68B2F4322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0BDE4-9439-4115-9C5D-B3A0F21F5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17E000-C8CB-4043-AB1C-E688AA7A0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3AB7BF-6672-4A85-B30B-CD14AF6F3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64E00-122C-4DC3-B286-D854169D0A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63462-A577-46A6-BE30-CCF0C9613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B1D7-743A-4ED8-A4CE-038101D0D57E}" type="datetimeFigureOut">
              <a:rPr lang="en-NZ" smtClean="0"/>
              <a:t>8/04/20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138695-F97C-42A6-8D88-A9A6E1C5A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A4B7B3-4814-439B-86D0-AB4CF159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5E74-B5AE-4F6C-8349-FD964BCF21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351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FB41E-9F15-4CA7-83C2-465AE3760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9423E0-9DEF-485C-8C51-2618BCDC6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B1D7-743A-4ED8-A4CE-038101D0D57E}" type="datetimeFigureOut">
              <a:rPr lang="en-NZ" smtClean="0"/>
              <a:t>8/04/20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23482-70D6-41FA-A90E-01C15B9B4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B3F45-85F0-49FF-8EAC-BDE504D0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5E74-B5AE-4F6C-8349-FD964BCF21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860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9F9FF7-4748-42C2-BCB7-F38F2209C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B1D7-743A-4ED8-A4CE-038101D0D57E}" type="datetimeFigureOut">
              <a:rPr lang="en-NZ" smtClean="0"/>
              <a:t>8/04/20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EDE056-3BC1-4C3A-85D6-FBB19A07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1AF5CE-013C-468E-A68A-80EEFE5CD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5E74-B5AE-4F6C-8349-FD964BCF21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697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942FC-FD2A-41E1-887B-C1B908EE9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2EF24-19ED-4BBF-BC5D-5A0F121AA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163D6F-74AD-4FB4-A9B4-8A40BA5AB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E2371-2DE1-4561-8997-066F0CBF6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B1D7-743A-4ED8-A4CE-038101D0D57E}" type="datetimeFigureOut">
              <a:rPr lang="en-NZ" smtClean="0"/>
              <a:t>8/04/20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30D14-A2F4-4370-B95D-FA88E0A3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2F3BE-5386-4184-AB2A-D4AE4AAAE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5E74-B5AE-4F6C-8349-FD964BCF21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363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9B83D-4C42-428A-B5DF-D555B3BEA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5F73DF-F1A0-4C2C-9ACB-45633668D0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C55813-8C27-486C-B6CF-964973578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8BF0E-FC92-43DA-B913-C9AAEAA85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B1D7-743A-4ED8-A4CE-038101D0D57E}" type="datetimeFigureOut">
              <a:rPr lang="en-NZ" smtClean="0"/>
              <a:t>8/04/20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1726B-7B6D-4CCE-B383-2378FB59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B5142-5DA0-42F9-966C-E615206E9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5E74-B5AE-4F6C-8349-FD964BCF21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190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569E88-C0FD-49C0-B86A-8F60D22CC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3192F-FE2C-46F9-94BC-F5822852C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049DC-A9C9-4E98-A2D3-A2A45B701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2B1D7-743A-4ED8-A4CE-038101D0D57E}" type="datetimeFigureOut">
              <a:rPr lang="en-NZ" smtClean="0"/>
              <a:t>8/04/20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A32C-B5BF-40F2-976E-4C538837A2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59EFA-0F0B-407D-85C7-D0E7ECCA7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85E74-B5AE-4F6C-8349-FD964BCF21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3057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7C3047-6E16-4529-833F-4BE121E37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141" y="902525"/>
            <a:ext cx="9287093" cy="27907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7AEC8F-A183-4628-BF87-0A3AF61A62A1}"/>
              </a:ext>
            </a:extLst>
          </p:cNvPr>
          <p:cNvSpPr txBox="1"/>
          <p:nvPr/>
        </p:nvSpPr>
        <p:spPr>
          <a:xfrm>
            <a:off x="1202145" y="4636577"/>
            <a:ext cx="8844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Write two multiplication equations for this array of </a:t>
            </a:r>
            <a:r>
              <a:rPr lang="en-NZ" sz="2400" dirty="0" err="1"/>
              <a:t>pūkeko</a:t>
            </a:r>
            <a:r>
              <a:rPr lang="en-NZ" sz="24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0A38726B-4DE4-4937-A2D0-1CD0851B2EEA}"/>
                  </a:ext>
                </a:extLst>
              </p:cNvPr>
              <p:cNvSpPr/>
              <p:nvPr/>
            </p:nvSpPr>
            <p:spPr>
              <a:xfrm>
                <a:off x="2220688" y="5420344"/>
                <a:ext cx="2529444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×8=24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0A38726B-4DE4-4937-A2D0-1CD0851B2E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0688" y="5420344"/>
                <a:ext cx="2529444" cy="81939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153B96C-7F96-41F7-BC3A-A78FF1820999}"/>
              </a:ext>
            </a:extLst>
          </p:cNvPr>
          <p:cNvSpPr/>
          <p:nvPr/>
        </p:nvSpPr>
        <p:spPr>
          <a:xfrm>
            <a:off x="1202145" y="985651"/>
            <a:ext cx="9153727" cy="90252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2CFC8F7-842D-4C68-B8A5-66C2A33E142B}"/>
              </a:ext>
            </a:extLst>
          </p:cNvPr>
          <p:cNvSpPr/>
          <p:nvPr/>
        </p:nvSpPr>
        <p:spPr>
          <a:xfrm>
            <a:off x="1202143" y="1886196"/>
            <a:ext cx="9153727" cy="90252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8871FDB-18BB-4CCB-9D0B-BE22342CD4C9}"/>
              </a:ext>
            </a:extLst>
          </p:cNvPr>
          <p:cNvSpPr/>
          <p:nvPr/>
        </p:nvSpPr>
        <p:spPr>
          <a:xfrm>
            <a:off x="1202144" y="2790702"/>
            <a:ext cx="9153727" cy="90252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15C5200F-474A-49A7-8EE0-CB1E175E8E99}"/>
                  </a:ext>
                </a:extLst>
              </p:cNvPr>
              <p:cNvSpPr/>
              <p:nvPr/>
            </p:nvSpPr>
            <p:spPr>
              <a:xfrm>
                <a:off x="6708605" y="5420343"/>
                <a:ext cx="2529444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×3=24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15C5200F-474A-49A7-8EE0-CB1E175E8E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8605" y="5420343"/>
                <a:ext cx="2529444" cy="819397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E21E881-A7E8-4DE0-AB2D-B88FD2BA1FE9}"/>
              </a:ext>
            </a:extLst>
          </p:cNvPr>
          <p:cNvSpPr/>
          <p:nvPr/>
        </p:nvSpPr>
        <p:spPr>
          <a:xfrm>
            <a:off x="1202141" y="981690"/>
            <a:ext cx="1018547" cy="271153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7F690DF-5D83-44D4-AF8B-62BFBC095DC1}"/>
              </a:ext>
            </a:extLst>
          </p:cNvPr>
          <p:cNvSpPr/>
          <p:nvPr/>
        </p:nvSpPr>
        <p:spPr>
          <a:xfrm>
            <a:off x="2401344" y="981690"/>
            <a:ext cx="1018547" cy="271153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EE9150-9E58-49E6-9FCB-E20AD40B6486}"/>
              </a:ext>
            </a:extLst>
          </p:cNvPr>
          <p:cNvSpPr/>
          <p:nvPr/>
        </p:nvSpPr>
        <p:spPr>
          <a:xfrm>
            <a:off x="3600548" y="981690"/>
            <a:ext cx="1018547" cy="271153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86FC1E8-C15D-445B-8956-382E449A8559}"/>
              </a:ext>
            </a:extLst>
          </p:cNvPr>
          <p:cNvSpPr/>
          <p:nvPr/>
        </p:nvSpPr>
        <p:spPr>
          <a:xfrm>
            <a:off x="4709347" y="981690"/>
            <a:ext cx="1018547" cy="271153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E339FE7-71DA-4AD9-8C38-CBCFEAAE16DC}"/>
              </a:ext>
            </a:extLst>
          </p:cNvPr>
          <p:cNvSpPr/>
          <p:nvPr/>
        </p:nvSpPr>
        <p:spPr>
          <a:xfrm>
            <a:off x="5875772" y="981690"/>
            <a:ext cx="1018547" cy="271153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B885B70-C5D3-46AC-93B8-1328E25FB067}"/>
              </a:ext>
            </a:extLst>
          </p:cNvPr>
          <p:cNvSpPr/>
          <p:nvPr/>
        </p:nvSpPr>
        <p:spPr>
          <a:xfrm>
            <a:off x="7042197" y="981690"/>
            <a:ext cx="1018547" cy="271153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81A9FA2-EB51-4D7E-A2A9-33A8B3AAB393}"/>
              </a:ext>
            </a:extLst>
          </p:cNvPr>
          <p:cNvSpPr/>
          <p:nvPr/>
        </p:nvSpPr>
        <p:spPr>
          <a:xfrm>
            <a:off x="8164892" y="981690"/>
            <a:ext cx="1018547" cy="271153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9BC57E9-4CE2-4DF3-A6FA-A1C2B89C57BA}"/>
              </a:ext>
            </a:extLst>
          </p:cNvPr>
          <p:cNvSpPr/>
          <p:nvPr/>
        </p:nvSpPr>
        <p:spPr>
          <a:xfrm>
            <a:off x="9364096" y="981690"/>
            <a:ext cx="1018547" cy="271153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951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7C3047-6E16-4529-833F-4BE121E37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141" y="902525"/>
            <a:ext cx="9287093" cy="27907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7AEC8F-A183-4628-BF87-0A3AF61A62A1}"/>
              </a:ext>
            </a:extLst>
          </p:cNvPr>
          <p:cNvSpPr txBox="1"/>
          <p:nvPr/>
        </p:nvSpPr>
        <p:spPr>
          <a:xfrm>
            <a:off x="1202145" y="4636577"/>
            <a:ext cx="8844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Write two division equations for the same array of </a:t>
            </a:r>
            <a:r>
              <a:rPr lang="en-NZ" sz="2400" dirty="0" err="1"/>
              <a:t>pūkeko</a:t>
            </a:r>
            <a:r>
              <a:rPr lang="en-NZ" sz="24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0A38726B-4DE4-4937-A2D0-1CD0851B2EEA}"/>
                  </a:ext>
                </a:extLst>
              </p:cNvPr>
              <p:cNvSpPr/>
              <p:nvPr/>
            </p:nvSpPr>
            <p:spPr>
              <a:xfrm>
                <a:off x="2220688" y="5420344"/>
                <a:ext cx="2798002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÷8=3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0A38726B-4DE4-4937-A2D0-1CD0851B2E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0688" y="5420344"/>
                <a:ext cx="2798002" cy="81939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153B96C-7F96-41F7-BC3A-A78FF1820999}"/>
              </a:ext>
            </a:extLst>
          </p:cNvPr>
          <p:cNvSpPr/>
          <p:nvPr/>
        </p:nvSpPr>
        <p:spPr>
          <a:xfrm>
            <a:off x="1202145" y="985651"/>
            <a:ext cx="9153727" cy="90252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2CFC8F7-842D-4C68-B8A5-66C2A33E142B}"/>
              </a:ext>
            </a:extLst>
          </p:cNvPr>
          <p:cNvSpPr/>
          <p:nvPr/>
        </p:nvSpPr>
        <p:spPr>
          <a:xfrm>
            <a:off x="1202143" y="1886196"/>
            <a:ext cx="9153727" cy="90252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8871FDB-18BB-4CCB-9D0B-BE22342CD4C9}"/>
              </a:ext>
            </a:extLst>
          </p:cNvPr>
          <p:cNvSpPr/>
          <p:nvPr/>
        </p:nvSpPr>
        <p:spPr>
          <a:xfrm>
            <a:off x="1202144" y="2790702"/>
            <a:ext cx="9153727" cy="90252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15C5200F-474A-49A7-8EE0-CB1E175E8E99}"/>
                  </a:ext>
                </a:extLst>
              </p:cNvPr>
              <p:cNvSpPr/>
              <p:nvPr/>
            </p:nvSpPr>
            <p:spPr>
              <a:xfrm>
                <a:off x="6708605" y="5420343"/>
                <a:ext cx="2798002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NZ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3=8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15C5200F-474A-49A7-8EE0-CB1E175E8E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8605" y="5420343"/>
                <a:ext cx="2798002" cy="819397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E21E881-A7E8-4DE0-AB2D-B88FD2BA1FE9}"/>
              </a:ext>
            </a:extLst>
          </p:cNvPr>
          <p:cNvSpPr/>
          <p:nvPr/>
        </p:nvSpPr>
        <p:spPr>
          <a:xfrm>
            <a:off x="1202141" y="981690"/>
            <a:ext cx="1018547" cy="271153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7F690DF-5D83-44D4-AF8B-62BFBC095DC1}"/>
              </a:ext>
            </a:extLst>
          </p:cNvPr>
          <p:cNvSpPr/>
          <p:nvPr/>
        </p:nvSpPr>
        <p:spPr>
          <a:xfrm>
            <a:off x="2401344" y="981690"/>
            <a:ext cx="1018547" cy="271153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EE9150-9E58-49E6-9FCB-E20AD40B6486}"/>
              </a:ext>
            </a:extLst>
          </p:cNvPr>
          <p:cNvSpPr/>
          <p:nvPr/>
        </p:nvSpPr>
        <p:spPr>
          <a:xfrm>
            <a:off x="3600548" y="981690"/>
            <a:ext cx="1018547" cy="271153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86FC1E8-C15D-445B-8956-382E449A8559}"/>
              </a:ext>
            </a:extLst>
          </p:cNvPr>
          <p:cNvSpPr/>
          <p:nvPr/>
        </p:nvSpPr>
        <p:spPr>
          <a:xfrm>
            <a:off x="4709347" y="981690"/>
            <a:ext cx="1018547" cy="271153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E339FE7-71DA-4AD9-8C38-CBCFEAAE16DC}"/>
              </a:ext>
            </a:extLst>
          </p:cNvPr>
          <p:cNvSpPr/>
          <p:nvPr/>
        </p:nvSpPr>
        <p:spPr>
          <a:xfrm>
            <a:off x="5875772" y="981690"/>
            <a:ext cx="1018547" cy="271153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B885B70-C5D3-46AC-93B8-1328E25FB067}"/>
              </a:ext>
            </a:extLst>
          </p:cNvPr>
          <p:cNvSpPr/>
          <p:nvPr/>
        </p:nvSpPr>
        <p:spPr>
          <a:xfrm>
            <a:off x="7042197" y="981690"/>
            <a:ext cx="1018547" cy="271153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81A9FA2-EB51-4D7E-A2A9-33A8B3AAB393}"/>
              </a:ext>
            </a:extLst>
          </p:cNvPr>
          <p:cNvSpPr/>
          <p:nvPr/>
        </p:nvSpPr>
        <p:spPr>
          <a:xfrm>
            <a:off x="8164892" y="981690"/>
            <a:ext cx="1018547" cy="271153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9BC57E9-4CE2-4DF3-A6FA-A1C2B89C57BA}"/>
              </a:ext>
            </a:extLst>
          </p:cNvPr>
          <p:cNvSpPr/>
          <p:nvPr/>
        </p:nvSpPr>
        <p:spPr>
          <a:xfrm>
            <a:off x="9364096" y="981690"/>
            <a:ext cx="1018547" cy="271153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518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7ACF1B-C294-49AE-9FC2-F287628C9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128" y="317568"/>
            <a:ext cx="8061974" cy="44965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7AEC8F-A183-4628-BF87-0A3AF61A62A1}"/>
              </a:ext>
            </a:extLst>
          </p:cNvPr>
          <p:cNvSpPr txBox="1"/>
          <p:nvPr/>
        </p:nvSpPr>
        <p:spPr>
          <a:xfrm>
            <a:off x="1202144" y="4903490"/>
            <a:ext cx="8844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Write two multiplication equations for this array of </a:t>
            </a:r>
            <a:r>
              <a:rPr lang="en-NZ" sz="2400" dirty="0" err="1"/>
              <a:t>pūkeko</a:t>
            </a:r>
            <a:r>
              <a:rPr lang="en-NZ" sz="24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0A38726B-4DE4-4937-A2D0-1CD0851B2EEA}"/>
                  </a:ext>
                </a:extLst>
              </p:cNvPr>
              <p:cNvSpPr/>
              <p:nvPr/>
            </p:nvSpPr>
            <p:spPr>
              <a:xfrm>
                <a:off x="2394108" y="5744755"/>
                <a:ext cx="2529444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×7=35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0A38726B-4DE4-4937-A2D0-1CD0851B2E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4108" y="5744755"/>
                <a:ext cx="2529444" cy="81939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153B96C-7F96-41F7-BC3A-A78FF1820999}"/>
              </a:ext>
            </a:extLst>
          </p:cNvPr>
          <p:cNvSpPr/>
          <p:nvPr/>
        </p:nvSpPr>
        <p:spPr>
          <a:xfrm>
            <a:off x="1836129" y="340628"/>
            <a:ext cx="8061974" cy="90252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2CFC8F7-842D-4C68-B8A5-66C2A33E142B}"/>
              </a:ext>
            </a:extLst>
          </p:cNvPr>
          <p:cNvSpPr/>
          <p:nvPr/>
        </p:nvSpPr>
        <p:spPr>
          <a:xfrm>
            <a:off x="1808181" y="1218561"/>
            <a:ext cx="8089921" cy="90252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8871FDB-18BB-4CCB-9D0B-BE22342CD4C9}"/>
              </a:ext>
            </a:extLst>
          </p:cNvPr>
          <p:cNvSpPr/>
          <p:nvPr/>
        </p:nvSpPr>
        <p:spPr>
          <a:xfrm>
            <a:off x="1820362" y="2138400"/>
            <a:ext cx="8089921" cy="90252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15C5200F-474A-49A7-8EE0-CB1E175E8E99}"/>
                  </a:ext>
                </a:extLst>
              </p:cNvPr>
              <p:cNvSpPr/>
              <p:nvPr/>
            </p:nvSpPr>
            <p:spPr>
              <a:xfrm>
                <a:off x="6771377" y="5736385"/>
                <a:ext cx="2529444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×5=35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15C5200F-474A-49A7-8EE0-CB1E175E8E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377" y="5736385"/>
                <a:ext cx="2529444" cy="819397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E21E881-A7E8-4DE0-AB2D-B88FD2BA1FE9}"/>
              </a:ext>
            </a:extLst>
          </p:cNvPr>
          <p:cNvSpPr/>
          <p:nvPr/>
        </p:nvSpPr>
        <p:spPr>
          <a:xfrm>
            <a:off x="1836127" y="382888"/>
            <a:ext cx="1018547" cy="443121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7F690DF-5D83-44D4-AF8B-62BFBC095DC1}"/>
              </a:ext>
            </a:extLst>
          </p:cNvPr>
          <p:cNvSpPr/>
          <p:nvPr/>
        </p:nvSpPr>
        <p:spPr>
          <a:xfrm>
            <a:off x="3018454" y="369375"/>
            <a:ext cx="1018547" cy="443121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EE9150-9E58-49E6-9FCB-E20AD40B6486}"/>
              </a:ext>
            </a:extLst>
          </p:cNvPr>
          <p:cNvSpPr/>
          <p:nvPr/>
        </p:nvSpPr>
        <p:spPr>
          <a:xfrm>
            <a:off x="4153800" y="343869"/>
            <a:ext cx="1018547" cy="4480801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86FC1E8-C15D-445B-8956-382E449A8559}"/>
              </a:ext>
            </a:extLst>
          </p:cNvPr>
          <p:cNvSpPr/>
          <p:nvPr/>
        </p:nvSpPr>
        <p:spPr>
          <a:xfrm>
            <a:off x="5289146" y="343869"/>
            <a:ext cx="1018547" cy="4456723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E339FE7-71DA-4AD9-8C38-CBCFEAAE16DC}"/>
              </a:ext>
            </a:extLst>
          </p:cNvPr>
          <p:cNvSpPr/>
          <p:nvPr/>
        </p:nvSpPr>
        <p:spPr>
          <a:xfrm>
            <a:off x="6462917" y="354635"/>
            <a:ext cx="1018547" cy="444595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B885B70-C5D3-46AC-93B8-1328E25FB067}"/>
              </a:ext>
            </a:extLst>
          </p:cNvPr>
          <p:cNvSpPr/>
          <p:nvPr/>
        </p:nvSpPr>
        <p:spPr>
          <a:xfrm>
            <a:off x="7649984" y="369375"/>
            <a:ext cx="1018547" cy="4444730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81A9FA2-EB51-4D7E-A2A9-33A8B3AAB393}"/>
              </a:ext>
            </a:extLst>
          </p:cNvPr>
          <p:cNvSpPr/>
          <p:nvPr/>
        </p:nvSpPr>
        <p:spPr>
          <a:xfrm>
            <a:off x="8824355" y="368141"/>
            <a:ext cx="1018547" cy="4432451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6C7A2CD-A5BF-470E-BB9E-9545197B1F6B}"/>
              </a:ext>
            </a:extLst>
          </p:cNvPr>
          <p:cNvSpPr/>
          <p:nvPr/>
        </p:nvSpPr>
        <p:spPr>
          <a:xfrm>
            <a:off x="1808180" y="3016333"/>
            <a:ext cx="8089921" cy="90252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B108D42-3DF4-4F34-B17D-53ECA40F4C19}"/>
              </a:ext>
            </a:extLst>
          </p:cNvPr>
          <p:cNvSpPr/>
          <p:nvPr/>
        </p:nvSpPr>
        <p:spPr>
          <a:xfrm>
            <a:off x="1808179" y="3922145"/>
            <a:ext cx="8089921" cy="90252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287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19" grpId="1" animBg="1"/>
      <p:bldP spid="20" grpId="0" animBg="1"/>
      <p:bldP spid="2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7ACF1B-C294-49AE-9FC2-F287628C9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128" y="317568"/>
            <a:ext cx="8061974" cy="44965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7AEC8F-A183-4628-BF87-0A3AF61A62A1}"/>
              </a:ext>
            </a:extLst>
          </p:cNvPr>
          <p:cNvSpPr txBox="1"/>
          <p:nvPr/>
        </p:nvSpPr>
        <p:spPr>
          <a:xfrm>
            <a:off x="1202144" y="4903490"/>
            <a:ext cx="8844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Write two division equations for the same array of </a:t>
            </a:r>
            <a:r>
              <a:rPr lang="en-NZ" sz="2400" dirty="0" err="1"/>
              <a:t>pūkeko</a:t>
            </a:r>
            <a:r>
              <a:rPr lang="en-NZ" sz="24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0A38726B-4DE4-4937-A2D0-1CD0851B2EEA}"/>
                  </a:ext>
                </a:extLst>
              </p:cNvPr>
              <p:cNvSpPr/>
              <p:nvPr/>
            </p:nvSpPr>
            <p:spPr>
              <a:xfrm>
                <a:off x="2394107" y="5744755"/>
                <a:ext cx="2895039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35</m:t>
                      </m:r>
                      <m:r>
                        <a:rPr lang="en-NZ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7=5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0A38726B-4DE4-4937-A2D0-1CD0851B2E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4107" y="5744755"/>
                <a:ext cx="2895039" cy="81939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153B96C-7F96-41F7-BC3A-A78FF1820999}"/>
              </a:ext>
            </a:extLst>
          </p:cNvPr>
          <p:cNvSpPr/>
          <p:nvPr/>
        </p:nvSpPr>
        <p:spPr>
          <a:xfrm>
            <a:off x="1836129" y="340628"/>
            <a:ext cx="8061974" cy="90252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2CFC8F7-842D-4C68-B8A5-66C2A33E142B}"/>
              </a:ext>
            </a:extLst>
          </p:cNvPr>
          <p:cNvSpPr/>
          <p:nvPr/>
        </p:nvSpPr>
        <p:spPr>
          <a:xfrm>
            <a:off x="1808181" y="1218561"/>
            <a:ext cx="8089921" cy="90252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8871FDB-18BB-4CCB-9D0B-BE22342CD4C9}"/>
              </a:ext>
            </a:extLst>
          </p:cNvPr>
          <p:cNvSpPr/>
          <p:nvPr/>
        </p:nvSpPr>
        <p:spPr>
          <a:xfrm>
            <a:off x="1820362" y="2138400"/>
            <a:ext cx="8089921" cy="90252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15C5200F-474A-49A7-8EE0-CB1E175E8E99}"/>
                  </a:ext>
                </a:extLst>
              </p:cNvPr>
              <p:cNvSpPr/>
              <p:nvPr/>
            </p:nvSpPr>
            <p:spPr>
              <a:xfrm>
                <a:off x="6771376" y="5736385"/>
                <a:ext cx="2766761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35</m:t>
                      </m:r>
                      <m:r>
                        <a:rPr lang="en-NZ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5=7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15C5200F-474A-49A7-8EE0-CB1E175E8E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376" y="5736385"/>
                <a:ext cx="2766761" cy="819397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E21E881-A7E8-4DE0-AB2D-B88FD2BA1FE9}"/>
              </a:ext>
            </a:extLst>
          </p:cNvPr>
          <p:cNvSpPr/>
          <p:nvPr/>
        </p:nvSpPr>
        <p:spPr>
          <a:xfrm>
            <a:off x="1836127" y="382888"/>
            <a:ext cx="1018547" cy="443121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7F690DF-5D83-44D4-AF8B-62BFBC095DC1}"/>
              </a:ext>
            </a:extLst>
          </p:cNvPr>
          <p:cNvSpPr/>
          <p:nvPr/>
        </p:nvSpPr>
        <p:spPr>
          <a:xfrm>
            <a:off x="3018454" y="369375"/>
            <a:ext cx="1018547" cy="443121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EE9150-9E58-49E6-9FCB-E20AD40B6486}"/>
              </a:ext>
            </a:extLst>
          </p:cNvPr>
          <p:cNvSpPr/>
          <p:nvPr/>
        </p:nvSpPr>
        <p:spPr>
          <a:xfrm>
            <a:off x="4153800" y="343869"/>
            <a:ext cx="1018547" cy="4480801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86FC1E8-C15D-445B-8956-382E449A8559}"/>
              </a:ext>
            </a:extLst>
          </p:cNvPr>
          <p:cNvSpPr/>
          <p:nvPr/>
        </p:nvSpPr>
        <p:spPr>
          <a:xfrm>
            <a:off x="5289146" y="343869"/>
            <a:ext cx="1018547" cy="4456723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E339FE7-71DA-4AD9-8C38-CBCFEAAE16DC}"/>
              </a:ext>
            </a:extLst>
          </p:cNvPr>
          <p:cNvSpPr/>
          <p:nvPr/>
        </p:nvSpPr>
        <p:spPr>
          <a:xfrm>
            <a:off x="6462917" y="354635"/>
            <a:ext cx="1018547" cy="444595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B885B70-C5D3-46AC-93B8-1328E25FB067}"/>
              </a:ext>
            </a:extLst>
          </p:cNvPr>
          <p:cNvSpPr/>
          <p:nvPr/>
        </p:nvSpPr>
        <p:spPr>
          <a:xfrm>
            <a:off x="7649984" y="369375"/>
            <a:ext cx="1018547" cy="4444730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81A9FA2-EB51-4D7E-A2A9-33A8B3AAB393}"/>
              </a:ext>
            </a:extLst>
          </p:cNvPr>
          <p:cNvSpPr/>
          <p:nvPr/>
        </p:nvSpPr>
        <p:spPr>
          <a:xfrm>
            <a:off x="8824355" y="368141"/>
            <a:ext cx="1018547" cy="4432451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6C7A2CD-A5BF-470E-BB9E-9545197B1F6B}"/>
              </a:ext>
            </a:extLst>
          </p:cNvPr>
          <p:cNvSpPr/>
          <p:nvPr/>
        </p:nvSpPr>
        <p:spPr>
          <a:xfrm>
            <a:off x="1808180" y="3016333"/>
            <a:ext cx="8089921" cy="90252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B108D42-3DF4-4F34-B17D-53ECA40F4C19}"/>
              </a:ext>
            </a:extLst>
          </p:cNvPr>
          <p:cNvSpPr/>
          <p:nvPr/>
        </p:nvSpPr>
        <p:spPr>
          <a:xfrm>
            <a:off x="1808179" y="3922145"/>
            <a:ext cx="8089921" cy="90252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660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19" grpId="1" animBg="1"/>
      <p:bldP spid="20" grpId="0" animBg="1"/>
      <p:bldP spid="2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8D7720-1F78-404D-B957-7C46957EE1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995" y="287393"/>
            <a:ext cx="10911565" cy="29017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839315E-522F-46F8-803F-8B7CBBE75667}"/>
              </a:ext>
            </a:extLst>
          </p:cNvPr>
          <p:cNvSpPr txBox="1"/>
          <p:nvPr/>
        </p:nvSpPr>
        <p:spPr>
          <a:xfrm>
            <a:off x="530772" y="3706414"/>
            <a:ext cx="11130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Write two multiplication equations, and two division equations, for this array of </a:t>
            </a:r>
            <a:r>
              <a:rPr lang="en-NZ" sz="2400" dirty="0" err="1"/>
              <a:t>pūkeko</a:t>
            </a:r>
            <a:r>
              <a:rPr lang="en-NZ" sz="24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872D42C0-0239-4A72-B7A1-E5D556443623}"/>
                  </a:ext>
                </a:extLst>
              </p:cNvPr>
              <p:cNvSpPr/>
              <p:nvPr/>
            </p:nvSpPr>
            <p:spPr>
              <a:xfrm>
                <a:off x="2362577" y="4272765"/>
                <a:ext cx="2529444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×9=27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872D42C0-0239-4A72-B7A1-E5D5564436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577" y="4272765"/>
                <a:ext cx="2529444" cy="81939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22A7F1EE-79A8-4A55-B7FC-B6D75CC6EE63}"/>
                  </a:ext>
                </a:extLst>
              </p:cNvPr>
              <p:cNvSpPr/>
              <p:nvPr/>
            </p:nvSpPr>
            <p:spPr>
              <a:xfrm>
                <a:off x="6739846" y="4264395"/>
                <a:ext cx="2529444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×3=27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22A7F1EE-79A8-4A55-B7FC-B6D75CC6EE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9846" y="4264395"/>
                <a:ext cx="2529444" cy="819397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3845E6F9-3CDA-47C7-8795-7EE1BF5B75B5}"/>
                  </a:ext>
                </a:extLst>
              </p:cNvPr>
              <p:cNvSpPr/>
              <p:nvPr/>
            </p:nvSpPr>
            <p:spPr>
              <a:xfrm>
                <a:off x="2394108" y="5744755"/>
                <a:ext cx="2529444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27</m:t>
                      </m:r>
                      <m:r>
                        <a:rPr lang="en-NZ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9=3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3845E6F9-3CDA-47C7-8795-7EE1BF5B75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4108" y="5744755"/>
                <a:ext cx="2529444" cy="819397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370C545C-2E84-486F-9DF5-FF4B51BB5649}"/>
                  </a:ext>
                </a:extLst>
              </p:cNvPr>
              <p:cNvSpPr/>
              <p:nvPr/>
            </p:nvSpPr>
            <p:spPr>
              <a:xfrm>
                <a:off x="6771377" y="5736385"/>
                <a:ext cx="2497914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27</m:t>
                      </m:r>
                      <m:r>
                        <a:rPr lang="en-NZ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3=9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370C545C-2E84-486F-9DF5-FF4B51BB56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377" y="5736385"/>
                <a:ext cx="2497914" cy="819397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5E64B31-A314-46C0-A7DF-95D4B6CF61CD}"/>
              </a:ext>
            </a:extLst>
          </p:cNvPr>
          <p:cNvSpPr/>
          <p:nvPr/>
        </p:nvSpPr>
        <p:spPr>
          <a:xfrm>
            <a:off x="440995" y="399306"/>
            <a:ext cx="10873871" cy="90252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69B843D-F881-43AE-997C-74C56A031609}"/>
              </a:ext>
            </a:extLst>
          </p:cNvPr>
          <p:cNvSpPr/>
          <p:nvPr/>
        </p:nvSpPr>
        <p:spPr>
          <a:xfrm>
            <a:off x="422147" y="1353516"/>
            <a:ext cx="10911565" cy="90252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E7A7FF9-9F16-4EFF-AC12-46404D643998}"/>
              </a:ext>
            </a:extLst>
          </p:cNvPr>
          <p:cNvSpPr/>
          <p:nvPr/>
        </p:nvSpPr>
        <p:spPr>
          <a:xfrm>
            <a:off x="403301" y="2308384"/>
            <a:ext cx="10911565" cy="90252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B4189FC-A897-4922-AB15-CF518A0C606E}"/>
              </a:ext>
            </a:extLst>
          </p:cNvPr>
          <p:cNvSpPr/>
          <p:nvPr/>
        </p:nvSpPr>
        <p:spPr>
          <a:xfrm>
            <a:off x="445394" y="414130"/>
            <a:ext cx="1018547" cy="278984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27E177B-57E9-4C86-9AB3-BEE51C36C21A}"/>
              </a:ext>
            </a:extLst>
          </p:cNvPr>
          <p:cNvSpPr/>
          <p:nvPr/>
        </p:nvSpPr>
        <p:spPr>
          <a:xfrm>
            <a:off x="1644597" y="414130"/>
            <a:ext cx="1018547" cy="278984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910010A-7382-414C-8165-2E576CEEC03A}"/>
              </a:ext>
            </a:extLst>
          </p:cNvPr>
          <p:cNvSpPr/>
          <p:nvPr/>
        </p:nvSpPr>
        <p:spPr>
          <a:xfrm>
            <a:off x="2896359" y="462288"/>
            <a:ext cx="1018547" cy="278984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A823AF0-03C9-4056-9C76-ABEA105B916F}"/>
              </a:ext>
            </a:extLst>
          </p:cNvPr>
          <p:cNvSpPr/>
          <p:nvPr/>
        </p:nvSpPr>
        <p:spPr>
          <a:xfrm>
            <a:off x="4141614" y="399306"/>
            <a:ext cx="1018547" cy="278984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31036B1-AD16-4CBA-8094-0074E233911A}"/>
              </a:ext>
            </a:extLst>
          </p:cNvPr>
          <p:cNvSpPr/>
          <p:nvPr/>
        </p:nvSpPr>
        <p:spPr>
          <a:xfrm>
            <a:off x="5402559" y="399305"/>
            <a:ext cx="1018547" cy="278984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6529F53-5128-421B-934A-8614A7C73BA7}"/>
              </a:ext>
            </a:extLst>
          </p:cNvPr>
          <p:cNvSpPr/>
          <p:nvPr/>
        </p:nvSpPr>
        <p:spPr>
          <a:xfrm>
            <a:off x="6596338" y="426068"/>
            <a:ext cx="1018547" cy="278984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914747F-4F6A-49B8-9368-3EADE6F76C56}"/>
              </a:ext>
            </a:extLst>
          </p:cNvPr>
          <p:cNvSpPr/>
          <p:nvPr/>
        </p:nvSpPr>
        <p:spPr>
          <a:xfrm>
            <a:off x="7836753" y="399304"/>
            <a:ext cx="1018547" cy="278984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04F498A-9573-4EEA-BB2E-42DFD0B8086D}"/>
              </a:ext>
            </a:extLst>
          </p:cNvPr>
          <p:cNvSpPr/>
          <p:nvPr/>
        </p:nvSpPr>
        <p:spPr>
          <a:xfrm>
            <a:off x="9077168" y="399303"/>
            <a:ext cx="1018547" cy="278984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D9902C3-155A-4F7F-A649-3EA68F2DC04B}"/>
              </a:ext>
            </a:extLst>
          </p:cNvPr>
          <p:cNvSpPr/>
          <p:nvPr/>
        </p:nvSpPr>
        <p:spPr>
          <a:xfrm>
            <a:off x="10300718" y="406717"/>
            <a:ext cx="1018547" cy="278984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1972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DCD1F30E-230C-4F9B-86FF-590E180F673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7055801"/>
                  </p:ext>
                </p:extLst>
              </p:nvPr>
            </p:nvGraphicFramePr>
            <p:xfrm>
              <a:off x="2032000" y="719666"/>
              <a:ext cx="8128002" cy="4937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4667">
                      <a:extLst>
                        <a:ext uri="{9D8B030D-6E8A-4147-A177-3AD203B41FA5}">
                          <a16:colId xmlns:a16="http://schemas.microsoft.com/office/drawing/2014/main" val="2063098537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189369680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503281819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1641859526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2475307263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429392736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NZ" sz="4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NZ" sz="4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1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1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1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1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03531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b="1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b="0" dirty="0">
                              <a:solidFill>
                                <a:srgbClr val="00B0F0"/>
                              </a:solidFill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84473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b="1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b="0" dirty="0">
                              <a:solidFill>
                                <a:srgbClr val="00B0F0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377018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NZ" sz="4800" b="1" dirty="0"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b="0" dirty="0">
                              <a:solidFill>
                                <a:srgbClr val="00B0F0"/>
                              </a:solidFill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b="0" dirty="0">
                              <a:solidFill>
                                <a:srgbClr val="00B0F0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919751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NZ" sz="4800" b="1" dirty="0"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b="0" dirty="0">
                              <a:solidFill>
                                <a:srgbClr val="00B0F0"/>
                              </a:solidFill>
                            </a:rPr>
                            <a:t>35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b="0" dirty="0">
                              <a:solidFill>
                                <a:srgbClr val="00B0F0"/>
                              </a:solidFill>
                            </a:rPr>
                            <a:t>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14500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NZ" sz="4800" b="1" dirty="0"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b="0" dirty="0">
                              <a:solidFill>
                                <a:srgbClr val="00B0F0"/>
                              </a:solidFill>
                            </a:rPr>
                            <a:t>70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b="0" dirty="0">
                              <a:solidFill>
                                <a:srgbClr val="00B0F0"/>
                              </a:solidFill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953459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DCD1F30E-230C-4F9B-86FF-590E180F673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7055801"/>
                  </p:ext>
                </p:extLst>
              </p:nvPr>
            </p:nvGraphicFramePr>
            <p:xfrm>
              <a:off x="2032000" y="719666"/>
              <a:ext cx="8128002" cy="4937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4667">
                      <a:extLst>
                        <a:ext uri="{9D8B030D-6E8A-4147-A177-3AD203B41FA5}">
                          <a16:colId xmlns:a16="http://schemas.microsoft.com/office/drawing/2014/main" val="2063098537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189369680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503281819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1641859526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2475307263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4293927369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50" t="-741" r="-501802" b="-5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1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1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1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1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0353185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b="1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b="0" dirty="0">
                              <a:solidFill>
                                <a:srgbClr val="00B0F0"/>
                              </a:solidFill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84473556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b="1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b="0" dirty="0">
                              <a:solidFill>
                                <a:srgbClr val="00B0F0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37701873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endParaRPr lang="en-NZ" sz="4800" b="1" dirty="0"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b="0" dirty="0">
                              <a:solidFill>
                                <a:srgbClr val="00B0F0"/>
                              </a:solidFill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b="0" dirty="0">
                              <a:solidFill>
                                <a:srgbClr val="00B0F0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91975167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endParaRPr lang="en-NZ" sz="4800" b="1" dirty="0"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b="0" dirty="0">
                              <a:solidFill>
                                <a:srgbClr val="00B0F0"/>
                              </a:solidFill>
                            </a:rPr>
                            <a:t>35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b="0" dirty="0">
                              <a:solidFill>
                                <a:srgbClr val="00B0F0"/>
                              </a:solidFill>
                            </a:rPr>
                            <a:t>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1450085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endParaRPr lang="en-NZ" sz="4800" b="1" dirty="0"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b="0" dirty="0">
                              <a:solidFill>
                                <a:srgbClr val="00B0F0"/>
                              </a:solidFill>
                            </a:rPr>
                            <a:t>70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NZ" sz="4800" b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4800" b="0" dirty="0">
                              <a:solidFill>
                                <a:srgbClr val="00B0F0"/>
                              </a:solidFill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953459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42C279B-CD78-46A7-AADD-8F3A595A1900}"/>
              </a:ext>
            </a:extLst>
          </p:cNvPr>
          <p:cNvSpPr txBox="1"/>
          <p:nvPr/>
        </p:nvSpPr>
        <p:spPr>
          <a:xfrm>
            <a:off x="6290442" y="703901"/>
            <a:ext cx="1008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/>
              <a:t>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348FBC-6A1D-4181-B04A-9EE7AFB8199A}"/>
              </a:ext>
            </a:extLst>
          </p:cNvPr>
          <p:cNvSpPr txBox="1"/>
          <p:nvPr/>
        </p:nvSpPr>
        <p:spPr>
          <a:xfrm>
            <a:off x="2217683" y="4056701"/>
            <a:ext cx="1008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/>
              <a:t>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DD3C61-36FB-444D-A1F2-6E51753A3E0B}"/>
              </a:ext>
            </a:extLst>
          </p:cNvPr>
          <p:cNvSpPr txBox="1"/>
          <p:nvPr/>
        </p:nvSpPr>
        <p:spPr>
          <a:xfrm>
            <a:off x="9023131" y="719666"/>
            <a:ext cx="1008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/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265DEA-16BE-4F32-A396-81141E0753DC}"/>
              </a:ext>
            </a:extLst>
          </p:cNvPr>
          <p:cNvSpPr txBox="1"/>
          <p:nvPr/>
        </p:nvSpPr>
        <p:spPr>
          <a:xfrm>
            <a:off x="2217682" y="4887698"/>
            <a:ext cx="1008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/>
              <a:t>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A1BA81-99A5-428A-B7B4-9F4A7FC7F77F}"/>
              </a:ext>
            </a:extLst>
          </p:cNvPr>
          <p:cNvSpPr txBox="1"/>
          <p:nvPr/>
        </p:nvSpPr>
        <p:spPr>
          <a:xfrm>
            <a:off x="4966139" y="719666"/>
            <a:ext cx="1008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/>
              <a:t>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6DA6DB-1985-4A03-B1A1-85473C1EDBEA}"/>
              </a:ext>
            </a:extLst>
          </p:cNvPr>
          <p:cNvSpPr txBox="1"/>
          <p:nvPr/>
        </p:nvSpPr>
        <p:spPr>
          <a:xfrm>
            <a:off x="7614745" y="719666"/>
            <a:ext cx="1008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3CA383-4481-40C9-949F-0748B633F6B6}"/>
              </a:ext>
            </a:extLst>
          </p:cNvPr>
          <p:cNvSpPr txBox="1"/>
          <p:nvPr/>
        </p:nvSpPr>
        <p:spPr>
          <a:xfrm>
            <a:off x="2217681" y="3188546"/>
            <a:ext cx="1008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/>
              <a:t>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80AF8D-F805-4A91-A997-4E8735975B09}"/>
              </a:ext>
            </a:extLst>
          </p:cNvPr>
          <p:cNvSpPr txBox="1"/>
          <p:nvPr/>
        </p:nvSpPr>
        <p:spPr>
          <a:xfrm>
            <a:off x="3584027" y="729342"/>
            <a:ext cx="1008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66619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8C0906-54C9-433A-9A93-23069CA88159}"/>
</file>

<file path=customXml/itemProps2.xml><?xml version="1.0" encoding="utf-8"?>
<ds:datastoreItem xmlns:ds="http://schemas.openxmlformats.org/officeDocument/2006/customXml" ds:itemID="{6019B5CE-E34B-4597-A954-3A2DB1D64CF8}"/>
</file>

<file path=customXml/itemProps3.xml><?xml version="1.0" encoding="utf-8"?>
<ds:datastoreItem xmlns:ds="http://schemas.openxmlformats.org/officeDocument/2006/customXml" ds:itemID="{342E7F02-1B65-4546-8507-6FBA142541AD}"/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89</Words>
  <Application>Microsoft Macintosh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8</cp:revision>
  <dcterms:created xsi:type="dcterms:W3CDTF">2020-03-31T00:27:40Z</dcterms:created>
  <dcterms:modified xsi:type="dcterms:W3CDTF">2020-04-07T22:29:33Z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