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0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44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C3528-1640-444C-9ED2-D4A64900F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9A4EB2-733A-448A-A5CB-8197758499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5DADF-19CC-4DB7-A754-DB882D421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F58F8-15E0-4736-8B6D-BC5E52AA0CF3}" type="datetimeFigureOut">
              <a:rPr lang="en-NZ" smtClean="0"/>
              <a:t>8/04/20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6F9012-45BC-491D-B29A-15F8E177D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D6A7DF-4EC4-47AB-BF2D-F307F3DED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09DF9-E64A-44C1-9173-5BDE2BD0B98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6932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82380-C3C3-4EC5-967F-9646EBA05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3D5698-19EC-4AC8-A08C-F16D4D70E6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F7E47E-D421-47A4-9A00-7B1B62932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F58F8-15E0-4736-8B6D-BC5E52AA0CF3}" type="datetimeFigureOut">
              <a:rPr lang="en-NZ" smtClean="0"/>
              <a:t>8/04/20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F705B3-4772-43D2-AC73-290E9DF00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81AE38-5979-4C05-A09B-319DD2F71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09DF9-E64A-44C1-9173-5BDE2BD0B98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20441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986DFA-C651-49E4-9911-54E159E5F1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AB2323-3DC0-429E-9555-6FBE62A830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71A771-AD2A-4D36-9E32-482E82554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F58F8-15E0-4736-8B6D-BC5E52AA0CF3}" type="datetimeFigureOut">
              <a:rPr lang="en-NZ" smtClean="0"/>
              <a:t>8/04/20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392783-13BB-4277-B3DF-5961B91BA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BFDC3A-E2DB-4C07-9A95-F89B21B10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09DF9-E64A-44C1-9173-5BDE2BD0B98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1345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9EA8A-EDBC-4524-A18F-886189EB9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CEB864-A44C-41AD-A01C-F5E207877E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7A368B-366E-48A1-9F7A-FAAD78AA7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F58F8-15E0-4736-8B6D-BC5E52AA0CF3}" type="datetimeFigureOut">
              <a:rPr lang="en-NZ" smtClean="0"/>
              <a:t>8/04/20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A56BD-3B7C-47B1-86A0-849C2491A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E7D893-6E6B-4057-84F1-527D5EC85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09DF9-E64A-44C1-9173-5BDE2BD0B98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50530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A874D-0CA6-4895-8C88-7A1C7E4EE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5EA365-C5F9-4C5E-91CF-897D5872F0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562C6C-8C33-480B-B3B4-D72963319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F58F8-15E0-4736-8B6D-BC5E52AA0CF3}" type="datetimeFigureOut">
              <a:rPr lang="en-NZ" smtClean="0"/>
              <a:t>8/04/20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FF5C3A-42B6-46D8-89B2-2313D2134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59DDC4-9750-4ACC-B3D3-AD3B1414B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09DF9-E64A-44C1-9173-5BDE2BD0B98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44886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69296-B2F4-4736-A09D-1CAB6D2AB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33BBE6-47B3-4400-9BD0-23825F7112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E8E2C0-B894-4E17-8D7D-D381F39E5F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71665B-265E-4894-9B73-8B06E144B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F58F8-15E0-4736-8B6D-BC5E52AA0CF3}" type="datetimeFigureOut">
              <a:rPr lang="en-NZ" smtClean="0"/>
              <a:t>8/04/20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0C9470-31C0-4E14-8681-BEDF9C277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334002-E52E-499C-8058-CE45AB47E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09DF9-E64A-44C1-9173-5BDE2BD0B98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98677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F38A6-C770-4852-92C3-46C1EA78C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DAA71A-E495-40BB-9D72-67F799AFDE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8DEB49-9660-4BD8-BC8F-A7709059A8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CD8CAB-7C0A-4D26-9452-1FA16B0B3C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5D4694-9750-4923-AB82-BF9E3A7BCD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56978E-3737-471D-9DA2-5127B79E2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F58F8-15E0-4736-8B6D-BC5E52AA0CF3}" type="datetimeFigureOut">
              <a:rPr lang="en-NZ" smtClean="0"/>
              <a:t>8/04/20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8B8D5B-1951-49A9-91EE-C9816C301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B9DF1B-6DF9-46EA-911A-3395DC24A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09DF9-E64A-44C1-9173-5BDE2BD0B98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00547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061CF-C303-4720-BFE2-E20172FE8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863676-6FB4-45FC-9049-76AE9E4AB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F58F8-15E0-4736-8B6D-BC5E52AA0CF3}" type="datetimeFigureOut">
              <a:rPr lang="en-NZ" smtClean="0"/>
              <a:t>8/04/20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E3A4C1-675B-4AA5-A57A-A4311A639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3FB9BB-2B0D-4878-BC7C-ED5990448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09DF9-E64A-44C1-9173-5BDE2BD0B98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97480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18CE6F-A51D-4E00-94B3-E59389F14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F58F8-15E0-4736-8B6D-BC5E52AA0CF3}" type="datetimeFigureOut">
              <a:rPr lang="en-NZ" smtClean="0"/>
              <a:t>8/04/20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506715-85BD-4CB4-B7C5-C7C14CB16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D5E3F1-9BE4-4CEA-9173-9812B4DB6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09DF9-E64A-44C1-9173-5BDE2BD0B98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30737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288AF-8796-468B-BDF5-A14B9022A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4CC7E1-A03E-4AAB-B235-4439373B6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83F243-3CDD-47D1-BF98-9BE6D17D21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375EA7-306D-48D0-BCC5-7924EAC28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F58F8-15E0-4736-8B6D-BC5E52AA0CF3}" type="datetimeFigureOut">
              <a:rPr lang="en-NZ" smtClean="0"/>
              <a:t>8/04/20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F67184-FC9B-470B-B306-2C530B88E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17FE45-1048-4259-B213-E3CE32A43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09DF9-E64A-44C1-9173-5BDE2BD0B98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65119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535BA-8697-481B-A981-AF5A5B27A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44F6D2-567D-4EB8-9295-ED6EFBB325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08B1CE-0A2A-4144-A858-F798BE202B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5B78AF-7E24-4EE9-9BF0-8AF60C622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F58F8-15E0-4736-8B6D-BC5E52AA0CF3}" type="datetimeFigureOut">
              <a:rPr lang="en-NZ" smtClean="0"/>
              <a:t>8/04/20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0FBBC6-3910-48C2-9F9C-1B322E865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0EC5BF-43C2-42B9-B712-B0EC7066C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09DF9-E64A-44C1-9173-5BDE2BD0B98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82737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B90FCA-07AD-4232-AE66-1937F1AF3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BFB9BC-5A1E-483C-9D20-AFAA099307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18805F-00B2-4AB4-88AC-5246F8493B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F58F8-15E0-4736-8B6D-BC5E52AA0CF3}" type="datetimeFigureOut">
              <a:rPr lang="en-NZ" smtClean="0"/>
              <a:t>8/04/20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72D03D-978D-4DC0-B8B8-70F4570519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62F64B-2DBE-42DC-BE12-61AA20509B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09DF9-E64A-44C1-9173-5BDE2BD0B98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86708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device&#10;&#10;Description automatically generated">
            <a:extLst>
              <a:ext uri="{FF2B5EF4-FFF2-40B4-BE49-F238E27FC236}">
                <a16:creationId xmlns:a16="http://schemas.microsoft.com/office/drawing/2014/main" id="{B7F9CC76-3EB1-4126-9BDE-DFA8B5F0E3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574" y="48388"/>
            <a:ext cx="6633900" cy="6633900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E4330BB7-BBAF-4322-A117-EF992F864638}"/>
              </a:ext>
            </a:extLst>
          </p:cNvPr>
          <p:cNvSpPr/>
          <p:nvPr/>
        </p:nvSpPr>
        <p:spPr>
          <a:xfrm>
            <a:off x="3938203" y="1977905"/>
            <a:ext cx="914400" cy="30971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: Rounded Corners 6">
                <a:extLst>
                  <a:ext uri="{FF2B5EF4-FFF2-40B4-BE49-F238E27FC236}">
                    <a16:creationId xmlns:a16="http://schemas.microsoft.com/office/drawing/2014/main" id="{C468F631-B8A6-45F0-B0DC-0586B5358625}"/>
                  </a:ext>
                </a:extLst>
              </p:cNvPr>
              <p:cNvSpPr/>
              <p:nvPr/>
            </p:nvSpPr>
            <p:spPr>
              <a:xfrm>
                <a:off x="142506" y="2309009"/>
                <a:ext cx="2529444" cy="819397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NZ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×6=12</m:t>
                      </m:r>
                    </m:oMath>
                  </m:oMathPara>
                </a14:m>
                <a:endParaRPr lang="en-NZ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Rectangle: Rounded Corners 6">
                <a:extLst>
                  <a:ext uri="{FF2B5EF4-FFF2-40B4-BE49-F238E27FC236}">
                    <a16:creationId xmlns:a16="http://schemas.microsoft.com/office/drawing/2014/main" id="{C468F631-B8A6-45F0-B0DC-0586B535862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506" y="2309009"/>
                <a:ext cx="2529444" cy="819397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Oval 9">
            <a:extLst>
              <a:ext uri="{FF2B5EF4-FFF2-40B4-BE49-F238E27FC236}">
                <a16:creationId xmlns:a16="http://schemas.microsoft.com/office/drawing/2014/main" id="{3DF7468D-8CDC-4975-9FB7-5AC62CC88340}"/>
              </a:ext>
            </a:extLst>
          </p:cNvPr>
          <p:cNvSpPr/>
          <p:nvPr/>
        </p:nvSpPr>
        <p:spPr>
          <a:xfrm>
            <a:off x="4898124" y="1563706"/>
            <a:ext cx="914400" cy="30971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: Rounded Corners 10">
                <a:extLst>
                  <a:ext uri="{FF2B5EF4-FFF2-40B4-BE49-F238E27FC236}">
                    <a16:creationId xmlns:a16="http://schemas.microsoft.com/office/drawing/2014/main" id="{90F20760-CA14-4824-ACA5-7A439A40E755}"/>
                  </a:ext>
                </a:extLst>
              </p:cNvPr>
              <p:cNvSpPr/>
              <p:nvPr/>
            </p:nvSpPr>
            <p:spPr>
              <a:xfrm>
                <a:off x="142506" y="1387875"/>
                <a:ext cx="2529444" cy="819397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NZ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×4=12</m:t>
                      </m:r>
                    </m:oMath>
                  </m:oMathPara>
                </a14:m>
                <a:endParaRPr lang="en-NZ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Rectangle: Rounded Corners 10">
                <a:extLst>
                  <a:ext uri="{FF2B5EF4-FFF2-40B4-BE49-F238E27FC236}">
                    <a16:creationId xmlns:a16="http://schemas.microsoft.com/office/drawing/2014/main" id="{90F20760-CA14-4824-ACA5-7A439A40E75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506" y="1387875"/>
                <a:ext cx="2529444" cy="819397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Oval 15">
            <a:extLst>
              <a:ext uri="{FF2B5EF4-FFF2-40B4-BE49-F238E27FC236}">
                <a16:creationId xmlns:a16="http://schemas.microsoft.com/office/drawing/2014/main" id="{773BE70D-9CB3-434B-8595-69F981DFDBC2}"/>
              </a:ext>
            </a:extLst>
          </p:cNvPr>
          <p:cNvSpPr/>
          <p:nvPr/>
        </p:nvSpPr>
        <p:spPr>
          <a:xfrm>
            <a:off x="4981026" y="2362129"/>
            <a:ext cx="914400" cy="30971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: Rounded Corners 16">
                <a:extLst>
                  <a:ext uri="{FF2B5EF4-FFF2-40B4-BE49-F238E27FC236}">
                    <a16:creationId xmlns:a16="http://schemas.microsoft.com/office/drawing/2014/main" id="{2F465A62-4DD5-4DD1-8D0E-BC8F70570EBE}"/>
                  </a:ext>
                </a:extLst>
              </p:cNvPr>
              <p:cNvSpPr/>
              <p:nvPr/>
            </p:nvSpPr>
            <p:spPr>
              <a:xfrm>
                <a:off x="9381508" y="2362129"/>
                <a:ext cx="2529444" cy="819397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NZ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×8=24</m:t>
                      </m:r>
                    </m:oMath>
                  </m:oMathPara>
                </a14:m>
                <a:endParaRPr lang="en-NZ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Rectangle: Rounded Corners 16">
                <a:extLst>
                  <a:ext uri="{FF2B5EF4-FFF2-40B4-BE49-F238E27FC236}">
                    <a16:creationId xmlns:a16="http://schemas.microsoft.com/office/drawing/2014/main" id="{2F465A62-4DD5-4DD1-8D0E-BC8F70570EB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81508" y="2362129"/>
                <a:ext cx="2529444" cy="819397"/>
              </a:xfrm>
              <a:prstGeom prst="round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Oval 18">
            <a:extLst>
              <a:ext uri="{FF2B5EF4-FFF2-40B4-BE49-F238E27FC236}">
                <a16:creationId xmlns:a16="http://schemas.microsoft.com/office/drawing/2014/main" id="{C85DCABD-3556-4DED-A15A-241EF8DBF8D1}"/>
              </a:ext>
            </a:extLst>
          </p:cNvPr>
          <p:cNvSpPr/>
          <p:nvPr/>
        </p:nvSpPr>
        <p:spPr>
          <a:xfrm>
            <a:off x="7820698" y="1584680"/>
            <a:ext cx="914400" cy="30971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: Rounded Corners 19">
                <a:extLst>
                  <a:ext uri="{FF2B5EF4-FFF2-40B4-BE49-F238E27FC236}">
                    <a16:creationId xmlns:a16="http://schemas.microsoft.com/office/drawing/2014/main" id="{567B9257-8CD2-4FAE-880D-88DDAF25030F}"/>
                  </a:ext>
                </a:extLst>
              </p:cNvPr>
              <p:cNvSpPr/>
              <p:nvPr/>
            </p:nvSpPr>
            <p:spPr>
              <a:xfrm>
                <a:off x="9381508" y="1308866"/>
                <a:ext cx="2529444" cy="819397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NZ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×4=24</m:t>
                      </m:r>
                    </m:oMath>
                  </m:oMathPara>
                </a14:m>
                <a:endParaRPr lang="en-NZ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Rectangle: Rounded Corners 19">
                <a:extLst>
                  <a:ext uri="{FF2B5EF4-FFF2-40B4-BE49-F238E27FC236}">
                    <a16:creationId xmlns:a16="http://schemas.microsoft.com/office/drawing/2014/main" id="{567B9257-8CD2-4FAE-880D-88DDAF25030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81508" y="1308866"/>
                <a:ext cx="2529444" cy="819397"/>
              </a:xfrm>
              <a:prstGeom prst="round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Oval 26">
            <a:extLst>
              <a:ext uri="{FF2B5EF4-FFF2-40B4-BE49-F238E27FC236}">
                <a16:creationId xmlns:a16="http://schemas.microsoft.com/office/drawing/2014/main" id="{58EF162A-549D-495C-AFFA-9F2865DFB199}"/>
              </a:ext>
            </a:extLst>
          </p:cNvPr>
          <p:cNvSpPr/>
          <p:nvPr/>
        </p:nvSpPr>
        <p:spPr>
          <a:xfrm>
            <a:off x="3983724" y="4754176"/>
            <a:ext cx="914400" cy="30971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: Rounded Corners 27">
                <a:extLst>
                  <a:ext uri="{FF2B5EF4-FFF2-40B4-BE49-F238E27FC236}">
                    <a16:creationId xmlns:a16="http://schemas.microsoft.com/office/drawing/2014/main" id="{4A4ACDAA-F3BC-4C4E-943B-E0414D952655}"/>
                  </a:ext>
                </a:extLst>
              </p:cNvPr>
              <p:cNvSpPr/>
              <p:nvPr/>
            </p:nvSpPr>
            <p:spPr>
              <a:xfrm>
                <a:off x="9381508" y="5397741"/>
                <a:ext cx="2529444" cy="819397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NZ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×5=40</m:t>
                      </m:r>
                    </m:oMath>
                  </m:oMathPara>
                </a14:m>
                <a:endParaRPr lang="en-NZ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Rectangle: Rounded Corners 27">
                <a:extLst>
                  <a:ext uri="{FF2B5EF4-FFF2-40B4-BE49-F238E27FC236}">
                    <a16:creationId xmlns:a16="http://schemas.microsoft.com/office/drawing/2014/main" id="{4A4ACDAA-F3BC-4C4E-943B-E0414D95265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81508" y="5397741"/>
                <a:ext cx="2529444" cy="819397"/>
              </a:xfrm>
              <a:prstGeom prst="round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Oval 29">
            <a:extLst>
              <a:ext uri="{FF2B5EF4-FFF2-40B4-BE49-F238E27FC236}">
                <a16:creationId xmlns:a16="http://schemas.microsoft.com/office/drawing/2014/main" id="{5A86B2F9-0511-4AE6-8617-56E4CB941592}"/>
              </a:ext>
            </a:extLst>
          </p:cNvPr>
          <p:cNvSpPr/>
          <p:nvPr/>
        </p:nvSpPr>
        <p:spPr>
          <a:xfrm>
            <a:off x="5895426" y="4573846"/>
            <a:ext cx="914400" cy="30971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: Rounded Corners 30">
                <a:extLst>
                  <a:ext uri="{FF2B5EF4-FFF2-40B4-BE49-F238E27FC236}">
                    <a16:creationId xmlns:a16="http://schemas.microsoft.com/office/drawing/2014/main" id="{35D9B938-4A18-4686-89C1-1DDAFAA46641}"/>
                  </a:ext>
                </a:extLst>
              </p:cNvPr>
              <p:cNvSpPr/>
              <p:nvPr/>
            </p:nvSpPr>
            <p:spPr>
              <a:xfrm>
                <a:off x="9381508" y="4344478"/>
                <a:ext cx="2739242" cy="819397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NZ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×4=40</m:t>
                      </m:r>
                    </m:oMath>
                  </m:oMathPara>
                </a14:m>
                <a:endParaRPr lang="en-NZ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Rectangle: Rounded Corners 30">
                <a:extLst>
                  <a:ext uri="{FF2B5EF4-FFF2-40B4-BE49-F238E27FC236}">
                    <a16:creationId xmlns:a16="http://schemas.microsoft.com/office/drawing/2014/main" id="{35D9B938-4A18-4686-89C1-1DDAFAA4664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81508" y="4344478"/>
                <a:ext cx="2739242" cy="819397"/>
              </a:xfrm>
              <a:prstGeom prst="round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744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  <p:bldP spid="11" grpId="0" animBg="1"/>
      <p:bldP spid="16" grpId="0" animBg="1"/>
      <p:bldP spid="17" grpId="0" animBg="1"/>
      <p:bldP spid="19" grpId="0" animBg="1"/>
      <p:bldP spid="20" grpId="0" animBg="1"/>
      <p:bldP spid="27" grpId="0" animBg="1"/>
      <p:bldP spid="28" grpId="0" animBg="1"/>
      <p:bldP spid="30" grpId="0" animBg="1"/>
      <p:bldP spid="3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device&#10;&#10;Description automatically generated">
            <a:extLst>
              <a:ext uri="{FF2B5EF4-FFF2-40B4-BE49-F238E27FC236}">
                <a16:creationId xmlns:a16="http://schemas.microsoft.com/office/drawing/2014/main" id="{B7F9CC76-3EB1-4126-9BDE-DFA8B5F0E3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4004" y="57324"/>
            <a:ext cx="6633900" cy="6633900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E4330BB7-BBAF-4322-A117-EF992F864638}"/>
              </a:ext>
            </a:extLst>
          </p:cNvPr>
          <p:cNvSpPr/>
          <p:nvPr/>
        </p:nvSpPr>
        <p:spPr>
          <a:xfrm>
            <a:off x="3983724" y="5365594"/>
            <a:ext cx="914400" cy="30971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: Rounded Corners 6">
                <a:extLst>
                  <a:ext uri="{FF2B5EF4-FFF2-40B4-BE49-F238E27FC236}">
                    <a16:creationId xmlns:a16="http://schemas.microsoft.com/office/drawing/2014/main" id="{C468F631-B8A6-45F0-B0DC-0586B5358625}"/>
                  </a:ext>
                </a:extLst>
              </p:cNvPr>
              <p:cNvSpPr/>
              <p:nvPr/>
            </p:nvSpPr>
            <p:spPr>
              <a:xfrm>
                <a:off x="112799" y="4665839"/>
                <a:ext cx="2529444" cy="819397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NZ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×8=64</m:t>
                      </m:r>
                    </m:oMath>
                  </m:oMathPara>
                </a14:m>
                <a:endParaRPr lang="en-NZ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Rectangle: Rounded Corners 6">
                <a:extLst>
                  <a:ext uri="{FF2B5EF4-FFF2-40B4-BE49-F238E27FC236}">
                    <a16:creationId xmlns:a16="http://schemas.microsoft.com/office/drawing/2014/main" id="{C468F631-B8A6-45F0-B0DC-0586B535862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799" y="4665839"/>
                <a:ext cx="2529444" cy="819397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Oval 9">
            <a:extLst>
              <a:ext uri="{FF2B5EF4-FFF2-40B4-BE49-F238E27FC236}">
                <a16:creationId xmlns:a16="http://schemas.microsoft.com/office/drawing/2014/main" id="{3DF7468D-8CDC-4975-9FB7-5AC62CC88340}"/>
              </a:ext>
            </a:extLst>
          </p:cNvPr>
          <p:cNvSpPr/>
          <p:nvPr/>
        </p:nvSpPr>
        <p:spPr>
          <a:xfrm>
            <a:off x="3957995" y="4356123"/>
            <a:ext cx="914400" cy="30971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: Rounded Corners 10">
                <a:extLst>
                  <a:ext uri="{FF2B5EF4-FFF2-40B4-BE49-F238E27FC236}">
                    <a16:creationId xmlns:a16="http://schemas.microsoft.com/office/drawing/2014/main" id="{90F20760-CA14-4824-ACA5-7A439A40E755}"/>
                  </a:ext>
                </a:extLst>
              </p:cNvPr>
              <p:cNvSpPr/>
              <p:nvPr/>
            </p:nvSpPr>
            <p:spPr>
              <a:xfrm>
                <a:off x="78069" y="2871865"/>
                <a:ext cx="2529444" cy="819397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NZ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×3=24</m:t>
                      </m:r>
                    </m:oMath>
                  </m:oMathPara>
                </a14:m>
                <a:endParaRPr lang="en-NZ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Rectangle: Rounded Corners 10">
                <a:extLst>
                  <a:ext uri="{FF2B5EF4-FFF2-40B4-BE49-F238E27FC236}">
                    <a16:creationId xmlns:a16="http://schemas.microsoft.com/office/drawing/2014/main" id="{90F20760-CA14-4824-ACA5-7A439A40E75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69" y="2871865"/>
                <a:ext cx="2529444" cy="819397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Oval 26">
            <a:extLst>
              <a:ext uri="{FF2B5EF4-FFF2-40B4-BE49-F238E27FC236}">
                <a16:creationId xmlns:a16="http://schemas.microsoft.com/office/drawing/2014/main" id="{58EF162A-549D-495C-AFFA-9F2865DFB199}"/>
              </a:ext>
            </a:extLst>
          </p:cNvPr>
          <p:cNvSpPr/>
          <p:nvPr/>
        </p:nvSpPr>
        <p:spPr>
          <a:xfrm>
            <a:off x="3983724" y="4754176"/>
            <a:ext cx="914400" cy="30971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: Rounded Corners 23">
                <a:extLst>
                  <a:ext uri="{FF2B5EF4-FFF2-40B4-BE49-F238E27FC236}">
                    <a16:creationId xmlns:a16="http://schemas.microsoft.com/office/drawing/2014/main" id="{FCC85C7A-1289-4214-A571-AD4D74DFE8F9}"/>
                  </a:ext>
                </a:extLst>
              </p:cNvPr>
              <p:cNvSpPr/>
              <p:nvPr/>
            </p:nvSpPr>
            <p:spPr>
              <a:xfrm>
                <a:off x="78069" y="3784164"/>
                <a:ext cx="2529444" cy="819397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NZ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×5=40</m:t>
                      </m:r>
                    </m:oMath>
                  </m:oMathPara>
                </a14:m>
                <a:endParaRPr lang="en-NZ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Rectangle: Rounded Corners 23">
                <a:extLst>
                  <a:ext uri="{FF2B5EF4-FFF2-40B4-BE49-F238E27FC236}">
                    <a16:creationId xmlns:a16="http://schemas.microsoft.com/office/drawing/2014/main" id="{FCC85C7A-1289-4214-A571-AD4D74DFE8F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69" y="3784164"/>
                <a:ext cx="2529444" cy="819397"/>
              </a:xfrm>
              <a:prstGeom prst="round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Oval 32">
            <a:extLst>
              <a:ext uri="{FF2B5EF4-FFF2-40B4-BE49-F238E27FC236}">
                <a16:creationId xmlns:a16="http://schemas.microsoft.com/office/drawing/2014/main" id="{FF3B2941-DF92-492B-8E94-C7AC7AE294F8}"/>
              </a:ext>
            </a:extLst>
          </p:cNvPr>
          <p:cNvSpPr/>
          <p:nvPr/>
        </p:nvSpPr>
        <p:spPr>
          <a:xfrm>
            <a:off x="7785632" y="2991991"/>
            <a:ext cx="914400" cy="30971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: Rounded Corners 33">
                <a:extLst>
                  <a:ext uri="{FF2B5EF4-FFF2-40B4-BE49-F238E27FC236}">
                    <a16:creationId xmlns:a16="http://schemas.microsoft.com/office/drawing/2014/main" id="{9DB90995-DD11-41F8-A028-A2903789C44C}"/>
                  </a:ext>
                </a:extLst>
              </p:cNvPr>
              <p:cNvSpPr/>
              <p:nvPr/>
            </p:nvSpPr>
            <p:spPr>
              <a:xfrm>
                <a:off x="9394044" y="3677842"/>
                <a:ext cx="2685156" cy="819397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NZ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×11=66</m:t>
                      </m:r>
                    </m:oMath>
                  </m:oMathPara>
                </a14:m>
                <a:endParaRPr lang="en-NZ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Rectangle: Rounded Corners 33">
                <a:extLst>
                  <a:ext uri="{FF2B5EF4-FFF2-40B4-BE49-F238E27FC236}">
                    <a16:creationId xmlns:a16="http://schemas.microsoft.com/office/drawing/2014/main" id="{9DB90995-DD11-41F8-A028-A2903789C44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94044" y="3677842"/>
                <a:ext cx="2685156" cy="819397"/>
              </a:xfrm>
              <a:prstGeom prst="round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Oval 35">
            <a:extLst>
              <a:ext uri="{FF2B5EF4-FFF2-40B4-BE49-F238E27FC236}">
                <a16:creationId xmlns:a16="http://schemas.microsoft.com/office/drawing/2014/main" id="{8B788C1D-F8A1-4309-AB15-DE4FCE97E515}"/>
              </a:ext>
            </a:extLst>
          </p:cNvPr>
          <p:cNvSpPr/>
          <p:nvPr/>
        </p:nvSpPr>
        <p:spPr>
          <a:xfrm>
            <a:off x="3997176" y="3003084"/>
            <a:ext cx="914400" cy="30971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: Rounded Corners 36">
                <a:extLst>
                  <a:ext uri="{FF2B5EF4-FFF2-40B4-BE49-F238E27FC236}">
                    <a16:creationId xmlns:a16="http://schemas.microsoft.com/office/drawing/2014/main" id="{C07ECE0E-C3EE-46EA-A493-5C4E0A8BF51E}"/>
                  </a:ext>
                </a:extLst>
              </p:cNvPr>
              <p:cNvSpPr/>
              <p:nvPr/>
            </p:nvSpPr>
            <p:spPr>
              <a:xfrm>
                <a:off x="9394045" y="1832102"/>
                <a:ext cx="2685156" cy="819397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NZ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×11=22</m:t>
                      </m:r>
                    </m:oMath>
                  </m:oMathPara>
                </a14:m>
                <a:endParaRPr lang="en-NZ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7" name="Rectangle: Rounded Corners 36">
                <a:extLst>
                  <a:ext uri="{FF2B5EF4-FFF2-40B4-BE49-F238E27FC236}">
                    <a16:creationId xmlns:a16="http://schemas.microsoft.com/office/drawing/2014/main" id="{C07ECE0E-C3EE-46EA-A493-5C4E0A8BF51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94045" y="1832102"/>
                <a:ext cx="2685156" cy="819397"/>
              </a:xfrm>
              <a:prstGeom prst="round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Oval 38">
            <a:extLst>
              <a:ext uri="{FF2B5EF4-FFF2-40B4-BE49-F238E27FC236}">
                <a16:creationId xmlns:a16="http://schemas.microsoft.com/office/drawing/2014/main" id="{19CD662C-980E-40E4-B3F2-3E192A5FBC3B}"/>
              </a:ext>
            </a:extLst>
          </p:cNvPr>
          <p:cNvSpPr/>
          <p:nvPr/>
        </p:nvSpPr>
        <p:spPr>
          <a:xfrm>
            <a:off x="5938769" y="3009813"/>
            <a:ext cx="914400" cy="30971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: Rounded Corners 39">
                <a:extLst>
                  <a:ext uri="{FF2B5EF4-FFF2-40B4-BE49-F238E27FC236}">
                    <a16:creationId xmlns:a16="http://schemas.microsoft.com/office/drawing/2014/main" id="{9408BD33-FC42-46CD-9A4E-F5716F67A159}"/>
                  </a:ext>
                </a:extLst>
              </p:cNvPr>
              <p:cNvSpPr/>
              <p:nvPr/>
            </p:nvSpPr>
            <p:spPr>
              <a:xfrm>
                <a:off x="9394044" y="2754972"/>
                <a:ext cx="2685155" cy="819397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NZ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×11=44</m:t>
                      </m:r>
                    </m:oMath>
                  </m:oMathPara>
                </a14:m>
                <a:endParaRPr lang="en-NZ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0" name="Rectangle: Rounded Corners 39">
                <a:extLst>
                  <a:ext uri="{FF2B5EF4-FFF2-40B4-BE49-F238E27FC236}">
                    <a16:creationId xmlns:a16="http://schemas.microsoft.com/office/drawing/2014/main" id="{9408BD33-FC42-46CD-9A4E-F5716F67A15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94044" y="2754972"/>
                <a:ext cx="2685155" cy="819397"/>
              </a:xfrm>
              <a:prstGeom prst="round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9277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  <p:bldP spid="11" grpId="0" animBg="1"/>
      <p:bldP spid="27" grpId="0" animBg="1"/>
      <p:bldP spid="24" grpId="0" animBg="1"/>
      <p:bldP spid="33" grpId="0" animBg="1"/>
      <p:bldP spid="34" grpId="0" animBg="1"/>
      <p:bldP spid="36" grpId="0" animBg="1"/>
      <p:bldP spid="37" grpId="0" animBg="1"/>
      <p:bldP spid="39" grpId="0" animBg="1"/>
      <p:bldP spid="4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FBF456321AD84CA8D6E255B4B66178" ma:contentTypeVersion="10" ma:contentTypeDescription="Create a new document." ma:contentTypeScope="" ma:versionID="17511a964329228c506b21ede240621e">
  <xsd:schema xmlns:xsd="http://www.w3.org/2001/XMLSchema" xmlns:xs="http://www.w3.org/2001/XMLSchema" xmlns:p="http://schemas.microsoft.com/office/2006/metadata/properties" xmlns:ns2="a16ea9f8-faa7-4fe2-ae86-80b2961ee12e" xmlns:ns3="4dd812d2-84b1-4023-b8ac-133e620318a5" targetNamespace="http://schemas.microsoft.com/office/2006/metadata/properties" ma:root="true" ma:fieldsID="ee49c0817ae753ed4feacb5d5945d2d6" ns2:_="" ns3:_="">
    <xsd:import namespace="a16ea9f8-faa7-4fe2-ae86-80b2961ee12e"/>
    <xsd:import namespace="4dd812d2-84b1-4023-b8ac-133e620318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6ea9f8-faa7-4fe2-ae86-80b2961ee1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d812d2-84b1-4023-b8ac-133e620318a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001EEE1-3A76-4FE6-926D-7B08A50B371B}"/>
</file>

<file path=customXml/itemProps2.xml><?xml version="1.0" encoding="utf-8"?>
<ds:datastoreItem xmlns:ds="http://schemas.openxmlformats.org/officeDocument/2006/customXml" ds:itemID="{554B8A8B-DB17-4F59-AFE0-6DD743F945CB}"/>
</file>

<file path=customXml/itemProps3.xml><?xml version="1.0" encoding="utf-8"?>
<ds:datastoreItem xmlns:ds="http://schemas.openxmlformats.org/officeDocument/2006/customXml" ds:itemID="{F24F5477-E9D9-48AA-B35D-C5D7CFE2D5F4}"/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12</Words>
  <Application>Microsoft Macintosh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Microsoft Office User</cp:lastModifiedBy>
  <cp:revision>4</cp:revision>
  <dcterms:created xsi:type="dcterms:W3CDTF">2020-03-30T20:48:28Z</dcterms:created>
  <dcterms:modified xsi:type="dcterms:W3CDTF">2020-04-07T22:28:40Z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0x0101001DFBF456321AD84CA8D6E255B4B66178</vt:lpwstr>
  </property>
</Properties>
</file>