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C3528-1640-444C-9ED2-D4A64900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9A4EB2-733A-448A-A5CB-819775849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5DADF-19CC-4DB7-A754-DB882D421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F9012-45BC-491D-B29A-15F8E177D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6A7DF-4EC4-47AB-BF2D-F307F3DED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93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82380-C3C3-4EC5-967F-9646EBA05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D5698-19EC-4AC8-A08C-F16D4D70E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7E47E-D421-47A4-9A00-7B1B62932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705B3-4772-43D2-AC73-290E9DF00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1AE38-5979-4C05-A09B-319DD2F71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044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986DFA-C651-49E4-9911-54E159E5F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AB2323-3DC0-429E-9555-6FBE62A83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1A771-AD2A-4D36-9E32-482E82554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92783-13BB-4277-B3DF-5961B91B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FDC3A-E2DB-4C07-9A95-F89B21B10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34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9EA8A-EDBC-4524-A18F-886189EB9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EB864-A44C-41AD-A01C-F5E207877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A368B-366E-48A1-9F7A-FAAD78AA7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A56BD-3B7C-47B1-86A0-849C2491A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7D893-6E6B-4057-84F1-527D5EC85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053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874D-0CA6-4895-8C88-7A1C7E4EE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EA365-C5F9-4C5E-91CF-897D5872F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62C6C-8C33-480B-B3B4-D72963319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F5C3A-42B6-46D8-89B2-2313D2134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9DDC4-9750-4ACC-B3D3-AD3B1414B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488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9296-B2F4-4736-A09D-1CAB6D2AB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3BBE6-47B3-4400-9BD0-23825F711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E8E2C0-B894-4E17-8D7D-D381F39E5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1665B-265E-4894-9B73-8B06E144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0C9470-31C0-4E14-8681-BEDF9C277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34002-E52E-499C-8058-CE45AB47E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67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F38A6-C770-4852-92C3-46C1EA78C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AA71A-E495-40BB-9D72-67F799AFD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DEB49-9660-4BD8-BC8F-A7709059A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CD8CAB-7C0A-4D26-9452-1FA16B0B3C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D4694-9750-4923-AB82-BF9E3A7BC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56978E-3737-471D-9DA2-5127B79E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8B8D5B-1951-49A9-91EE-C9816C301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B9DF1B-6DF9-46EA-911A-3395DC24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00547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061CF-C303-4720-BFE2-E20172FE8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63676-6FB4-45FC-9049-76AE9E4AB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3A4C1-675B-4AA5-A57A-A4311A639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3FB9BB-2B0D-4878-BC7C-ED5990448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74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18CE6F-A51D-4E00-94B3-E59389F14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506715-85BD-4CB4-B7C5-C7C14CB16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5E3F1-9BE4-4CEA-9173-9812B4DB6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073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288AF-8796-468B-BDF5-A14B9022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CC7E1-A03E-4AAB-B235-4439373B6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83F243-3CDD-47D1-BF98-9BE6D17D2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75EA7-306D-48D0-BCC5-7924EAC28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67184-FC9B-470B-B306-2C530B88E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7FE45-1048-4259-B213-E3CE32A43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511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535BA-8697-481B-A981-AF5A5B27A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44F6D2-567D-4EB8-9295-ED6EFBB325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8B1CE-0A2A-4144-A858-F798BE202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B78AF-7E24-4EE9-9BF0-8AF60C622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FBBC6-3910-48C2-9F9C-1B322E865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EC5BF-43C2-42B9-B712-B0EC7066C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273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B90FCA-07AD-4232-AE66-1937F1AF3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FB9BC-5A1E-483C-9D20-AFAA09930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8805F-00B2-4AB4-88AC-5246F8493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F58F8-15E0-4736-8B6D-BC5E52AA0CF3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2D03D-978D-4DC0-B8B8-70F4570519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2F64B-2DBE-42DC-BE12-61AA20509B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09DF9-E64A-44C1-9173-5BDE2BD0B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670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device&#10;&#10;Description automatically generated">
            <a:extLst>
              <a:ext uri="{FF2B5EF4-FFF2-40B4-BE49-F238E27FC236}">
                <a16:creationId xmlns:a16="http://schemas.microsoft.com/office/drawing/2014/main" id="{B7F9CC76-3EB1-4126-9BDE-DFA8B5F0E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74" y="48388"/>
            <a:ext cx="6633900" cy="66339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4330BB7-BBAF-4322-A117-EF992F864638}"/>
              </a:ext>
            </a:extLst>
          </p:cNvPr>
          <p:cNvSpPr/>
          <p:nvPr/>
        </p:nvSpPr>
        <p:spPr>
          <a:xfrm>
            <a:off x="3938203" y="1977905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C468F631-B8A6-45F0-B0DC-0586B5358625}"/>
                  </a:ext>
                </a:extLst>
              </p:cNvPr>
              <p:cNvSpPr/>
              <p:nvPr/>
            </p:nvSpPr>
            <p:spPr>
              <a:xfrm>
                <a:off x="142506" y="2309009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×6=12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C468F631-B8A6-45F0-B0DC-0586B53586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06" y="2309009"/>
                <a:ext cx="2529444" cy="81939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>
            <a:extLst>
              <a:ext uri="{FF2B5EF4-FFF2-40B4-BE49-F238E27FC236}">
                <a16:creationId xmlns:a16="http://schemas.microsoft.com/office/drawing/2014/main" id="{3DF7468D-8CDC-4975-9FB7-5AC62CC88340}"/>
              </a:ext>
            </a:extLst>
          </p:cNvPr>
          <p:cNvSpPr/>
          <p:nvPr/>
        </p:nvSpPr>
        <p:spPr>
          <a:xfrm>
            <a:off x="4898124" y="1563706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90F20760-CA14-4824-ACA5-7A439A40E755}"/>
                  </a:ext>
                </a:extLst>
              </p:cNvPr>
              <p:cNvSpPr/>
              <p:nvPr/>
            </p:nvSpPr>
            <p:spPr>
              <a:xfrm>
                <a:off x="142506" y="1387875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×4=12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90F20760-CA14-4824-ACA5-7A439A40E7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06" y="1387875"/>
                <a:ext cx="2529444" cy="819397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>
            <a:extLst>
              <a:ext uri="{FF2B5EF4-FFF2-40B4-BE49-F238E27FC236}">
                <a16:creationId xmlns:a16="http://schemas.microsoft.com/office/drawing/2014/main" id="{773BE70D-9CB3-434B-8595-69F981DFDBC2}"/>
              </a:ext>
            </a:extLst>
          </p:cNvPr>
          <p:cNvSpPr/>
          <p:nvPr/>
        </p:nvSpPr>
        <p:spPr>
          <a:xfrm>
            <a:off x="4981026" y="2362129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2F465A62-4DD5-4DD1-8D0E-BC8F70570EBE}"/>
                  </a:ext>
                </a:extLst>
              </p:cNvPr>
              <p:cNvSpPr/>
              <p:nvPr/>
            </p:nvSpPr>
            <p:spPr>
              <a:xfrm>
                <a:off x="9381508" y="2362129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×8=24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2F465A62-4DD5-4DD1-8D0E-BC8F70570E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1508" y="2362129"/>
                <a:ext cx="2529444" cy="819397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>
            <a:extLst>
              <a:ext uri="{FF2B5EF4-FFF2-40B4-BE49-F238E27FC236}">
                <a16:creationId xmlns:a16="http://schemas.microsoft.com/office/drawing/2014/main" id="{C85DCABD-3556-4DED-A15A-241EF8DBF8D1}"/>
              </a:ext>
            </a:extLst>
          </p:cNvPr>
          <p:cNvSpPr/>
          <p:nvPr/>
        </p:nvSpPr>
        <p:spPr>
          <a:xfrm>
            <a:off x="7820698" y="1584680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567B9257-8CD2-4FAE-880D-88DDAF25030F}"/>
                  </a:ext>
                </a:extLst>
              </p:cNvPr>
              <p:cNvSpPr/>
              <p:nvPr/>
            </p:nvSpPr>
            <p:spPr>
              <a:xfrm>
                <a:off x="9381508" y="1308866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×4=24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567B9257-8CD2-4FAE-880D-88DDAF2503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1508" y="1308866"/>
                <a:ext cx="2529444" cy="819397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58EF162A-549D-495C-AFFA-9F2865DFB199}"/>
              </a:ext>
            </a:extLst>
          </p:cNvPr>
          <p:cNvSpPr/>
          <p:nvPr/>
        </p:nvSpPr>
        <p:spPr>
          <a:xfrm>
            <a:off x="3983724" y="4754176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4A4ACDAA-F3BC-4C4E-943B-E0414D952655}"/>
                  </a:ext>
                </a:extLst>
              </p:cNvPr>
              <p:cNvSpPr/>
              <p:nvPr/>
            </p:nvSpPr>
            <p:spPr>
              <a:xfrm>
                <a:off x="9381508" y="5397741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×5=40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4A4ACDAA-F3BC-4C4E-943B-E0414D9526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1508" y="5397741"/>
                <a:ext cx="2529444" cy="819397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>
            <a:extLst>
              <a:ext uri="{FF2B5EF4-FFF2-40B4-BE49-F238E27FC236}">
                <a16:creationId xmlns:a16="http://schemas.microsoft.com/office/drawing/2014/main" id="{5A86B2F9-0511-4AE6-8617-56E4CB941592}"/>
              </a:ext>
            </a:extLst>
          </p:cNvPr>
          <p:cNvSpPr/>
          <p:nvPr/>
        </p:nvSpPr>
        <p:spPr>
          <a:xfrm>
            <a:off x="5895426" y="4573846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35D9B938-4A18-4686-89C1-1DDAFAA46641}"/>
                  </a:ext>
                </a:extLst>
              </p:cNvPr>
              <p:cNvSpPr/>
              <p:nvPr/>
            </p:nvSpPr>
            <p:spPr>
              <a:xfrm>
                <a:off x="9381508" y="4344478"/>
                <a:ext cx="2739242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×4=40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35D9B938-4A18-4686-89C1-1DDAFAA466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1508" y="4344478"/>
                <a:ext cx="2739242" cy="819397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74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6" grpId="0" animBg="1"/>
      <p:bldP spid="17" grpId="0" animBg="1"/>
      <p:bldP spid="19" grpId="0" animBg="1"/>
      <p:bldP spid="20" grpId="0" animBg="1"/>
      <p:bldP spid="27" grpId="0" animBg="1"/>
      <p:bldP spid="28" grpId="0" animBg="1"/>
      <p:bldP spid="30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device&#10;&#10;Description automatically generated">
            <a:extLst>
              <a:ext uri="{FF2B5EF4-FFF2-40B4-BE49-F238E27FC236}">
                <a16:creationId xmlns:a16="http://schemas.microsoft.com/office/drawing/2014/main" id="{B7F9CC76-3EB1-4126-9BDE-DFA8B5F0E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004" y="57324"/>
            <a:ext cx="6633900" cy="66339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4330BB7-BBAF-4322-A117-EF992F864638}"/>
              </a:ext>
            </a:extLst>
          </p:cNvPr>
          <p:cNvSpPr/>
          <p:nvPr/>
        </p:nvSpPr>
        <p:spPr>
          <a:xfrm>
            <a:off x="3983724" y="5365594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C468F631-B8A6-45F0-B0DC-0586B5358625}"/>
                  </a:ext>
                </a:extLst>
              </p:cNvPr>
              <p:cNvSpPr/>
              <p:nvPr/>
            </p:nvSpPr>
            <p:spPr>
              <a:xfrm>
                <a:off x="112799" y="4665839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×8=64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C468F631-B8A6-45F0-B0DC-0586B53586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99" y="4665839"/>
                <a:ext cx="2529444" cy="81939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>
            <a:extLst>
              <a:ext uri="{FF2B5EF4-FFF2-40B4-BE49-F238E27FC236}">
                <a16:creationId xmlns:a16="http://schemas.microsoft.com/office/drawing/2014/main" id="{3DF7468D-8CDC-4975-9FB7-5AC62CC88340}"/>
              </a:ext>
            </a:extLst>
          </p:cNvPr>
          <p:cNvSpPr/>
          <p:nvPr/>
        </p:nvSpPr>
        <p:spPr>
          <a:xfrm>
            <a:off x="3957995" y="4356123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90F20760-CA14-4824-ACA5-7A439A40E755}"/>
                  </a:ext>
                </a:extLst>
              </p:cNvPr>
              <p:cNvSpPr/>
              <p:nvPr/>
            </p:nvSpPr>
            <p:spPr>
              <a:xfrm>
                <a:off x="78069" y="2871865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×3=24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90F20760-CA14-4824-ACA5-7A439A40E7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9" y="2871865"/>
                <a:ext cx="2529444" cy="819397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58EF162A-549D-495C-AFFA-9F2865DFB199}"/>
              </a:ext>
            </a:extLst>
          </p:cNvPr>
          <p:cNvSpPr/>
          <p:nvPr/>
        </p:nvSpPr>
        <p:spPr>
          <a:xfrm>
            <a:off x="3983724" y="4754176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FCC85C7A-1289-4214-A571-AD4D74DFE8F9}"/>
                  </a:ext>
                </a:extLst>
              </p:cNvPr>
              <p:cNvSpPr/>
              <p:nvPr/>
            </p:nvSpPr>
            <p:spPr>
              <a:xfrm>
                <a:off x="78069" y="3784164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×5=40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FCC85C7A-1289-4214-A571-AD4D74DFE8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9" y="3784164"/>
                <a:ext cx="2529444" cy="819397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al 32">
            <a:extLst>
              <a:ext uri="{FF2B5EF4-FFF2-40B4-BE49-F238E27FC236}">
                <a16:creationId xmlns:a16="http://schemas.microsoft.com/office/drawing/2014/main" id="{FF3B2941-DF92-492B-8E94-C7AC7AE294F8}"/>
              </a:ext>
            </a:extLst>
          </p:cNvPr>
          <p:cNvSpPr/>
          <p:nvPr/>
        </p:nvSpPr>
        <p:spPr>
          <a:xfrm>
            <a:off x="7785632" y="2991991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9DB90995-DD11-41F8-A028-A2903789C44C}"/>
                  </a:ext>
                </a:extLst>
              </p:cNvPr>
              <p:cNvSpPr/>
              <p:nvPr/>
            </p:nvSpPr>
            <p:spPr>
              <a:xfrm>
                <a:off x="9394044" y="3677842"/>
                <a:ext cx="2685156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×11=66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9DB90995-DD11-41F8-A028-A2903789C4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044" y="3677842"/>
                <a:ext cx="2685156" cy="819397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>
            <a:extLst>
              <a:ext uri="{FF2B5EF4-FFF2-40B4-BE49-F238E27FC236}">
                <a16:creationId xmlns:a16="http://schemas.microsoft.com/office/drawing/2014/main" id="{8B788C1D-F8A1-4309-AB15-DE4FCE97E515}"/>
              </a:ext>
            </a:extLst>
          </p:cNvPr>
          <p:cNvSpPr/>
          <p:nvPr/>
        </p:nvSpPr>
        <p:spPr>
          <a:xfrm>
            <a:off x="3997176" y="3003084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C07ECE0E-C3EE-46EA-A493-5C4E0A8BF51E}"/>
                  </a:ext>
                </a:extLst>
              </p:cNvPr>
              <p:cNvSpPr/>
              <p:nvPr/>
            </p:nvSpPr>
            <p:spPr>
              <a:xfrm>
                <a:off x="9394045" y="1832102"/>
                <a:ext cx="2685156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×11=22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C07ECE0E-C3EE-46EA-A493-5C4E0A8BF5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045" y="1832102"/>
                <a:ext cx="2685156" cy="819397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val 38">
            <a:extLst>
              <a:ext uri="{FF2B5EF4-FFF2-40B4-BE49-F238E27FC236}">
                <a16:creationId xmlns:a16="http://schemas.microsoft.com/office/drawing/2014/main" id="{19CD662C-980E-40E4-B3F2-3E192A5FBC3B}"/>
              </a:ext>
            </a:extLst>
          </p:cNvPr>
          <p:cNvSpPr/>
          <p:nvPr/>
        </p:nvSpPr>
        <p:spPr>
          <a:xfrm>
            <a:off x="5938769" y="3009813"/>
            <a:ext cx="914400" cy="3097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9408BD33-FC42-46CD-9A4E-F5716F67A159}"/>
                  </a:ext>
                </a:extLst>
              </p:cNvPr>
              <p:cNvSpPr/>
              <p:nvPr/>
            </p:nvSpPr>
            <p:spPr>
              <a:xfrm>
                <a:off x="9394044" y="2754972"/>
                <a:ext cx="2685155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×11=44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9408BD33-FC42-46CD-9A4E-F5716F67A1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044" y="2754972"/>
                <a:ext cx="2685155" cy="819397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927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27" grpId="0" animBg="1"/>
      <p:bldP spid="24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01EEE1-3A76-4FE6-926D-7B08A50B371B}"/>
</file>

<file path=customXml/itemProps2.xml><?xml version="1.0" encoding="utf-8"?>
<ds:datastoreItem xmlns:ds="http://schemas.openxmlformats.org/officeDocument/2006/customXml" ds:itemID="{554B8A8B-DB17-4F59-AFE0-6DD743F945CB}"/>
</file>

<file path=customXml/itemProps3.xml><?xml version="1.0" encoding="utf-8"?>
<ds:datastoreItem xmlns:ds="http://schemas.openxmlformats.org/officeDocument/2006/customXml" ds:itemID="{F24F5477-E9D9-48AA-B35D-C5D7CFE2D5F4}"/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12</Words>
  <Application>Microsoft Macintosh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4</cp:revision>
  <dcterms:created xsi:type="dcterms:W3CDTF">2020-03-30T20:48:28Z</dcterms:created>
  <dcterms:modified xsi:type="dcterms:W3CDTF">2020-04-07T22:28:40Z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