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78" d="100"/>
          <a:sy n="78" d="100"/>
        </p:scale>
        <p:origin x="96" y="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9947-56A7-45CF-87ED-1C22DF3C64AA}" type="datetimeFigureOut">
              <a:rPr lang="en-AU" smtClean="0"/>
              <a:t>19/06/2020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E445-35CA-4F98-9763-EB703CAD7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293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9947-56A7-45CF-87ED-1C22DF3C64AA}" type="datetimeFigureOut">
              <a:rPr lang="en-AU" smtClean="0"/>
              <a:t>19/06/2020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E445-35CA-4F98-9763-EB703CAD7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052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9947-56A7-45CF-87ED-1C22DF3C64AA}" type="datetimeFigureOut">
              <a:rPr lang="en-AU" smtClean="0"/>
              <a:t>19/06/2020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E445-35CA-4F98-9763-EB703CAD7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285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9947-56A7-45CF-87ED-1C22DF3C64AA}" type="datetimeFigureOut">
              <a:rPr lang="en-AU" smtClean="0"/>
              <a:t>19/06/2020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E445-35CA-4F98-9763-EB703CAD7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638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9947-56A7-45CF-87ED-1C22DF3C64AA}" type="datetimeFigureOut">
              <a:rPr lang="en-AU" smtClean="0"/>
              <a:t>19/06/2020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E445-35CA-4F98-9763-EB703CAD7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16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9947-56A7-45CF-87ED-1C22DF3C64AA}" type="datetimeFigureOut">
              <a:rPr lang="en-AU" smtClean="0"/>
              <a:t>19/06/2020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E445-35CA-4F98-9763-EB703CAD7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632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9947-56A7-45CF-87ED-1C22DF3C64AA}" type="datetimeFigureOut">
              <a:rPr lang="en-AU" smtClean="0"/>
              <a:t>19/06/2020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E445-35CA-4F98-9763-EB703CAD7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101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9947-56A7-45CF-87ED-1C22DF3C64AA}" type="datetimeFigureOut">
              <a:rPr lang="en-AU" smtClean="0"/>
              <a:t>19/06/2020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E445-35CA-4F98-9763-EB703CAD7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319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9947-56A7-45CF-87ED-1C22DF3C64AA}" type="datetimeFigureOut">
              <a:rPr lang="en-AU" smtClean="0"/>
              <a:t>19/06/2020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E445-35CA-4F98-9763-EB703CAD7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740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9947-56A7-45CF-87ED-1C22DF3C64AA}" type="datetimeFigureOut">
              <a:rPr lang="en-AU" smtClean="0"/>
              <a:t>19/06/2020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E445-35CA-4F98-9763-EB703CAD7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947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9947-56A7-45CF-87ED-1C22DF3C64AA}" type="datetimeFigureOut">
              <a:rPr lang="en-AU" smtClean="0"/>
              <a:t>19/06/2020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E445-35CA-4F98-9763-EB703CAD7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065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09947-56A7-45CF-87ED-1C22DF3C64AA}" type="datetimeFigureOut">
              <a:rPr lang="en-AU" smtClean="0"/>
              <a:t>19/06/2020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8E445-35CA-4F98-9763-EB703CAD79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621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8773B31-D10E-4B68-949D-8CB100108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89" y="332656"/>
            <a:ext cx="8381611" cy="62862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7EFB812-3C71-4AA3-B2ED-6163B4B4B167}"/>
              </a:ext>
            </a:extLst>
          </p:cNvPr>
          <p:cNvSpPr txBox="1"/>
          <p:nvPr/>
        </p:nvSpPr>
        <p:spPr>
          <a:xfrm>
            <a:off x="839416" y="1412776"/>
            <a:ext cx="25922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4400" dirty="0"/>
              <a:t>Do you know which whetu is which?</a:t>
            </a:r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val="867911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8D5F8D3-38DF-4866-9B00-BE11F0105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89" y="332656"/>
            <a:ext cx="8381611" cy="628620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1ECD75F-9C57-4B15-B92B-F91EE4461FD6}"/>
              </a:ext>
            </a:extLst>
          </p:cNvPr>
          <p:cNvSpPr/>
          <p:nvPr/>
        </p:nvSpPr>
        <p:spPr>
          <a:xfrm rot="1653646">
            <a:off x="10273665" y="3881769"/>
            <a:ext cx="772891" cy="1032213"/>
          </a:xfrm>
          <a:prstGeom prst="ellipse">
            <a:avLst/>
          </a:prstGeom>
          <a:solidFill>
            <a:srgbClr val="FFFF00">
              <a:alpha val="25000"/>
            </a:srgb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26DE5D-4E5F-415C-AE4A-8A7F3392ED19}"/>
              </a:ext>
            </a:extLst>
          </p:cNvPr>
          <p:cNvSpPr/>
          <p:nvPr/>
        </p:nvSpPr>
        <p:spPr>
          <a:xfrm rot="4793386">
            <a:off x="5224439" y="3326878"/>
            <a:ext cx="860585" cy="1290690"/>
          </a:xfrm>
          <a:prstGeom prst="ellipse">
            <a:avLst/>
          </a:prstGeom>
          <a:solidFill>
            <a:srgbClr val="FFFF00">
              <a:alpha val="25000"/>
            </a:srgb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E4CE63-57D3-4CA6-9028-39BD4227D207}"/>
              </a:ext>
            </a:extLst>
          </p:cNvPr>
          <p:cNvSpPr/>
          <p:nvPr/>
        </p:nvSpPr>
        <p:spPr>
          <a:xfrm>
            <a:off x="129666" y="1823213"/>
            <a:ext cx="36837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i-NZ" sz="2800" b="1" dirty="0"/>
              <a:t>Clue Tahi</a:t>
            </a:r>
          </a:p>
          <a:p>
            <a:r>
              <a:rPr lang="mi-NZ" sz="2800" dirty="0"/>
              <a:t>There are two pairs of stars.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mi-NZ" sz="2800" dirty="0"/>
              <a:t>Waitā and Waitī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mi-NZ" sz="2800" dirty="0"/>
              <a:t>Tupu-ā-rangi and Tupu-ā-nuku</a:t>
            </a:r>
          </a:p>
        </p:txBody>
      </p:sp>
    </p:spTree>
    <p:extLst>
      <p:ext uri="{BB962C8B-B14F-4D97-AF65-F5344CB8AC3E}">
        <p14:creationId xmlns:p14="http://schemas.microsoft.com/office/powerpoint/2010/main" val="379414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0AB3862-B8E6-4372-8722-5B1947D2C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89" y="332656"/>
            <a:ext cx="8381611" cy="628620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6856BD-C40E-4570-B9F4-B77B56EE97FA}"/>
              </a:ext>
            </a:extLst>
          </p:cNvPr>
          <p:cNvCxnSpPr>
            <a:cxnSpLocks/>
          </p:cNvCxnSpPr>
          <p:nvPr/>
        </p:nvCxnSpPr>
        <p:spPr>
          <a:xfrm flipH="1">
            <a:off x="4799856" y="3501008"/>
            <a:ext cx="4392488" cy="576064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4DF8882-2257-4EBA-A221-E4BCC1E0651B}"/>
              </a:ext>
            </a:extLst>
          </p:cNvPr>
          <p:cNvSpPr/>
          <p:nvPr/>
        </p:nvSpPr>
        <p:spPr>
          <a:xfrm>
            <a:off x="335360" y="1948285"/>
            <a:ext cx="33164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i-NZ" sz="2800" b="1" dirty="0"/>
              <a:t>Clue Rua</a:t>
            </a:r>
          </a:p>
          <a:p>
            <a:r>
              <a:rPr lang="mi-NZ" sz="2800" dirty="0"/>
              <a:t>Waitā and Waitī and Matariki look like they are co-linear.</a:t>
            </a:r>
            <a:endParaRPr lang="en-NZ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2BB2FB-2CAD-4941-B60B-95CEE677B3E6}"/>
              </a:ext>
            </a:extLst>
          </p:cNvPr>
          <p:cNvSpPr txBox="1"/>
          <p:nvPr/>
        </p:nvSpPr>
        <p:spPr>
          <a:xfrm>
            <a:off x="4739066" y="3622018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Waitā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BD0831-5C53-4401-8C7A-5A052E04D451}"/>
              </a:ext>
            </a:extLst>
          </p:cNvPr>
          <p:cNvSpPr txBox="1"/>
          <p:nvPr/>
        </p:nvSpPr>
        <p:spPr>
          <a:xfrm>
            <a:off x="4714557" y="3933139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Waitī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B9ECDC-9C95-450B-B233-581272A76915}"/>
              </a:ext>
            </a:extLst>
          </p:cNvPr>
          <p:cNvSpPr txBox="1"/>
          <p:nvPr/>
        </p:nvSpPr>
        <p:spPr>
          <a:xfrm>
            <a:off x="10409519" y="4320610"/>
            <a:ext cx="18076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Tupu-ā-rangi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78B224-3669-459C-A32F-089946785C18}"/>
              </a:ext>
            </a:extLst>
          </p:cNvPr>
          <p:cNvSpPr txBox="1"/>
          <p:nvPr/>
        </p:nvSpPr>
        <p:spPr>
          <a:xfrm>
            <a:off x="8991599" y="4305879"/>
            <a:ext cx="18076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Tupu-ā-nuku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C73FFB-3D20-4751-8B28-D74288CC2797}"/>
              </a:ext>
            </a:extLst>
          </p:cNvPr>
          <p:cNvSpPr txBox="1"/>
          <p:nvPr/>
        </p:nvSpPr>
        <p:spPr>
          <a:xfrm>
            <a:off x="8009431" y="3028890"/>
            <a:ext cx="15392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Matariki</a:t>
            </a:r>
            <a:endParaRPr lang="en-N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11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B0B62E0-7721-4008-A912-9CF01CF44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89" y="332656"/>
            <a:ext cx="8381611" cy="6286208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10C75CF-E907-4811-93A7-EAA914AB04E4}"/>
              </a:ext>
            </a:extLst>
          </p:cNvPr>
          <p:cNvSpPr txBox="1">
            <a:spLocks/>
          </p:cNvSpPr>
          <p:nvPr/>
        </p:nvSpPr>
        <p:spPr>
          <a:xfrm>
            <a:off x="286349" y="1454775"/>
            <a:ext cx="3306859" cy="47205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mi-NZ" sz="2800" b="1" dirty="0"/>
              <a:t>Clue Ono</a:t>
            </a:r>
          </a:p>
          <a:p>
            <a:r>
              <a:rPr lang="mi-NZ" sz="2800" dirty="0"/>
              <a:t>Rangi means sky and nuku is short for Papatūānuku, meaning Earth.</a:t>
            </a:r>
          </a:p>
          <a:p>
            <a:r>
              <a:rPr lang="mi-NZ" sz="2800" dirty="0"/>
              <a:t>Waitī is closer to Matariki than Waitā.</a:t>
            </a:r>
          </a:p>
          <a:p>
            <a:endParaRPr lang="en-NZ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C261D1-C4DB-469E-A763-373D699BC671}"/>
              </a:ext>
            </a:extLst>
          </p:cNvPr>
          <p:cNvSpPr txBox="1"/>
          <p:nvPr/>
        </p:nvSpPr>
        <p:spPr>
          <a:xfrm>
            <a:off x="8009431" y="3028890"/>
            <a:ext cx="15392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Matariki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014A58-155F-48BD-8128-C9663B9CEF4B}"/>
              </a:ext>
            </a:extLst>
          </p:cNvPr>
          <p:cNvSpPr txBox="1"/>
          <p:nvPr/>
        </p:nvSpPr>
        <p:spPr>
          <a:xfrm>
            <a:off x="4739066" y="3622018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Waitā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68081C-94E8-46E5-A814-CC5C905E2AB5}"/>
              </a:ext>
            </a:extLst>
          </p:cNvPr>
          <p:cNvSpPr txBox="1"/>
          <p:nvPr/>
        </p:nvSpPr>
        <p:spPr>
          <a:xfrm>
            <a:off x="4714557" y="3933139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Waitī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42FA36-C02F-4766-ABAE-841170854C93}"/>
              </a:ext>
            </a:extLst>
          </p:cNvPr>
          <p:cNvSpPr txBox="1"/>
          <p:nvPr/>
        </p:nvSpPr>
        <p:spPr>
          <a:xfrm>
            <a:off x="10409519" y="4320610"/>
            <a:ext cx="18076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Tupu-ā-rangi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7A4573-2D19-4FFC-8416-3B0835F493E9}"/>
              </a:ext>
            </a:extLst>
          </p:cNvPr>
          <p:cNvSpPr txBox="1"/>
          <p:nvPr/>
        </p:nvSpPr>
        <p:spPr>
          <a:xfrm>
            <a:off x="8991599" y="4305879"/>
            <a:ext cx="18076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Tupu-ā-nuku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FF701B-9FE5-401B-A947-5631EBC46E6F}"/>
              </a:ext>
            </a:extLst>
          </p:cNvPr>
          <p:cNvSpPr txBox="1"/>
          <p:nvPr/>
        </p:nvSpPr>
        <p:spPr>
          <a:xfrm>
            <a:off x="3921194" y="3815069"/>
            <a:ext cx="133140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Waitā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4634F6-9A2F-4A7E-AD37-7056B306867F}"/>
              </a:ext>
            </a:extLst>
          </p:cNvPr>
          <p:cNvSpPr txBox="1"/>
          <p:nvPr/>
        </p:nvSpPr>
        <p:spPr>
          <a:xfrm>
            <a:off x="5951984" y="3674049"/>
            <a:ext cx="156587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Waitī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15970F-824C-4151-BA6D-F16243AEB5F7}"/>
              </a:ext>
            </a:extLst>
          </p:cNvPr>
          <p:cNvSpPr txBox="1"/>
          <p:nvPr/>
        </p:nvSpPr>
        <p:spPr>
          <a:xfrm>
            <a:off x="9548652" y="3822073"/>
            <a:ext cx="18076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Tupu-ā-rangi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00B383-7BBC-4E7B-918E-F848256F355B}"/>
              </a:ext>
            </a:extLst>
          </p:cNvPr>
          <p:cNvSpPr txBox="1"/>
          <p:nvPr/>
        </p:nvSpPr>
        <p:spPr>
          <a:xfrm>
            <a:off x="9397383" y="4819147"/>
            <a:ext cx="18076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Tupu-ā-nuku</a:t>
            </a:r>
            <a:endParaRPr lang="en-N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0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42E9209-D970-485A-9DB1-0BE0F4530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89" y="332656"/>
            <a:ext cx="8381611" cy="6286208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6C35B7F-FC7C-4420-A854-E36832F66F55}"/>
              </a:ext>
            </a:extLst>
          </p:cNvPr>
          <p:cNvSpPr txBox="1">
            <a:spLocks/>
          </p:cNvSpPr>
          <p:nvPr/>
        </p:nvSpPr>
        <p:spPr>
          <a:xfrm>
            <a:off x="241462" y="1812666"/>
            <a:ext cx="3384376" cy="26174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mi-NZ" sz="2800" b="1" dirty="0"/>
              <a:t>Clue Toru</a:t>
            </a:r>
          </a:p>
          <a:p>
            <a:pPr marL="0" indent="0">
              <a:buNone/>
            </a:pPr>
            <a:r>
              <a:rPr lang="mi-NZ" sz="2800" dirty="0"/>
              <a:t>Waipunarangi, Waitā and Waitī form the corners of a right-angled triangle.</a:t>
            </a:r>
            <a:endParaRPr lang="en-NZ" sz="2800" dirty="0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9571ECC6-045C-4D46-86CA-4CCD24C76CA5}"/>
              </a:ext>
            </a:extLst>
          </p:cNvPr>
          <p:cNvSpPr/>
          <p:nvPr/>
        </p:nvSpPr>
        <p:spPr>
          <a:xfrm rot="20899978" flipH="1">
            <a:off x="5027064" y="2127229"/>
            <a:ext cx="915333" cy="1836295"/>
          </a:xfrm>
          <a:prstGeom prst="rtTriangl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A37ACC-7A09-4A77-B520-1EA780E92904}"/>
              </a:ext>
            </a:extLst>
          </p:cNvPr>
          <p:cNvSpPr txBox="1"/>
          <p:nvPr/>
        </p:nvSpPr>
        <p:spPr>
          <a:xfrm>
            <a:off x="4959603" y="1563403"/>
            <a:ext cx="23180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dirty="0">
                <a:solidFill>
                  <a:schemeClr val="bg1"/>
                </a:solidFill>
              </a:rPr>
              <a:t>Waipunarangi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CFEACE-64F8-4C3E-A98F-CF64219BFED5}"/>
              </a:ext>
            </a:extLst>
          </p:cNvPr>
          <p:cNvSpPr txBox="1"/>
          <p:nvPr/>
        </p:nvSpPr>
        <p:spPr>
          <a:xfrm>
            <a:off x="8009431" y="3028890"/>
            <a:ext cx="15392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Matariki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069160-E536-4A5E-B2BF-08D362D3CF66}"/>
              </a:ext>
            </a:extLst>
          </p:cNvPr>
          <p:cNvSpPr txBox="1"/>
          <p:nvPr/>
        </p:nvSpPr>
        <p:spPr>
          <a:xfrm>
            <a:off x="3921194" y="3815069"/>
            <a:ext cx="133140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Waitā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8247C7-981B-4A25-ADEE-BEF82704F9C7}"/>
              </a:ext>
            </a:extLst>
          </p:cNvPr>
          <p:cNvSpPr txBox="1"/>
          <p:nvPr/>
        </p:nvSpPr>
        <p:spPr>
          <a:xfrm>
            <a:off x="5951984" y="3674049"/>
            <a:ext cx="156587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Waitī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43DAB7-1E67-48F0-BF09-0A1BD96BB14A}"/>
              </a:ext>
            </a:extLst>
          </p:cNvPr>
          <p:cNvSpPr txBox="1"/>
          <p:nvPr/>
        </p:nvSpPr>
        <p:spPr>
          <a:xfrm>
            <a:off x="9548652" y="3822073"/>
            <a:ext cx="18076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Tupu-ā-rangi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22F948-1442-4C0E-BB55-70F03975959C}"/>
              </a:ext>
            </a:extLst>
          </p:cNvPr>
          <p:cNvSpPr txBox="1"/>
          <p:nvPr/>
        </p:nvSpPr>
        <p:spPr>
          <a:xfrm>
            <a:off x="9397383" y="4819147"/>
            <a:ext cx="18076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Tupu-ā-nuku</a:t>
            </a:r>
            <a:endParaRPr lang="en-N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86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F55CA7B-D77B-43B4-AE67-42012D725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89" y="332656"/>
            <a:ext cx="8381611" cy="62862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4E889E-8487-4D0F-BB65-D998D3850EEC}"/>
              </a:ext>
            </a:extLst>
          </p:cNvPr>
          <p:cNvSpPr/>
          <p:nvPr/>
        </p:nvSpPr>
        <p:spPr>
          <a:xfrm>
            <a:off x="217088" y="1856752"/>
            <a:ext cx="36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i-NZ" sz="2800" b="1" dirty="0"/>
              <a:t>Clue Wha</a:t>
            </a:r>
          </a:p>
          <a:p>
            <a:r>
              <a:rPr lang="mi-NZ" sz="2800" dirty="0"/>
              <a:t>Pōhutukawa and Waipunarangi are on the same arc with Matariki at the centre.</a:t>
            </a:r>
            <a:endParaRPr lang="en-NZ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864BF7-8CF9-4FA4-8945-91F345165293}"/>
              </a:ext>
            </a:extLst>
          </p:cNvPr>
          <p:cNvSpPr txBox="1"/>
          <p:nvPr/>
        </p:nvSpPr>
        <p:spPr>
          <a:xfrm>
            <a:off x="5829622" y="4860204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dirty="0">
                <a:solidFill>
                  <a:schemeClr val="bg1"/>
                </a:solidFill>
              </a:rPr>
              <a:t>Pōhutakawa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3DEFE1B-D601-4C42-8C01-E8143A86990F}"/>
              </a:ext>
            </a:extLst>
          </p:cNvPr>
          <p:cNvSpPr/>
          <p:nvPr/>
        </p:nvSpPr>
        <p:spPr>
          <a:xfrm>
            <a:off x="5447928" y="188640"/>
            <a:ext cx="6552728" cy="6624736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4EEF58-F8AE-4BA5-B2B7-96AA6C239252}"/>
              </a:ext>
            </a:extLst>
          </p:cNvPr>
          <p:cNvSpPr txBox="1"/>
          <p:nvPr/>
        </p:nvSpPr>
        <p:spPr>
          <a:xfrm>
            <a:off x="4959603" y="1563403"/>
            <a:ext cx="23180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dirty="0">
                <a:solidFill>
                  <a:schemeClr val="bg1"/>
                </a:solidFill>
              </a:rPr>
              <a:t>Waipunarangi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92C691-84A2-4C78-88A7-CA42F48A36BF}"/>
              </a:ext>
            </a:extLst>
          </p:cNvPr>
          <p:cNvSpPr txBox="1"/>
          <p:nvPr/>
        </p:nvSpPr>
        <p:spPr>
          <a:xfrm>
            <a:off x="8009431" y="3028890"/>
            <a:ext cx="15392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Matariki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3E1F6E-FDAF-40A7-8921-BF785D8F13EA}"/>
              </a:ext>
            </a:extLst>
          </p:cNvPr>
          <p:cNvSpPr txBox="1"/>
          <p:nvPr/>
        </p:nvSpPr>
        <p:spPr>
          <a:xfrm>
            <a:off x="3921194" y="3815069"/>
            <a:ext cx="133140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Waitā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0B360-203B-4577-A608-9B49C7534129}"/>
              </a:ext>
            </a:extLst>
          </p:cNvPr>
          <p:cNvSpPr txBox="1"/>
          <p:nvPr/>
        </p:nvSpPr>
        <p:spPr>
          <a:xfrm>
            <a:off x="5951984" y="3674049"/>
            <a:ext cx="156587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Waitī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FBB19D-EECF-43CC-A1F5-EC0DAAA2A978}"/>
              </a:ext>
            </a:extLst>
          </p:cNvPr>
          <p:cNvSpPr txBox="1"/>
          <p:nvPr/>
        </p:nvSpPr>
        <p:spPr>
          <a:xfrm>
            <a:off x="9548652" y="3822073"/>
            <a:ext cx="18076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Tupu-ā-rangi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DB1060-75EB-48C9-BAE6-2E531D405CAF}"/>
              </a:ext>
            </a:extLst>
          </p:cNvPr>
          <p:cNvSpPr txBox="1"/>
          <p:nvPr/>
        </p:nvSpPr>
        <p:spPr>
          <a:xfrm>
            <a:off x="9397383" y="4819147"/>
            <a:ext cx="18076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Tupu-ā-nuku</a:t>
            </a:r>
            <a:endParaRPr lang="en-N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C89EC4F2-5A44-43E8-B239-A9BFBACF5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89" y="332656"/>
            <a:ext cx="8381611" cy="62862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A8CFC5-0443-4DA1-B7D2-9E34984D1672}"/>
              </a:ext>
            </a:extLst>
          </p:cNvPr>
          <p:cNvSpPr/>
          <p:nvPr/>
        </p:nvSpPr>
        <p:spPr>
          <a:xfrm>
            <a:off x="335360" y="1556792"/>
            <a:ext cx="32403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i-NZ" sz="2800" b="1" dirty="0"/>
              <a:t>Clue Rima</a:t>
            </a:r>
          </a:p>
          <a:p>
            <a:r>
              <a:rPr lang="mi-NZ" sz="2800" dirty="0"/>
              <a:t>Matariki, Waitā, Ururangi and Waipunarangi almost form the corners of a trapezium.</a:t>
            </a:r>
            <a:endParaRPr lang="en-NZ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732B35-E9E7-46F8-8152-A1C086518515}"/>
              </a:ext>
            </a:extLst>
          </p:cNvPr>
          <p:cNvSpPr txBox="1"/>
          <p:nvPr/>
        </p:nvSpPr>
        <p:spPr>
          <a:xfrm>
            <a:off x="7320136" y="1537995"/>
            <a:ext cx="15392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dirty="0">
                <a:solidFill>
                  <a:schemeClr val="bg1"/>
                </a:solidFill>
              </a:rPr>
              <a:t>Ururangi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72944F1-C9A4-45F0-B721-0A6EF5C6DC4A}"/>
              </a:ext>
            </a:extLst>
          </p:cNvPr>
          <p:cNvSpPr txBox="1"/>
          <p:nvPr/>
        </p:nvSpPr>
        <p:spPr>
          <a:xfrm>
            <a:off x="3837338" y="2472111"/>
            <a:ext cx="244975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dirty="0">
                <a:solidFill>
                  <a:schemeClr val="bg1"/>
                </a:solidFill>
              </a:rPr>
              <a:t>Hiwa-i-te-rangi</a:t>
            </a:r>
            <a:endParaRPr lang="en-NZ" sz="2000" dirty="0">
              <a:solidFill>
                <a:schemeClr val="bg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BBE8128-C8D9-4533-BFE9-5D67325821EB}"/>
              </a:ext>
            </a:extLst>
          </p:cNvPr>
          <p:cNvGrpSpPr/>
          <p:nvPr/>
        </p:nvGrpSpPr>
        <p:grpSpPr>
          <a:xfrm>
            <a:off x="5194934" y="2043221"/>
            <a:ext cx="3553823" cy="1990820"/>
            <a:chOff x="5194934" y="2043221"/>
            <a:chExt cx="3553823" cy="199082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0980123-F037-4356-A870-4416BE424D91}"/>
                </a:ext>
              </a:extLst>
            </p:cNvPr>
            <p:cNvCxnSpPr>
              <a:cxnSpLocks/>
            </p:cNvCxnSpPr>
            <p:nvPr/>
          </p:nvCxnSpPr>
          <p:spPr>
            <a:xfrm>
              <a:off x="5806969" y="2043221"/>
              <a:ext cx="2030594" cy="21377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E0BF242-D08B-42DA-AE54-C82471C8B0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94934" y="3636292"/>
              <a:ext cx="3553823" cy="397749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5F4B413-EF07-44D9-AB26-C915C200987C}"/>
                </a:ext>
              </a:extLst>
            </p:cNvPr>
            <p:cNvCxnSpPr>
              <a:cxnSpLocks/>
            </p:cNvCxnSpPr>
            <p:nvPr/>
          </p:nvCxnSpPr>
          <p:spPr>
            <a:xfrm>
              <a:off x="7837563" y="2085975"/>
              <a:ext cx="837971" cy="1446467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D8B0EA6-EDF2-4E9D-9485-BFDDC93573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7843" y="2068912"/>
              <a:ext cx="484645" cy="191116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C5D5CC5-9258-4C58-8D10-74CA5E4D9791}"/>
              </a:ext>
            </a:extLst>
          </p:cNvPr>
          <p:cNvSpPr txBox="1"/>
          <p:nvPr/>
        </p:nvSpPr>
        <p:spPr>
          <a:xfrm>
            <a:off x="5829622" y="4860204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dirty="0">
                <a:solidFill>
                  <a:schemeClr val="bg1"/>
                </a:solidFill>
              </a:rPr>
              <a:t>Pōhutakawa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FFE360-71EE-448D-81A1-A17D2F2D62F7}"/>
              </a:ext>
            </a:extLst>
          </p:cNvPr>
          <p:cNvSpPr txBox="1"/>
          <p:nvPr/>
        </p:nvSpPr>
        <p:spPr>
          <a:xfrm>
            <a:off x="4959603" y="1563403"/>
            <a:ext cx="23180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dirty="0">
                <a:solidFill>
                  <a:schemeClr val="bg1"/>
                </a:solidFill>
              </a:rPr>
              <a:t>Waipunarangi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BAD113-5DC2-4F8C-BC53-5486F8BCB09D}"/>
              </a:ext>
            </a:extLst>
          </p:cNvPr>
          <p:cNvSpPr txBox="1"/>
          <p:nvPr/>
        </p:nvSpPr>
        <p:spPr>
          <a:xfrm>
            <a:off x="8009431" y="3028890"/>
            <a:ext cx="15392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Matariki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58B7CB5-1DCD-44F8-926D-D6001BC031CF}"/>
              </a:ext>
            </a:extLst>
          </p:cNvPr>
          <p:cNvSpPr txBox="1"/>
          <p:nvPr/>
        </p:nvSpPr>
        <p:spPr>
          <a:xfrm>
            <a:off x="3921194" y="3815069"/>
            <a:ext cx="133140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Waitā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5275C93-5BBF-46C0-BBCF-173C2D9AB7F4}"/>
              </a:ext>
            </a:extLst>
          </p:cNvPr>
          <p:cNvSpPr txBox="1"/>
          <p:nvPr/>
        </p:nvSpPr>
        <p:spPr>
          <a:xfrm>
            <a:off x="5951984" y="3674049"/>
            <a:ext cx="156587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Waitī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017B901-DF3E-4D96-AC4A-89DA4216815D}"/>
              </a:ext>
            </a:extLst>
          </p:cNvPr>
          <p:cNvSpPr txBox="1"/>
          <p:nvPr/>
        </p:nvSpPr>
        <p:spPr>
          <a:xfrm>
            <a:off x="9548652" y="3822073"/>
            <a:ext cx="18076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Tupu-ā-rangi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C08B59A-02E6-47DC-BDC7-CD651B04AEE0}"/>
              </a:ext>
            </a:extLst>
          </p:cNvPr>
          <p:cNvSpPr txBox="1"/>
          <p:nvPr/>
        </p:nvSpPr>
        <p:spPr>
          <a:xfrm>
            <a:off x="9397383" y="4819147"/>
            <a:ext cx="18076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Tupu-ā-nuku</a:t>
            </a:r>
            <a:endParaRPr lang="en-N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6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C89EC4F2-5A44-43E8-B239-A9BFBACF5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89" y="332656"/>
            <a:ext cx="8381611" cy="628620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D732B35-E9E7-46F8-8152-A1C086518515}"/>
              </a:ext>
            </a:extLst>
          </p:cNvPr>
          <p:cNvSpPr txBox="1"/>
          <p:nvPr/>
        </p:nvSpPr>
        <p:spPr>
          <a:xfrm>
            <a:off x="7320136" y="1537995"/>
            <a:ext cx="15392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dirty="0">
                <a:solidFill>
                  <a:schemeClr val="bg1"/>
                </a:solidFill>
              </a:rPr>
              <a:t>Ururangi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72944F1-C9A4-45F0-B721-0A6EF5C6DC4A}"/>
              </a:ext>
            </a:extLst>
          </p:cNvPr>
          <p:cNvSpPr txBox="1"/>
          <p:nvPr/>
        </p:nvSpPr>
        <p:spPr>
          <a:xfrm>
            <a:off x="3837338" y="2472111"/>
            <a:ext cx="244975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dirty="0">
                <a:solidFill>
                  <a:schemeClr val="bg1"/>
                </a:solidFill>
              </a:rPr>
              <a:t>Hiwa-i-te-rangi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5D5CC5-9258-4C58-8D10-74CA5E4D9791}"/>
              </a:ext>
            </a:extLst>
          </p:cNvPr>
          <p:cNvSpPr txBox="1"/>
          <p:nvPr/>
        </p:nvSpPr>
        <p:spPr>
          <a:xfrm>
            <a:off x="5829622" y="4860204"/>
            <a:ext cx="18991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dirty="0">
                <a:solidFill>
                  <a:schemeClr val="bg1"/>
                </a:solidFill>
              </a:rPr>
              <a:t>Pōhutakawa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FFE360-71EE-448D-81A1-A17D2F2D62F7}"/>
              </a:ext>
            </a:extLst>
          </p:cNvPr>
          <p:cNvSpPr txBox="1"/>
          <p:nvPr/>
        </p:nvSpPr>
        <p:spPr>
          <a:xfrm>
            <a:off x="4959603" y="1563403"/>
            <a:ext cx="23180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000" dirty="0">
                <a:solidFill>
                  <a:schemeClr val="bg1"/>
                </a:solidFill>
              </a:rPr>
              <a:t>Waipunarangi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BAD113-5DC2-4F8C-BC53-5486F8BCB09D}"/>
              </a:ext>
            </a:extLst>
          </p:cNvPr>
          <p:cNvSpPr txBox="1"/>
          <p:nvPr/>
        </p:nvSpPr>
        <p:spPr>
          <a:xfrm>
            <a:off x="8009431" y="3028890"/>
            <a:ext cx="15392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Matariki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58B7CB5-1DCD-44F8-926D-D6001BC031CF}"/>
              </a:ext>
            </a:extLst>
          </p:cNvPr>
          <p:cNvSpPr txBox="1"/>
          <p:nvPr/>
        </p:nvSpPr>
        <p:spPr>
          <a:xfrm>
            <a:off x="3921194" y="3815069"/>
            <a:ext cx="133140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Waitā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5275C93-5BBF-46C0-BBCF-173C2D9AB7F4}"/>
              </a:ext>
            </a:extLst>
          </p:cNvPr>
          <p:cNvSpPr txBox="1"/>
          <p:nvPr/>
        </p:nvSpPr>
        <p:spPr>
          <a:xfrm>
            <a:off x="5951984" y="3674049"/>
            <a:ext cx="156587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Waitī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017B901-DF3E-4D96-AC4A-89DA4216815D}"/>
              </a:ext>
            </a:extLst>
          </p:cNvPr>
          <p:cNvSpPr txBox="1"/>
          <p:nvPr/>
        </p:nvSpPr>
        <p:spPr>
          <a:xfrm>
            <a:off x="9548652" y="3822073"/>
            <a:ext cx="18076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Tupu-ā-rangi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C08B59A-02E6-47DC-BDC7-CD651B04AEE0}"/>
              </a:ext>
            </a:extLst>
          </p:cNvPr>
          <p:cNvSpPr txBox="1"/>
          <p:nvPr/>
        </p:nvSpPr>
        <p:spPr>
          <a:xfrm>
            <a:off x="9397383" y="4819147"/>
            <a:ext cx="18076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i-NZ" sz="2000" dirty="0">
                <a:solidFill>
                  <a:schemeClr val="bg1"/>
                </a:solidFill>
              </a:rPr>
              <a:t>Tupu-ā-nuku</a:t>
            </a:r>
            <a:endParaRPr lang="en-N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48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BF456321AD84CA8D6E255B4B66178" ma:contentTypeVersion="10" ma:contentTypeDescription="Create a new document." ma:contentTypeScope="" ma:versionID="17511a964329228c506b21ede240621e">
  <xsd:schema xmlns:xsd="http://www.w3.org/2001/XMLSchema" xmlns:xs="http://www.w3.org/2001/XMLSchema" xmlns:p="http://schemas.microsoft.com/office/2006/metadata/properties" xmlns:ns2="a16ea9f8-faa7-4fe2-ae86-80b2961ee12e" xmlns:ns3="4dd812d2-84b1-4023-b8ac-133e620318a5" targetNamespace="http://schemas.microsoft.com/office/2006/metadata/properties" ma:root="true" ma:fieldsID="ee49c0817ae753ed4feacb5d5945d2d6" ns2:_="" ns3:_="">
    <xsd:import namespace="a16ea9f8-faa7-4fe2-ae86-80b2961ee12e"/>
    <xsd:import namespace="4dd812d2-84b1-4023-b8ac-133e620318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ea9f8-faa7-4fe2-ae86-80b2961ee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812d2-84b1-4023-b8ac-133e62031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D4C414-0868-450B-944D-6BF744BFD51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5BBF0E4-FC7A-4B00-A84B-69ABE79E45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60F612-FD72-4B3D-A22A-CCDE4A2EF3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6ea9f8-faa7-4fe2-ae86-80b2961ee12e"/>
    <ds:schemaRef ds:uri="4dd812d2-84b1-4023-b8ac-133e62031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4379</TotalTime>
  <Words>152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Andrew  Tagg</cp:lastModifiedBy>
  <cp:revision>30</cp:revision>
  <dcterms:created xsi:type="dcterms:W3CDTF">2017-05-28T21:35:18Z</dcterms:created>
  <dcterms:modified xsi:type="dcterms:W3CDTF">2020-06-21T21:34:41Z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0x0101001DFBF456321AD84CA8D6E255B4B66178</vt:lpwstr>
  </property>
</Properties>
</file>