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98D9-CB61-4E0A-BC3A-CC290365D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67A56-7E33-4305-9514-824DC5A07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36155-84FF-483E-AE61-A3D39392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03D9C-1432-467B-B9FB-0A36D353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CE507-B343-41C4-A7C8-17735A65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81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E08A-7801-4CC7-994B-A020B448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4CDE0-3607-4E49-B5A4-3E4EA9327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1D94F-DF41-405C-99E0-4FF46D6B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D386-46DA-4697-BBF6-28B446CD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B3D70-DDA6-4336-B318-14ED87FF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833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18950-8532-4935-BD8B-7B8E3A59F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CC208-96B1-4356-B3F3-7E4D55E6E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43907-83BB-48A3-BFED-258B755F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5280-E106-44FD-AF56-23BCE3C2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2909-7B8B-499C-8312-B347D860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300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C0E7-E1A8-4CA3-858A-05E1043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9D89-B806-4AAC-82D5-71574B8A4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2E61A-D08F-45B4-BED0-AAF262BE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7F28-90AD-42E0-8081-302DB19A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1719C-1C13-4EA5-82DE-DF2FAC9B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693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3EFA-77C2-48C1-875F-74FB37570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9AC2C-7A46-4575-98AD-E72BE723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BEAA6-6FDB-4F96-A8DD-80675660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C96A8-8217-4AD4-921C-69A6EE4D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77EA-D04D-4166-88E5-3546A41B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053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0D8-5BB1-4599-ADED-DAD33EB1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CDD2-D636-43EE-9EB2-C3609A4F6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99131-6538-4ECD-BF3E-A3F33C26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42FE8-B24B-4DDA-8B92-92261DFA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C900D-3D50-4E4D-BD99-78E54927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7A00C-A2E9-4ADA-B906-F4AE3236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61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FD60-0ABE-413C-B726-F1B9029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B660A-5ABE-4D32-B7BB-BA6102F2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9894A-AE11-42BF-BC77-64FEE372C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C7B0A-3309-436A-A4A0-CF08A999C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14C59-F473-4FD6-AAA5-12BEC7220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3D250-D29A-47E6-988A-D595A08C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5346E-BDF2-493E-9376-A23354A3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C2CB8-13AF-4364-AAB2-2E9B19F1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049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DEAA-2B43-46F1-B0A7-9C2F9492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AD08A-C6FB-436D-BFA4-3B73DB9B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1E750-2B43-43F2-9156-5843F6C4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D2465-070E-495B-BD1E-9B4429E1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96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EF532-1245-4ADB-B49A-69990E48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A106B-4F06-470B-AB75-929504AD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22AC2-2CFB-4136-BAA7-45C8AC9B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07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7597-83EB-4A0D-9345-6E2379D6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FDCE-D3EC-4A35-8D8A-13E7630B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6B181-ECE0-4C29-8892-2976F07D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0746E-4480-4EE6-99F0-A3967F35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C6F1D-17E0-4E50-A1DE-6B058814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03651-C2FD-4368-8083-D724F0C0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196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D0DD-D8AB-44B1-95B8-C79ED2C6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7FF30-A77C-4DFC-ABC0-2F23B6E8D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D2882-E628-422B-B028-467949C77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ED28C-F63E-424F-A8CF-226009A1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F45C4-2DA8-4A12-917F-5E315AA7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D965A-01E1-48C6-93CD-6811F82E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7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7B020-A958-43B4-B1B8-C5CC0F32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4516-33D6-4308-9469-24411C1AA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A505D-ABF3-48B2-AD7A-81092B884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B364-FED2-4E01-9566-719B7B8922BE}" type="datetimeFigureOut">
              <a:rPr lang="en-NZ" smtClean="0"/>
              <a:t>5/11/19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32875-1E0F-41F6-A98F-E26E731EC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812A2-1AE7-4059-8707-A4F0EAB78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0B48-49E4-410E-8053-11B160F772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66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A4123-B5E3-43B8-BC7C-535FA39177C8}"/>
              </a:ext>
            </a:extLst>
          </p:cNvPr>
          <p:cNvSpPr txBox="1"/>
          <p:nvPr/>
        </p:nvSpPr>
        <p:spPr>
          <a:xfrm>
            <a:off x="377371" y="340266"/>
            <a:ext cx="1142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/>
              <a:t>Rewena bread recipe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52653-C133-4E5D-8390-06FF0A00F0F3}"/>
              </a:ext>
            </a:extLst>
          </p:cNvPr>
          <p:cNvSpPr txBox="1"/>
          <p:nvPr/>
        </p:nvSpPr>
        <p:spPr>
          <a:xfrm>
            <a:off x="391886" y="1228204"/>
            <a:ext cx="114227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500" dirty="0"/>
              <a:t>Mix these dry ingredients in a bowl.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1DF2A-FF39-4493-B6E3-718E29714E37}"/>
              </a:ext>
            </a:extLst>
          </p:cNvPr>
          <p:cNvSpPr txBox="1"/>
          <p:nvPr/>
        </p:nvSpPr>
        <p:spPr>
          <a:xfrm>
            <a:off x="569905" y="5483833"/>
            <a:ext cx="308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4 tablespoons of sugar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0905F-3BC1-43BD-90B0-8E9E54A7F4E2}"/>
              </a:ext>
            </a:extLst>
          </p:cNvPr>
          <p:cNvSpPr txBox="1"/>
          <p:nvPr/>
        </p:nvSpPr>
        <p:spPr>
          <a:xfrm>
            <a:off x="4415268" y="5529218"/>
            <a:ext cx="308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5 cups of flour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35822-FF99-4834-931B-EACAC755725E}"/>
              </a:ext>
            </a:extLst>
          </p:cNvPr>
          <p:cNvSpPr txBox="1"/>
          <p:nvPr/>
        </p:nvSpPr>
        <p:spPr>
          <a:xfrm>
            <a:off x="8327141" y="5456981"/>
            <a:ext cx="308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 teaspoon of salt</a:t>
            </a:r>
          </a:p>
        </p:txBody>
      </p:sp>
      <p:pic>
        <p:nvPicPr>
          <p:cNvPr id="3" name="Picture 2" descr="A picture containing black, man, white, propeller&#10;&#10;Description automatically generated">
            <a:extLst>
              <a:ext uri="{FF2B5EF4-FFF2-40B4-BE49-F238E27FC236}">
                <a16:creationId xmlns:a16="http://schemas.microsoft.com/office/drawing/2014/main" id="{722B0890-28E8-4B25-86E8-8119CCD1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4" y="3062513"/>
            <a:ext cx="3455225" cy="2305283"/>
          </a:xfrm>
          <a:prstGeom prst="rect">
            <a:avLst/>
          </a:prstGeom>
        </p:spPr>
      </p:pic>
      <p:pic>
        <p:nvPicPr>
          <p:cNvPr id="10" name="Picture 9" descr="A picture containing cup, table, indoor, sitting&#10;&#10;Description automatically generated">
            <a:extLst>
              <a:ext uri="{FF2B5EF4-FFF2-40B4-BE49-F238E27FC236}">
                <a16:creationId xmlns:a16="http://schemas.microsoft.com/office/drawing/2014/main" id="{26D8B209-85DA-4CAA-ABCC-F3CEDD8D9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6" y="2195153"/>
            <a:ext cx="3507926" cy="3288680"/>
          </a:xfrm>
          <a:prstGeom prst="rect">
            <a:avLst/>
          </a:prstGeom>
        </p:spPr>
      </p:pic>
      <p:pic>
        <p:nvPicPr>
          <p:cNvPr id="12" name="Picture 11" descr="A picture containing knife, white&#10;&#10;Description automatically generated">
            <a:extLst>
              <a:ext uri="{FF2B5EF4-FFF2-40B4-BE49-F238E27FC236}">
                <a16:creationId xmlns:a16="http://schemas.microsoft.com/office/drawing/2014/main" id="{227CD569-B7DC-47D6-BD96-8E7E672B2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86" y="2859314"/>
            <a:ext cx="3030588" cy="20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3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up, table, person, food&#10;&#10;Description automatically generated">
            <a:extLst>
              <a:ext uri="{FF2B5EF4-FFF2-40B4-BE49-F238E27FC236}">
                <a16:creationId xmlns:a16="http://schemas.microsoft.com/office/drawing/2014/main" id="{889C31A6-F18B-43F4-9DBE-6E675D05D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C9708-E8DA-FD41-B323-18EAEAA72392}"/>
              </a:ext>
            </a:extLst>
          </p:cNvPr>
          <p:cNvSpPr txBox="1"/>
          <p:nvPr/>
        </p:nvSpPr>
        <p:spPr>
          <a:xfrm>
            <a:off x="1524000" y="1122362"/>
            <a:ext cx="9144000" cy="10721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a well in the middle of the bowl.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 in half of a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litre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‘the bug’.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78A076-4540-466A-BAAA-2EE77754A81A}"/>
              </a:ext>
            </a:extLst>
          </p:cNvPr>
          <p:cNvSpPr txBox="1"/>
          <p:nvPr/>
        </p:nvSpPr>
        <p:spPr>
          <a:xfrm>
            <a:off x="1524000" y="733647"/>
            <a:ext cx="9144000" cy="1364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588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759F3-B92E-BD4C-AABB-498E0ECA8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98813-F97A-49A7-AF75-81EA3D9B9787}"/>
              </a:ext>
            </a:extLst>
          </p:cNvPr>
          <p:cNvSpPr txBox="1"/>
          <p:nvPr/>
        </p:nvSpPr>
        <p:spPr>
          <a:xfrm>
            <a:off x="1524000" y="1122362"/>
            <a:ext cx="9144000" cy="1169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Mix up the dough using a spoon.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dough should be a bit sticky.</a:t>
            </a:r>
          </a:p>
        </p:txBody>
      </p:sp>
    </p:spTree>
    <p:extLst>
      <p:ext uri="{BB962C8B-B14F-4D97-AF65-F5344CB8AC3E}">
        <p14:creationId xmlns:p14="http://schemas.microsoft.com/office/powerpoint/2010/main" val="2153356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sitting, table, man&#10;&#10;Description automatically generated">
            <a:extLst>
              <a:ext uri="{FF2B5EF4-FFF2-40B4-BE49-F238E27FC236}">
                <a16:creationId xmlns:a16="http://schemas.microsoft.com/office/drawing/2014/main" id="{F1254CC9-2A53-A142-A8C7-901D272E5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 b="278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5B3FC-1724-4551-8455-9C24A03BD58A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Put some flour on the table top.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Knead your dough for no more than ten minutes.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may have to put a little water into the mix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it stays sticky.</a:t>
            </a:r>
          </a:p>
        </p:txBody>
      </p:sp>
    </p:spTree>
    <p:extLst>
      <p:ext uri="{BB962C8B-B14F-4D97-AF65-F5344CB8AC3E}">
        <p14:creationId xmlns:p14="http://schemas.microsoft.com/office/powerpoint/2010/main" val="264251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25C51ECC-B302-4FA4-80D8-C7A999666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61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100D6-6C92-4F2C-BE33-6C8B24F1C9E4}"/>
              </a:ext>
            </a:extLst>
          </p:cNvPr>
          <p:cNvSpPr txBox="1"/>
          <p:nvPr/>
        </p:nvSpPr>
        <p:spPr>
          <a:xfrm>
            <a:off x="890016" y="1122362"/>
            <a:ext cx="1042416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a cake using all your dough.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Cut the cake into quarters and make them into balls.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Put the quarters in a big, clean bowl.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Leave the pieces to rise for a few hours in a warm place.</a:t>
            </a:r>
          </a:p>
        </p:txBody>
      </p:sp>
    </p:spTree>
    <p:extLst>
      <p:ext uri="{BB962C8B-B14F-4D97-AF65-F5344CB8AC3E}">
        <p14:creationId xmlns:p14="http://schemas.microsoft.com/office/powerpoint/2010/main" val="348303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2BB65-E3B8-0242-9265-89D8FF1B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113"/>
            <a:ext cx="12191999" cy="812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51B1FD-9C12-47A6-AC3C-3D8A943AC864}"/>
              </a:ext>
            </a:extLst>
          </p:cNvPr>
          <p:cNvSpPr txBox="1"/>
          <p:nvPr/>
        </p:nvSpPr>
        <p:spPr>
          <a:xfrm>
            <a:off x="353568" y="369505"/>
            <a:ext cx="11143488" cy="21085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Knead the pieces again for a short time.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Put them into a baking tin. </a:t>
            </a:r>
            <a:b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Bake in the oven at 200⁰C for 45-50 minutes.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 that the bread is cooked by poking in a skewer.</a:t>
            </a:r>
          </a:p>
        </p:txBody>
      </p:sp>
    </p:spTree>
    <p:extLst>
      <p:ext uri="{BB962C8B-B14F-4D97-AF65-F5344CB8AC3E}">
        <p14:creationId xmlns:p14="http://schemas.microsoft.com/office/powerpoint/2010/main" val="532271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17511a964329228c506b21ede240621e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ee49c0817ae753ed4feacb5d5945d2d6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07F33-6011-4C04-A6CC-4A23C2377D3C}"/>
</file>

<file path=customXml/itemProps2.xml><?xml version="1.0" encoding="utf-8"?>
<ds:datastoreItem xmlns:ds="http://schemas.openxmlformats.org/officeDocument/2006/customXml" ds:itemID="{ED57B1A3-A634-4C94-891D-346B3907E90B}"/>
</file>

<file path=customXml/itemProps3.xml><?xml version="1.0" encoding="utf-8"?>
<ds:datastoreItem xmlns:ds="http://schemas.openxmlformats.org/officeDocument/2006/customXml" ds:itemID="{9F2450BC-8EFC-44AB-AD6C-6E708CE1C53B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179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2019-11-04T20:54:35Z</dcterms:created>
  <dcterms:modified xsi:type="dcterms:W3CDTF">2019-11-04T21:00:13Z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