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645"/>
    <a:srgbClr val="000000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7" autoAdjust="0"/>
    <p:restoredTop sz="94660"/>
  </p:normalViewPr>
  <p:slideViewPr>
    <p:cSldViewPr snapToGrid="0">
      <p:cViewPr>
        <p:scale>
          <a:sx n="108" d="100"/>
          <a:sy n="108" d="100"/>
        </p:scale>
        <p:origin x="14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B18CB-6D21-4F6F-9BBC-14B6F597D610}" type="datetimeFigureOut">
              <a:rPr lang="en-NZ" smtClean="0"/>
              <a:t>5/11/19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8721B-512C-4338-9DE7-852DF2B4C6D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629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F6C1F-2CAD-4E39-8648-BA34AFC0C25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740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F6C1F-2CAD-4E39-8648-BA34AFC0C25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427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1BE3C-F9F5-4583-A319-44F87C7C8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E531F-7D0D-4D89-A5A7-76F476E58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DD2F9-9351-447A-806A-9F029775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54CF-9C42-4FB9-977C-A9033069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50AC5-2031-49D8-90ED-D196BE1C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922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479D-FC3A-4B5A-9C42-5BFC980D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1F344-23BB-400B-AA2F-FE5CF8BEC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595C0-315A-4BA8-A450-2CC209D1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175A-71C8-4D47-A1B0-6FCFD5C8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00CAC-61A6-4041-B1F4-E03C1817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625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EC89BE-5278-475B-908A-83BF2DD17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2D200-0C39-4816-95D6-854ED046C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817C-7037-42E9-945D-760DCA18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58894-FBBA-45C1-A50F-BCF56FAD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40C4B-61D1-4685-9A39-CBB560F8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98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EB67-C11A-4101-85D8-8728E939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6351-AC6B-4903-A462-93AC22290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2D1A8-B952-48A4-A60A-EE9011C5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FCECE-B587-45E8-AFCC-05D7B464C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BF349-698F-4853-8DD5-22E23AAC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788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0EF3-02A1-4B6D-8E4C-A4D6CA7E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C2DB0-401E-43AC-AB0A-D3EC983DE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52808-1A6E-4A76-99B4-03456942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42251-6F42-44FB-8130-077C4373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7CE2F-9BB6-4FCF-837F-B7FB257F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794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B10C-F5D2-4E2C-9C5C-1E8EFF3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66B11-8783-490D-A55D-675F6EDDF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33C4B-9966-4013-82C8-664BFA884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5AEC-5A24-4101-A73F-85D6BB28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320A7-B1E3-48C1-AC0F-C7F63618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432D9-9ABD-4572-9BF1-FB3D78B9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052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8493-4200-4A28-9DFF-B982C633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9373E-5267-447B-83EB-CA3CAC897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ECA34-F95C-4DFB-A3F5-AA473FDE3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4E04B-CA0C-4E10-951E-3F7000556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A6A93-F8FD-47EC-8ECA-988A4EC48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654F05-F0FB-4B4B-B9CD-D950218D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4BF6E-BDC9-4685-9996-B052E430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57C8B-5CA9-4AA3-8506-D85633FBF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519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1361-DB2C-4CB5-AF33-2EDDF0DC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459E2-E24E-44E6-9F22-BA773B90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46001-E18F-44E7-B0AA-F24ABC21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A948-3077-4FBD-B31A-D1D63F8D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158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457CE4-CEBC-4978-AFFB-03F0E5CA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A9CC3-2315-4AB3-B3A9-5950150C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7EACD-7BA2-4D25-81E1-29AF90BD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908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9F740-758E-4F67-8FB5-EEEDACE8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EB3FA-8E6D-411B-B438-471C273C8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7E78A-7DDE-42D3-B781-B5445B40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6AFCC-577E-4B4E-9F0E-235335589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D7E36-D510-41BB-A000-63BA9643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8525B-E18B-4DFA-92F6-36C083E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396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10AC-664F-490A-8B8A-AEEE6817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94A5D-AB22-4D7D-8844-12A6F90AA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F48E8-5461-483B-9006-A4583A6C8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8662F-5FE1-461D-A944-D289BFB1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87C42-4744-44EB-9895-914C2683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6EDFD-3EBA-4304-A59C-E4935534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715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A02F64-FDA7-4585-A9C3-CB77F62F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29C87-8067-40C7-9982-73650FB0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FD58D-381D-4B65-AD21-E042314DA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DBD04-E6BF-475A-B05C-9A7D74619095}" type="datetimeFigureOut">
              <a:rPr lang="en-NZ" smtClean="0"/>
              <a:t>5/11/19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985D-7823-47F3-891D-49E28A6AD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884B3-149D-488D-86A4-AF19492CA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E3D32-FBC6-4E9A-8958-3BD9D55951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639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18" Type="http://schemas.openxmlformats.org/officeDocument/2006/relationships/image" Target="../media/image16.pn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A0DC1D-0CED-4614-A295-2BFB9B5C3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938" y="4858175"/>
            <a:ext cx="1262079" cy="114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452" y="123228"/>
            <a:ext cx="1166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These are the seven stars that make up the Matariki cluster.  Each star has a special job to do.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9600" y="1867521"/>
            <a:ext cx="1613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Uru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rangi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(wind)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2015" y="1555574"/>
            <a:ext cx="2261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Waipuna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rangi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(rain)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77279" y="3883065"/>
            <a:ext cx="212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Tupu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rangi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(Crops)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0009" y="5748168"/>
            <a:ext cx="1759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Tupu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nuku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(forest food)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1142" y="3666050"/>
            <a:ext cx="1769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Matariki</a:t>
            </a:r>
            <a:endParaRPr lang="en-NZ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NZ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(Leadership)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31398" y="3291915"/>
            <a:ext cx="136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Waitā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(seafood)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952" y="3296196"/>
            <a:ext cx="2507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solidFill>
                  <a:schemeClr val="bg1"/>
                </a:solidFill>
              </a:rPr>
              <a:t>Wait</a:t>
            </a:r>
            <a:r>
              <a:rPr lang="mi-NZ" sz="2400" dirty="0">
                <a:solidFill>
                  <a:schemeClr val="bg1"/>
                </a:solidFill>
              </a:rPr>
              <a:t>ī</a:t>
            </a:r>
          </a:p>
          <a:p>
            <a:pPr algn="ctr"/>
            <a:r>
              <a:rPr lang="mi-NZ" sz="2400" dirty="0">
                <a:solidFill>
                  <a:schemeClr val="bg1"/>
                </a:solidFill>
              </a:rPr>
              <a:t>(freshwater food)</a:t>
            </a:r>
            <a:endParaRPr lang="en-NZ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30719-9DD1-4F9D-882B-54D1DF6C4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238" y="5705268"/>
            <a:ext cx="1456268" cy="95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AB65F2-F99D-44EF-9F28-16B7893ACA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438" y="2778585"/>
            <a:ext cx="1274546" cy="1109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4EE4E-6744-4D21-98EB-709511E09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549" y="957436"/>
            <a:ext cx="1188728" cy="7327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5D4B69-C616-472C-AC8D-3D23469E20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066" y="822947"/>
            <a:ext cx="1251226" cy="1109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F514FC-3460-4C05-B1BA-E374808F7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4863" y="4779266"/>
            <a:ext cx="1548389" cy="1043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6694C6-40BD-8F4C-9B8D-4B1FAA7D6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6302" y="977850"/>
            <a:ext cx="889000" cy="9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69DDE-CAEF-9D4A-AB9E-DBDC6ADA1B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7440" y="734221"/>
            <a:ext cx="889000" cy="93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ADE82-89BA-774F-B44C-3611B8025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1901" y="3248585"/>
            <a:ext cx="1219200" cy="128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FFAB1-2089-7C44-895F-441FC2144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3756" y="4689931"/>
            <a:ext cx="520700" cy="54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3B817-1044-694B-BECB-785A2BF7A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3741" y="5299087"/>
            <a:ext cx="520700" cy="54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40BEA-7C58-B24C-8BFB-E78EC72773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821" y="4067189"/>
            <a:ext cx="520700" cy="54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C0A1A0-3EFD-5C4D-9B7F-500EA219C8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255" y="4143831"/>
            <a:ext cx="5207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A0DC1D-0CED-4614-A295-2BFB9B5C3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938" y="4858175"/>
            <a:ext cx="1262079" cy="114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452" y="123228"/>
            <a:ext cx="1166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These are the seven stars that make up the Matariki cluster.  Each star has a special job to do.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9600" y="1867521"/>
            <a:ext cx="1613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Uru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rangi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(wind)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2015" y="1555574"/>
            <a:ext cx="2261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Waipuna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rangi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(rain)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77279" y="3883065"/>
            <a:ext cx="212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Tupu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rangi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(Crops)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0009" y="5748168"/>
            <a:ext cx="1759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Tupu</a:t>
            </a:r>
            <a:r>
              <a:rPr lang="en-NZ" sz="2400" dirty="0">
                <a:solidFill>
                  <a:schemeClr val="bg1"/>
                </a:solidFill>
              </a:rPr>
              <a:t>-ā-</a:t>
            </a:r>
            <a:r>
              <a:rPr lang="en-NZ" sz="2400" dirty="0" err="1">
                <a:solidFill>
                  <a:schemeClr val="bg1"/>
                </a:solidFill>
              </a:rPr>
              <a:t>nuku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(forest food)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31398" y="3291915"/>
            <a:ext cx="136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 err="1">
                <a:solidFill>
                  <a:schemeClr val="bg1"/>
                </a:solidFill>
              </a:rPr>
              <a:t>Waitā</a:t>
            </a:r>
            <a:endParaRPr lang="en-NZ" sz="2400" dirty="0">
              <a:solidFill>
                <a:schemeClr val="bg1"/>
              </a:solidFill>
            </a:endParaRPr>
          </a:p>
          <a:p>
            <a:pPr algn="ctr"/>
            <a:r>
              <a:rPr lang="en-NZ" sz="2400" dirty="0">
                <a:solidFill>
                  <a:schemeClr val="bg1"/>
                </a:solidFill>
              </a:rPr>
              <a:t>(seafood)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952" y="3296196"/>
            <a:ext cx="2507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solidFill>
                  <a:schemeClr val="bg1"/>
                </a:solidFill>
              </a:rPr>
              <a:t>Wait</a:t>
            </a:r>
            <a:r>
              <a:rPr lang="mi-NZ" sz="2400" dirty="0">
                <a:solidFill>
                  <a:schemeClr val="bg1"/>
                </a:solidFill>
              </a:rPr>
              <a:t>ī</a:t>
            </a:r>
          </a:p>
          <a:p>
            <a:pPr algn="ctr"/>
            <a:r>
              <a:rPr lang="mi-NZ" sz="2400" dirty="0">
                <a:solidFill>
                  <a:schemeClr val="bg1"/>
                </a:solidFill>
              </a:rPr>
              <a:t>(freshwater food)</a:t>
            </a:r>
            <a:endParaRPr lang="en-NZ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30719-9DD1-4F9D-882B-54D1DF6C4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238" y="5705268"/>
            <a:ext cx="1456268" cy="95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AB65F2-F99D-44EF-9F28-16B7893ACA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438" y="2778585"/>
            <a:ext cx="1274546" cy="1109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4EE4E-6744-4D21-98EB-709511E09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549" y="957436"/>
            <a:ext cx="1188728" cy="7327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5D4B69-C616-472C-AC8D-3D23469E20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066" y="822947"/>
            <a:ext cx="1251226" cy="1109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F514FC-3460-4C05-B1BA-E374808F7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4863" y="4779266"/>
            <a:ext cx="1548389" cy="1043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6694C6-40BD-8F4C-9B8D-4B1FAA7D6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6302" y="977850"/>
            <a:ext cx="889000" cy="9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69DDE-CAEF-9D4A-AB9E-DBDC6ADA1B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7440" y="734221"/>
            <a:ext cx="889000" cy="93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ADE82-89BA-774F-B44C-3611B8025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1901" y="3248585"/>
            <a:ext cx="1219200" cy="128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FFAB1-2089-7C44-895F-441FC2144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3756" y="4689931"/>
            <a:ext cx="520700" cy="54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3B817-1044-694B-BECB-785A2BF7A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3741" y="5299087"/>
            <a:ext cx="520700" cy="54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40BEA-7C58-B24C-8BFB-E78EC72773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821" y="4067189"/>
            <a:ext cx="520700" cy="54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C0A1A0-3EFD-5C4D-9B7F-500EA219C8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255" y="4143831"/>
            <a:ext cx="520700" cy="5461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57D431-57B5-4D48-86D6-6E05823C6811}"/>
              </a:ext>
            </a:extLst>
          </p:cNvPr>
          <p:cNvGrpSpPr/>
          <p:nvPr/>
        </p:nvGrpSpPr>
        <p:grpSpPr>
          <a:xfrm>
            <a:off x="6482753" y="3154510"/>
            <a:ext cx="1394957" cy="1419779"/>
            <a:chOff x="2750682" y="4623179"/>
            <a:chExt cx="1394957" cy="14197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4EC9CD8-FA94-2344-87B8-D7679BE24E2E}"/>
                </a:ext>
              </a:extLst>
            </p:cNvPr>
            <p:cNvSpPr/>
            <p:nvPr/>
          </p:nvSpPr>
          <p:spPr>
            <a:xfrm>
              <a:off x="2856137" y="4691078"/>
              <a:ext cx="1262079" cy="126207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30A79F5-C72D-AE4E-AA00-DABFC43E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682" y="4623179"/>
              <a:ext cx="1394957" cy="1419779"/>
            </a:xfrm>
            <a:prstGeom prst="rect">
              <a:avLst/>
            </a:prstGeom>
            <a:solidFill>
              <a:srgbClr val="000000"/>
            </a:solidFill>
          </p:spPr>
        </p:pic>
      </p:grpSp>
      <p:sp>
        <p:nvSpPr>
          <p:cNvPr id="17" name="TextBox 16"/>
          <p:cNvSpPr txBox="1"/>
          <p:nvPr/>
        </p:nvSpPr>
        <p:spPr>
          <a:xfrm>
            <a:off x="7691142" y="3666050"/>
            <a:ext cx="1769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Matariki</a:t>
            </a:r>
            <a:endParaRPr lang="en-NZ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NZ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(Leadership)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626275-AA18-CA49-91D6-826064C55B3C}"/>
              </a:ext>
            </a:extLst>
          </p:cNvPr>
          <p:cNvGrpSpPr/>
          <p:nvPr/>
        </p:nvGrpSpPr>
        <p:grpSpPr>
          <a:xfrm>
            <a:off x="9322818" y="4497047"/>
            <a:ext cx="1321495" cy="1321495"/>
            <a:chOff x="1571960" y="3396287"/>
            <a:chExt cx="1321495" cy="132149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79D888-B617-D742-B976-592882F426E3}"/>
                </a:ext>
              </a:extLst>
            </p:cNvPr>
            <p:cNvSpPr/>
            <p:nvPr/>
          </p:nvSpPr>
          <p:spPr>
            <a:xfrm>
              <a:off x="1594060" y="3429843"/>
              <a:ext cx="1262079" cy="126207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53B57B8-7EFD-0D46-8507-E11569FD9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1960" y="3396287"/>
              <a:ext cx="1321495" cy="1321495"/>
            </a:xfrm>
            <a:prstGeom prst="rect">
              <a:avLst/>
            </a:prstGeom>
            <a:solidFill>
              <a:srgbClr val="000000"/>
            </a:solidFill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4947BB-56B8-6B45-9516-2405F45312D6}"/>
              </a:ext>
            </a:extLst>
          </p:cNvPr>
          <p:cNvGrpSpPr/>
          <p:nvPr/>
        </p:nvGrpSpPr>
        <p:grpSpPr>
          <a:xfrm>
            <a:off x="10558210" y="4689930"/>
            <a:ext cx="1342914" cy="1361227"/>
            <a:chOff x="308791" y="3418614"/>
            <a:chExt cx="1342914" cy="136122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30B7B1-2D2A-344E-8792-B76943D02636}"/>
                </a:ext>
              </a:extLst>
            </p:cNvPr>
            <p:cNvSpPr/>
            <p:nvPr/>
          </p:nvSpPr>
          <p:spPr>
            <a:xfrm>
              <a:off x="331981" y="3430141"/>
              <a:ext cx="1262079" cy="126207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6F3D64-CB10-9B42-AE12-653BC935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791" y="3418614"/>
              <a:ext cx="1342914" cy="1361227"/>
            </a:xfrm>
            <a:prstGeom prst="rect">
              <a:avLst/>
            </a:prstGeom>
            <a:solidFill>
              <a:srgbClr val="000000"/>
            </a:solidFill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32890B-0695-6D41-BA78-13D36F2CC4F5}"/>
              </a:ext>
            </a:extLst>
          </p:cNvPr>
          <p:cNvGrpSpPr/>
          <p:nvPr/>
        </p:nvGrpSpPr>
        <p:grpSpPr>
          <a:xfrm>
            <a:off x="4928494" y="628094"/>
            <a:ext cx="1338574" cy="1362393"/>
            <a:chOff x="2819068" y="844596"/>
            <a:chExt cx="1338574" cy="136239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456DD3-775D-504C-9577-F9FE4C3A96B2}"/>
                </a:ext>
              </a:extLst>
            </p:cNvPr>
            <p:cNvSpPr/>
            <p:nvPr/>
          </p:nvSpPr>
          <p:spPr>
            <a:xfrm>
              <a:off x="2856137" y="904421"/>
              <a:ext cx="1262079" cy="126207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EC39731-66F2-744F-859F-402423A76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9068" y="844596"/>
              <a:ext cx="1338574" cy="1362393"/>
            </a:xfrm>
            <a:prstGeom prst="rect">
              <a:avLst/>
            </a:prstGeom>
            <a:solidFill>
              <a:srgbClr val="000000"/>
            </a:solidFill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E3B656-5A94-394F-8244-4A5A19D50D44}"/>
              </a:ext>
            </a:extLst>
          </p:cNvPr>
          <p:cNvGrpSpPr/>
          <p:nvPr/>
        </p:nvGrpSpPr>
        <p:grpSpPr>
          <a:xfrm>
            <a:off x="2054679" y="280047"/>
            <a:ext cx="1376831" cy="1395606"/>
            <a:chOff x="1576459" y="2096395"/>
            <a:chExt cx="1376831" cy="139560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8B1535-8303-4D4C-AA1A-1F738A9BF92F}"/>
                </a:ext>
              </a:extLst>
            </p:cNvPr>
            <p:cNvSpPr/>
            <p:nvPr/>
          </p:nvSpPr>
          <p:spPr>
            <a:xfrm>
              <a:off x="1594060" y="2167764"/>
              <a:ext cx="1262079" cy="126207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D720B59-B28A-A148-9AD3-7EAA5D887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6459" y="2096395"/>
              <a:ext cx="1376831" cy="1395606"/>
            </a:xfrm>
            <a:prstGeom prst="rect">
              <a:avLst/>
            </a:prstGeom>
            <a:solidFill>
              <a:srgbClr val="000000"/>
            </a:solidFill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08955F8-2F7F-A94C-AFA9-C5E4F89982CE}"/>
              </a:ext>
            </a:extLst>
          </p:cNvPr>
          <p:cNvGrpSpPr/>
          <p:nvPr/>
        </p:nvGrpSpPr>
        <p:grpSpPr>
          <a:xfrm>
            <a:off x="2664155" y="4036226"/>
            <a:ext cx="1318081" cy="1330462"/>
            <a:chOff x="331981" y="4692218"/>
            <a:chExt cx="1318081" cy="133046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E209C8-229C-5E48-A2D7-F0CF181FFF59}"/>
                </a:ext>
              </a:extLst>
            </p:cNvPr>
            <p:cNvSpPr/>
            <p:nvPr/>
          </p:nvSpPr>
          <p:spPr>
            <a:xfrm>
              <a:off x="331981" y="4692218"/>
              <a:ext cx="1262079" cy="126207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0CDBB46-0111-3943-8C0E-2B85FEFF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7499" y="4692218"/>
              <a:ext cx="1312563" cy="1330462"/>
            </a:xfrm>
            <a:prstGeom prst="rect">
              <a:avLst/>
            </a:prstGeom>
            <a:solidFill>
              <a:srgbClr val="000000"/>
            </a:solidFill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68526C-399D-5143-B14D-A858308E58AC}"/>
              </a:ext>
            </a:extLst>
          </p:cNvPr>
          <p:cNvGrpSpPr/>
          <p:nvPr/>
        </p:nvGrpSpPr>
        <p:grpSpPr>
          <a:xfrm>
            <a:off x="842152" y="4084378"/>
            <a:ext cx="1391823" cy="1410803"/>
            <a:chOff x="308772" y="2028257"/>
            <a:chExt cx="1391823" cy="141080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02F819A-BAEA-6744-A509-8C6756BBA7BA}"/>
                </a:ext>
              </a:extLst>
            </p:cNvPr>
            <p:cNvSpPr/>
            <p:nvPr/>
          </p:nvSpPr>
          <p:spPr>
            <a:xfrm>
              <a:off x="331981" y="2168062"/>
              <a:ext cx="1262079" cy="126207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B76BB0B-8B92-B949-851C-BFCE044D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772" y="2028257"/>
              <a:ext cx="1391823" cy="1410803"/>
            </a:xfrm>
            <a:prstGeom prst="rect">
              <a:avLst/>
            </a:prstGeom>
            <a:solidFill>
              <a:srgbClr val="000000"/>
            </a:solidFill>
          </p:spPr>
        </p:pic>
      </p:grpSp>
    </p:spTree>
    <p:extLst>
      <p:ext uri="{BB962C8B-B14F-4D97-AF65-F5344CB8AC3E}">
        <p14:creationId xmlns:p14="http://schemas.microsoft.com/office/powerpoint/2010/main" val="23517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FBF456321AD84CA8D6E255B4B66178" ma:contentTypeVersion="10" ma:contentTypeDescription="Create a new document." ma:contentTypeScope="" ma:versionID="17511a964329228c506b21ede240621e">
  <xsd:schema xmlns:xsd="http://www.w3.org/2001/XMLSchema" xmlns:xs="http://www.w3.org/2001/XMLSchema" xmlns:p="http://schemas.microsoft.com/office/2006/metadata/properties" xmlns:ns2="a16ea9f8-faa7-4fe2-ae86-80b2961ee12e" xmlns:ns3="4dd812d2-84b1-4023-b8ac-133e620318a5" targetNamespace="http://schemas.microsoft.com/office/2006/metadata/properties" ma:root="true" ma:fieldsID="ee49c0817ae753ed4feacb5d5945d2d6" ns2:_="" ns3:_="">
    <xsd:import namespace="a16ea9f8-faa7-4fe2-ae86-80b2961ee12e"/>
    <xsd:import namespace="4dd812d2-84b1-4023-b8ac-133e620318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ea9f8-faa7-4fe2-ae86-80b2961ee1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812d2-84b1-4023-b8ac-133e62031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CF198A-4A79-4DAB-9CC1-1A8253B1C460}"/>
</file>

<file path=customXml/itemProps2.xml><?xml version="1.0" encoding="utf-8"?>
<ds:datastoreItem xmlns:ds="http://schemas.openxmlformats.org/officeDocument/2006/customXml" ds:itemID="{7CEF07B5-9923-43CF-AE6D-F3DFA6477976}"/>
</file>

<file path=customXml/itemProps3.xml><?xml version="1.0" encoding="utf-8"?>
<ds:datastoreItem xmlns:ds="http://schemas.openxmlformats.org/officeDocument/2006/customXml" ds:itemID="{A66CDF22-32C8-46BE-9AB2-7CD42F3D4033}"/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106</Words>
  <Application>Microsoft Macintosh PowerPoint</Application>
  <PresentationFormat>Widescreen</PresentationFormat>
  <Paragraphs>32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Microsoft Office User</cp:lastModifiedBy>
  <cp:revision>43</cp:revision>
  <dcterms:created xsi:type="dcterms:W3CDTF">2019-10-30T00:12:25Z</dcterms:created>
  <dcterms:modified xsi:type="dcterms:W3CDTF">2019-11-05T00:59:57Z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0x0101001DFBF456321AD84CA8D6E255B4B66178</vt:lpwstr>
  </property>
</Properties>
</file>