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1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0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D7FE7-3E01-4419-B1B7-638ABA556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85F479-A070-4298-B492-EA39D915B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20412-E80B-444B-972C-24B6356A5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2FE70-6626-4DD1-816D-336583020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22655-DD6B-4E01-84B9-075F069E5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191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829B2-5BE1-4B30-A972-81B4E2E47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8EC97-20C0-4334-9F54-89711F5CE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31469-9311-44F0-8C2D-99F78A94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A325F-1C44-43C7-955A-CA9176B42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53A33-2151-4813-B424-3D911A71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619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B8D86F-552B-49BA-9075-E482D904E6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B1FB6D-74CA-41E3-B47E-5E6D4C4F3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EA782-0EDB-4983-94E8-3F560C44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8B778-1BB2-4AFC-8B07-2256E78B2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55AF-BB2D-4743-AAEB-34C9629EE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310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FC395-3B20-44BA-94FF-6D309BFC3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F6DD7-4B07-47C7-BEFE-47B398F56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6433F-A5E7-48F3-9CE7-CEB3FC5B3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8BC29-212A-431C-B261-6B151F29D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B862A-5B6F-4C46-852A-22B75566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114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A36DE-7DAA-4E1E-8366-81AD65137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F6DEA-33AD-40E1-A731-94397E771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57C97-E5C7-4CCF-9C93-A0C758246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0E841-5952-464A-84EE-6E093D1A6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2F95C-94E4-41D3-8475-4ADB7D23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376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D3F91-6846-4D83-9BCB-A7A266B67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6FF93-2423-4F72-9873-9B656E184D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6CFF4A-2F20-4BC6-BCC8-F82AB0A75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EF569-B6A8-4462-8403-64A188C94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1F4BF-BDC2-4717-BBDF-6F8323342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95522C-AD07-4C39-A8C5-22AB5678F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24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ABB00-0C0C-452C-BADF-5EE4710DF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BE974-3DD6-41E4-806E-01E734E19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4C4972-885F-4A59-AF80-C3E04B3DC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C91A12-3EF9-4E6D-BE91-398FBC7FB3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2A23B-889F-4B14-9E58-7AE75E24F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AB1556-8CAA-470D-A971-3B95ECE79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E7BAAB-EB97-4FEA-B0A5-144A1DB58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A4E8DF-D738-4F42-B3D7-B9D0EE8D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7350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286B-22A8-4E32-8D14-5705B1D57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C219C5-AC8F-4C22-9B7D-2403A91CC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1EAF50-B923-4EF6-9D86-432AE41D9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BEE2DE-6D4D-40D3-967C-0348FEB03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540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1320D4-8151-47EB-9234-BAD21182F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2CFADF-1F39-4E54-9C2E-161CD9249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970A0E-1E3A-4F7D-BD80-44170BC8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8073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1C54B-A4CF-463F-AEA9-3307EA6F3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BB4C4-199C-4E63-B5DB-76A44BEFA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C4CEC-A974-497E-8E07-A180F8FAD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9161E-0B49-4B69-82BE-8890A2515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B1F052-AB18-4BCF-96B2-61F369A8A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0BB58-3FA0-4A2F-B794-7C4D6DDD2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1729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96315-11AF-4501-8C46-254564340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2FEF6-D206-49F4-B09B-236FB92233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E7467-E581-4A0B-9BAC-19771B96D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82028-C950-48EF-95F1-78DE122C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326AD-6C0E-4E70-8489-FFBF88F00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292B9-28AD-4F1E-A461-BB6B4D81A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5672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B2C7D3-F063-481D-B0DF-2E50C7DE9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E63BA-2D74-443F-A66E-3CCCB5576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17F42-152D-4622-A206-F9D6700EC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2B83E-B0C7-41C9-B7E1-D6327F43AB43}" type="datetimeFigureOut">
              <a:rPr lang="en-NZ" smtClean="0"/>
              <a:t>5/11/19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0FFB1-ADDB-4B11-8E29-7E12F87AD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58700-03F7-4011-B1FF-14558F9A9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8F1EE-86C9-4C2A-AC4E-4A927464AA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919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7714A2-F199-4B03-8A28-962FB8CB989D}"/>
              </a:ext>
            </a:extLst>
          </p:cNvPr>
          <p:cNvSpPr/>
          <p:nvPr/>
        </p:nvSpPr>
        <p:spPr>
          <a:xfrm>
            <a:off x="1997611" y="1669143"/>
            <a:ext cx="9512217" cy="27199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F78DF9-4001-480B-B8D8-0FEBDC7F03A3}"/>
              </a:ext>
            </a:extLst>
          </p:cNvPr>
          <p:cNvSpPr txBox="1"/>
          <p:nvPr/>
        </p:nvSpPr>
        <p:spPr>
          <a:xfrm>
            <a:off x="440787" y="5188857"/>
            <a:ext cx="113104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dirty="0"/>
              <a:t>This is one bar. </a:t>
            </a:r>
          </a:p>
          <a:p>
            <a:r>
              <a:rPr lang="en-NZ" sz="4000" dirty="0"/>
              <a:t>It is a small part of a whole piece of music.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C3C49-839C-4671-80CB-ED579A6FF3AE}"/>
                  </a:ext>
                </a:extLst>
              </p:cNvPr>
              <p:cNvSpPr txBox="1"/>
              <p:nvPr/>
            </p:nvSpPr>
            <p:spPr>
              <a:xfrm>
                <a:off x="492369" y="1977967"/>
                <a:ext cx="1927274" cy="18977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60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NZ" sz="66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NZ" sz="6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C3C49-839C-4671-80CB-ED579A6FF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69" y="1977967"/>
                <a:ext cx="1927274" cy="18977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AF5312FB-00A6-4581-9A43-9CC87BAD00F0}"/>
              </a:ext>
            </a:extLst>
          </p:cNvPr>
          <p:cNvGrpSpPr/>
          <p:nvPr/>
        </p:nvGrpSpPr>
        <p:grpSpPr>
          <a:xfrm>
            <a:off x="1997612" y="1669143"/>
            <a:ext cx="9512216" cy="2719977"/>
            <a:chOff x="1997612" y="1669143"/>
            <a:chExt cx="8665704" cy="271997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575C765-3632-4828-80CE-DF380EB7368E}"/>
                </a:ext>
              </a:extLst>
            </p:cNvPr>
            <p:cNvGrpSpPr/>
            <p:nvPr/>
          </p:nvGrpSpPr>
          <p:grpSpPr>
            <a:xfrm>
              <a:off x="1997612" y="1669143"/>
              <a:ext cx="4332852" cy="2719977"/>
              <a:chOff x="1997612" y="1669143"/>
              <a:chExt cx="4332852" cy="2719977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2DA0A68-5B9E-4142-8C93-4E9F12E61455}"/>
                  </a:ext>
                </a:extLst>
              </p:cNvPr>
              <p:cNvSpPr/>
              <p:nvPr/>
            </p:nvSpPr>
            <p:spPr>
              <a:xfrm>
                <a:off x="1997612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9509206-8527-4608-B7BA-30AD02C2A0DD}"/>
                  </a:ext>
                </a:extLst>
              </p:cNvPr>
              <p:cNvSpPr/>
              <p:nvPr/>
            </p:nvSpPr>
            <p:spPr>
              <a:xfrm>
                <a:off x="4164038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F396A47-3E72-4545-A5A7-ECBF21AD23A3}"/>
                </a:ext>
              </a:extLst>
            </p:cNvPr>
            <p:cNvGrpSpPr/>
            <p:nvPr/>
          </p:nvGrpSpPr>
          <p:grpSpPr>
            <a:xfrm>
              <a:off x="6330464" y="1669143"/>
              <a:ext cx="4332852" cy="2719977"/>
              <a:chOff x="1997612" y="1669143"/>
              <a:chExt cx="4332852" cy="2719977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31FA33D-38E6-4DB9-8236-E0394122B987}"/>
                  </a:ext>
                </a:extLst>
              </p:cNvPr>
              <p:cNvSpPr/>
              <p:nvPr/>
            </p:nvSpPr>
            <p:spPr>
              <a:xfrm>
                <a:off x="1997612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C85394C-6F78-4469-90F9-C68679D0A7A3}"/>
                  </a:ext>
                </a:extLst>
              </p:cNvPr>
              <p:cNvSpPr/>
              <p:nvPr/>
            </p:nvSpPr>
            <p:spPr>
              <a:xfrm>
                <a:off x="4164038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3F2465F2-5E27-4494-A096-6B51FB880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1825" y="1874520"/>
            <a:ext cx="895000" cy="25146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74DBD7C-A6F7-2042-A0DE-0B15C7145C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6637" y="1977967"/>
            <a:ext cx="661960" cy="202859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6A701AD-FAAF-A449-B957-63C1A2E1C7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54765" y="1977967"/>
            <a:ext cx="661960" cy="202859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21C92C4-9F59-0F45-A71E-D118246AF5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56589" y="1977967"/>
            <a:ext cx="661960" cy="202859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BAC0400-55A5-6D41-971F-8A9FA7B495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7869" y="1977967"/>
            <a:ext cx="661960" cy="202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28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7714A2-F199-4B03-8A28-962FB8CB989D}"/>
              </a:ext>
            </a:extLst>
          </p:cNvPr>
          <p:cNvSpPr/>
          <p:nvPr/>
        </p:nvSpPr>
        <p:spPr>
          <a:xfrm>
            <a:off x="1997611" y="1669143"/>
            <a:ext cx="9512217" cy="27199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F78DF9-4001-480B-B8D8-0FEBDC7F03A3}"/>
              </a:ext>
            </a:extLst>
          </p:cNvPr>
          <p:cNvSpPr txBox="1"/>
          <p:nvPr/>
        </p:nvSpPr>
        <p:spPr>
          <a:xfrm>
            <a:off x="440787" y="5188857"/>
            <a:ext cx="113104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dirty="0"/>
              <a:t>There is a rest in the fourth bar. </a:t>
            </a:r>
          </a:p>
          <a:p>
            <a:r>
              <a:rPr lang="en-NZ" sz="4000" dirty="0"/>
              <a:t>Clap the rhythm.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C3C49-839C-4671-80CB-ED579A6FF3AE}"/>
                  </a:ext>
                </a:extLst>
              </p:cNvPr>
              <p:cNvSpPr txBox="1"/>
              <p:nvPr/>
            </p:nvSpPr>
            <p:spPr>
              <a:xfrm>
                <a:off x="492369" y="1977967"/>
                <a:ext cx="1927274" cy="18977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60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NZ" sz="66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NZ" sz="6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C3C49-839C-4671-80CB-ED579A6FF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69" y="1977967"/>
                <a:ext cx="1927274" cy="18977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AF5312FB-00A6-4581-9A43-9CC87BAD00F0}"/>
              </a:ext>
            </a:extLst>
          </p:cNvPr>
          <p:cNvGrpSpPr/>
          <p:nvPr/>
        </p:nvGrpSpPr>
        <p:grpSpPr>
          <a:xfrm>
            <a:off x="1997612" y="1669143"/>
            <a:ext cx="9512216" cy="2719977"/>
            <a:chOff x="1997612" y="1669143"/>
            <a:chExt cx="8665704" cy="271997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575C765-3632-4828-80CE-DF380EB7368E}"/>
                </a:ext>
              </a:extLst>
            </p:cNvPr>
            <p:cNvGrpSpPr/>
            <p:nvPr/>
          </p:nvGrpSpPr>
          <p:grpSpPr>
            <a:xfrm>
              <a:off x="1997612" y="1669143"/>
              <a:ext cx="4332852" cy="2719977"/>
              <a:chOff x="1997612" y="1669143"/>
              <a:chExt cx="4332852" cy="2719977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2DA0A68-5B9E-4142-8C93-4E9F12E61455}"/>
                  </a:ext>
                </a:extLst>
              </p:cNvPr>
              <p:cNvSpPr/>
              <p:nvPr/>
            </p:nvSpPr>
            <p:spPr>
              <a:xfrm>
                <a:off x="1997612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9509206-8527-4608-B7BA-30AD02C2A0DD}"/>
                  </a:ext>
                </a:extLst>
              </p:cNvPr>
              <p:cNvSpPr/>
              <p:nvPr/>
            </p:nvSpPr>
            <p:spPr>
              <a:xfrm>
                <a:off x="4164038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F396A47-3E72-4545-A5A7-ECBF21AD23A3}"/>
                </a:ext>
              </a:extLst>
            </p:cNvPr>
            <p:cNvGrpSpPr/>
            <p:nvPr/>
          </p:nvGrpSpPr>
          <p:grpSpPr>
            <a:xfrm>
              <a:off x="6330464" y="1669143"/>
              <a:ext cx="4332852" cy="2719977"/>
              <a:chOff x="1997612" y="1669143"/>
              <a:chExt cx="4332852" cy="2719977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31FA33D-38E6-4DB9-8236-E0394122B987}"/>
                  </a:ext>
                </a:extLst>
              </p:cNvPr>
              <p:cNvSpPr/>
              <p:nvPr/>
            </p:nvSpPr>
            <p:spPr>
              <a:xfrm>
                <a:off x="1997612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C85394C-6F78-4469-90F9-C68679D0A7A3}"/>
                  </a:ext>
                </a:extLst>
              </p:cNvPr>
              <p:cNvSpPr/>
              <p:nvPr/>
            </p:nvSpPr>
            <p:spPr>
              <a:xfrm>
                <a:off x="4164038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3F2465F2-5E27-4494-A096-6B51FB880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1825" y="1874520"/>
            <a:ext cx="895000" cy="2514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DA71E68-A995-4B1A-9757-E0CE79F306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2896" y="1977967"/>
            <a:ext cx="650487" cy="200514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53AD9F9-3184-454E-BF3B-558C55F5EB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6637" y="1977967"/>
            <a:ext cx="661960" cy="202859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E52B200-0B43-2E47-9F77-A20E0A8188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18189" y="1977967"/>
            <a:ext cx="661960" cy="202859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6FDBE84-2B78-4A45-9D2D-84A91F4440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32205" y="1977967"/>
            <a:ext cx="661960" cy="202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01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7714A2-F199-4B03-8A28-962FB8CB989D}"/>
              </a:ext>
            </a:extLst>
          </p:cNvPr>
          <p:cNvSpPr/>
          <p:nvPr/>
        </p:nvSpPr>
        <p:spPr>
          <a:xfrm>
            <a:off x="1997611" y="1669143"/>
            <a:ext cx="9512217" cy="27199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F78DF9-4001-480B-B8D8-0FEBDC7F03A3}"/>
              </a:ext>
            </a:extLst>
          </p:cNvPr>
          <p:cNvSpPr txBox="1"/>
          <p:nvPr/>
        </p:nvSpPr>
        <p:spPr>
          <a:xfrm>
            <a:off x="440787" y="5188857"/>
            <a:ext cx="113104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dirty="0"/>
              <a:t>There are rests in the second and fourth bar. </a:t>
            </a:r>
          </a:p>
          <a:p>
            <a:r>
              <a:rPr lang="en-NZ" sz="4000" dirty="0"/>
              <a:t>Clap the rhythm.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C3C49-839C-4671-80CB-ED579A6FF3AE}"/>
                  </a:ext>
                </a:extLst>
              </p:cNvPr>
              <p:cNvSpPr txBox="1"/>
              <p:nvPr/>
            </p:nvSpPr>
            <p:spPr>
              <a:xfrm>
                <a:off x="492369" y="1977967"/>
                <a:ext cx="1927274" cy="18977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60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NZ" sz="66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NZ" sz="6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C3C49-839C-4671-80CB-ED579A6FF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69" y="1977967"/>
                <a:ext cx="1927274" cy="18977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AF5312FB-00A6-4581-9A43-9CC87BAD00F0}"/>
              </a:ext>
            </a:extLst>
          </p:cNvPr>
          <p:cNvGrpSpPr/>
          <p:nvPr/>
        </p:nvGrpSpPr>
        <p:grpSpPr>
          <a:xfrm>
            <a:off x="1997612" y="1669143"/>
            <a:ext cx="9512216" cy="2719977"/>
            <a:chOff x="1997612" y="1669143"/>
            <a:chExt cx="8665704" cy="271997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575C765-3632-4828-80CE-DF380EB7368E}"/>
                </a:ext>
              </a:extLst>
            </p:cNvPr>
            <p:cNvGrpSpPr/>
            <p:nvPr/>
          </p:nvGrpSpPr>
          <p:grpSpPr>
            <a:xfrm>
              <a:off x="1997612" y="1669143"/>
              <a:ext cx="4332852" cy="2719977"/>
              <a:chOff x="1997612" y="1669143"/>
              <a:chExt cx="4332852" cy="2719977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2DA0A68-5B9E-4142-8C93-4E9F12E61455}"/>
                  </a:ext>
                </a:extLst>
              </p:cNvPr>
              <p:cNvSpPr/>
              <p:nvPr/>
            </p:nvSpPr>
            <p:spPr>
              <a:xfrm>
                <a:off x="1997612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9509206-8527-4608-B7BA-30AD02C2A0DD}"/>
                  </a:ext>
                </a:extLst>
              </p:cNvPr>
              <p:cNvSpPr/>
              <p:nvPr/>
            </p:nvSpPr>
            <p:spPr>
              <a:xfrm>
                <a:off x="4164038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F396A47-3E72-4545-A5A7-ECBF21AD23A3}"/>
                </a:ext>
              </a:extLst>
            </p:cNvPr>
            <p:cNvGrpSpPr/>
            <p:nvPr/>
          </p:nvGrpSpPr>
          <p:grpSpPr>
            <a:xfrm>
              <a:off x="6330464" y="1669143"/>
              <a:ext cx="4332852" cy="2719977"/>
              <a:chOff x="1997612" y="1669143"/>
              <a:chExt cx="4332852" cy="2719977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31FA33D-38E6-4DB9-8236-E0394122B987}"/>
                  </a:ext>
                </a:extLst>
              </p:cNvPr>
              <p:cNvSpPr/>
              <p:nvPr/>
            </p:nvSpPr>
            <p:spPr>
              <a:xfrm>
                <a:off x="1997612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C85394C-6F78-4469-90F9-C68679D0A7A3}"/>
                  </a:ext>
                </a:extLst>
              </p:cNvPr>
              <p:cNvSpPr/>
              <p:nvPr/>
            </p:nvSpPr>
            <p:spPr>
              <a:xfrm>
                <a:off x="4164038" y="1669143"/>
                <a:ext cx="2166426" cy="2719977"/>
              </a:xfrm>
              <a:prstGeom prst="rect">
                <a:avLst/>
              </a:prstGeom>
              <a:noFill/>
              <a:ln w="38100"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3F2465F2-5E27-4494-A096-6B51FB880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1825" y="1874520"/>
            <a:ext cx="895000" cy="2514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DA71E68-A995-4B1A-9757-E0CE79F306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2896" y="1977967"/>
            <a:ext cx="650487" cy="200514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272678F-3601-4766-92F3-6A737F9EF4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9449" y="2026558"/>
            <a:ext cx="650487" cy="200514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C6E8E7B-9F9B-C545-931B-653EE545D8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6637" y="1977967"/>
            <a:ext cx="661960" cy="202859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2E1D9E8-DFD3-E34F-94D6-FD8648C14A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59053" y="1977967"/>
            <a:ext cx="661960" cy="202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07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7714A2-F199-4B03-8A28-962FB8CB989D}"/>
              </a:ext>
            </a:extLst>
          </p:cNvPr>
          <p:cNvSpPr/>
          <p:nvPr/>
        </p:nvSpPr>
        <p:spPr>
          <a:xfrm>
            <a:off x="1982262" y="1681020"/>
            <a:ext cx="9512217" cy="27199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F78DF9-4001-480B-B8D8-0FEBDC7F03A3}"/>
              </a:ext>
            </a:extLst>
          </p:cNvPr>
          <p:cNvSpPr txBox="1"/>
          <p:nvPr/>
        </p:nvSpPr>
        <p:spPr>
          <a:xfrm>
            <a:off x="388257" y="5176979"/>
            <a:ext cx="113104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dirty="0"/>
              <a:t>The note with a tail is a quaver.</a:t>
            </a:r>
          </a:p>
          <a:p>
            <a:r>
              <a:rPr lang="en-NZ" sz="4000" dirty="0"/>
              <a:t>What fraction of a whole bar is it? Clap the rhythm.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C3C49-839C-4671-80CB-ED579A6FF3AE}"/>
                  </a:ext>
                </a:extLst>
              </p:cNvPr>
              <p:cNvSpPr txBox="1"/>
              <p:nvPr/>
            </p:nvSpPr>
            <p:spPr>
              <a:xfrm>
                <a:off x="492369" y="1977967"/>
                <a:ext cx="1927274" cy="18977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60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NZ" sz="66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NZ" sz="6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C3C49-839C-4671-80CB-ED579A6FF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69" y="1977967"/>
                <a:ext cx="1927274" cy="18977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C85394C-6F78-4469-90F9-C68679D0A7A3}"/>
              </a:ext>
            </a:extLst>
          </p:cNvPr>
          <p:cNvSpPr/>
          <p:nvPr/>
        </p:nvSpPr>
        <p:spPr>
          <a:xfrm>
            <a:off x="9131774" y="1669143"/>
            <a:ext cx="2378054" cy="2719977"/>
          </a:xfrm>
          <a:prstGeom prst="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F2465F2-5E27-4494-A096-6B51FB880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1825" y="1874520"/>
            <a:ext cx="895000" cy="25146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05A0DE93-CC14-41A5-8ABC-682A9484D940}"/>
              </a:ext>
            </a:extLst>
          </p:cNvPr>
          <p:cNvGrpSpPr/>
          <p:nvPr/>
        </p:nvGrpSpPr>
        <p:grpSpPr>
          <a:xfrm>
            <a:off x="1982263" y="1681021"/>
            <a:ext cx="2378054" cy="2719977"/>
            <a:chOff x="1997612" y="1669143"/>
            <a:chExt cx="2205013" cy="271997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2DA0A68-5B9E-4142-8C93-4E9F12E61455}"/>
                </a:ext>
              </a:extLst>
            </p:cNvPr>
            <p:cNvSpPr/>
            <p:nvPr/>
          </p:nvSpPr>
          <p:spPr>
            <a:xfrm>
              <a:off x="1997612" y="1669143"/>
              <a:ext cx="1088274" cy="2719977"/>
            </a:xfrm>
            <a:prstGeom prst="rect">
              <a:avLst/>
            </a:prstGeom>
            <a:noFill/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3320087-C106-4119-92F5-A091A08FFCDB}"/>
                </a:ext>
              </a:extLst>
            </p:cNvPr>
            <p:cNvSpPr/>
            <p:nvPr/>
          </p:nvSpPr>
          <p:spPr>
            <a:xfrm>
              <a:off x="3114351" y="1669143"/>
              <a:ext cx="1088274" cy="2719977"/>
            </a:xfrm>
            <a:prstGeom prst="rect">
              <a:avLst/>
            </a:prstGeom>
            <a:noFill/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4BF95C37-CF97-4F5D-BE75-C0BC571694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6171" y="2061603"/>
            <a:ext cx="1022479" cy="190814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03C83B6-A6C3-4CA0-8AE2-725D8755CC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75198" y="2074852"/>
            <a:ext cx="1022479" cy="190814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7B23854-64E3-42D9-AC1E-405E4075B8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49062" y="2001382"/>
            <a:ext cx="661960" cy="202859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EDD2E7D3-6F53-4D78-A113-8D0DF72D2928}"/>
              </a:ext>
            </a:extLst>
          </p:cNvPr>
          <p:cNvGrpSpPr/>
          <p:nvPr/>
        </p:nvGrpSpPr>
        <p:grpSpPr>
          <a:xfrm>
            <a:off x="4375666" y="1669143"/>
            <a:ext cx="4740759" cy="2719977"/>
            <a:chOff x="4375666" y="1669143"/>
            <a:chExt cx="4740759" cy="271997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9509206-8527-4608-B7BA-30AD02C2A0DD}"/>
                </a:ext>
              </a:extLst>
            </p:cNvPr>
            <p:cNvSpPr/>
            <p:nvPr/>
          </p:nvSpPr>
          <p:spPr>
            <a:xfrm>
              <a:off x="4375666" y="1669143"/>
              <a:ext cx="2378054" cy="2719977"/>
            </a:xfrm>
            <a:prstGeom prst="rect">
              <a:avLst/>
            </a:prstGeom>
            <a:noFill/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9A36850-A36C-4615-A909-5DBC9998838E}"/>
                </a:ext>
              </a:extLst>
            </p:cNvPr>
            <p:cNvSpPr/>
            <p:nvPr/>
          </p:nvSpPr>
          <p:spPr>
            <a:xfrm>
              <a:off x="6738371" y="1669143"/>
              <a:ext cx="2378054" cy="2719977"/>
            </a:xfrm>
            <a:prstGeom prst="rect">
              <a:avLst/>
            </a:prstGeom>
            <a:noFill/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pic>
        <p:nvPicPr>
          <p:cNvPr id="35" name="Picture 34">
            <a:extLst>
              <a:ext uri="{FF2B5EF4-FFF2-40B4-BE49-F238E27FC236}">
                <a16:creationId xmlns:a16="http://schemas.microsoft.com/office/drawing/2014/main" id="{D4DF5EE5-0786-4A32-B7D1-D666F6781D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14156" y="2001381"/>
            <a:ext cx="661960" cy="202859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5DBD050-2442-4282-8BD4-DB47BFC447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43774" y="2014631"/>
            <a:ext cx="661960" cy="202859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604805CE-1407-4BFF-83FB-284E35F1140D}"/>
              </a:ext>
            </a:extLst>
          </p:cNvPr>
          <p:cNvSpPr/>
          <p:nvPr/>
        </p:nvSpPr>
        <p:spPr>
          <a:xfrm>
            <a:off x="1997761" y="1681020"/>
            <a:ext cx="2378054" cy="2719977"/>
          </a:xfrm>
          <a:prstGeom prst="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0082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7714A2-F199-4B03-8A28-962FB8CB989D}"/>
              </a:ext>
            </a:extLst>
          </p:cNvPr>
          <p:cNvSpPr/>
          <p:nvPr/>
        </p:nvSpPr>
        <p:spPr>
          <a:xfrm>
            <a:off x="1982262" y="1681020"/>
            <a:ext cx="9512217" cy="27199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F78DF9-4001-480B-B8D8-0FEBDC7F03A3}"/>
              </a:ext>
            </a:extLst>
          </p:cNvPr>
          <p:cNvSpPr txBox="1"/>
          <p:nvPr/>
        </p:nvSpPr>
        <p:spPr>
          <a:xfrm>
            <a:off x="328880" y="5188857"/>
            <a:ext cx="113104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dirty="0"/>
              <a:t>Two quavers can be joined. What fraction of a whole bar do two quavers make? Clap the rhythm.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C3C49-839C-4671-80CB-ED579A6FF3AE}"/>
                  </a:ext>
                </a:extLst>
              </p:cNvPr>
              <p:cNvSpPr txBox="1"/>
              <p:nvPr/>
            </p:nvSpPr>
            <p:spPr>
              <a:xfrm>
                <a:off x="492369" y="1977967"/>
                <a:ext cx="1927274" cy="18977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660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NZ" sz="66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NZ" sz="6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BAC3C49-839C-4671-80CB-ED579A6FF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69" y="1977967"/>
                <a:ext cx="1927274" cy="18977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C85394C-6F78-4469-90F9-C68679D0A7A3}"/>
              </a:ext>
            </a:extLst>
          </p:cNvPr>
          <p:cNvSpPr/>
          <p:nvPr/>
        </p:nvSpPr>
        <p:spPr>
          <a:xfrm>
            <a:off x="9131774" y="1669143"/>
            <a:ext cx="2378054" cy="2719977"/>
          </a:xfrm>
          <a:prstGeom prst="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F2465F2-5E27-4494-A096-6B51FB880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1825" y="1874520"/>
            <a:ext cx="895000" cy="25146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05A0DE93-CC14-41A5-8ABC-682A9484D940}"/>
              </a:ext>
            </a:extLst>
          </p:cNvPr>
          <p:cNvGrpSpPr/>
          <p:nvPr/>
        </p:nvGrpSpPr>
        <p:grpSpPr>
          <a:xfrm>
            <a:off x="4391164" y="1681018"/>
            <a:ext cx="2378054" cy="2719977"/>
            <a:chOff x="1997612" y="1669143"/>
            <a:chExt cx="2205013" cy="271997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2DA0A68-5B9E-4142-8C93-4E9F12E61455}"/>
                </a:ext>
              </a:extLst>
            </p:cNvPr>
            <p:cNvSpPr/>
            <p:nvPr/>
          </p:nvSpPr>
          <p:spPr>
            <a:xfrm>
              <a:off x="1997612" y="1669143"/>
              <a:ext cx="1088274" cy="2719977"/>
            </a:xfrm>
            <a:prstGeom prst="rect">
              <a:avLst/>
            </a:prstGeom>
            <a:noFill/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3320087-C106-4119-92F5-A091A08FFCDB}"/>
                </a:ext>
              </a:extLst>
            </p:cNvPr>
            <p:cNvSpPr/>
            <p:nvPr/>
          </p:nvSpPr>
          <p:spPr>
            <a:xfrm>
              <a:off x="3114351" y="1669143"/>
              <a:ext cx="1088274" cy="2719977"/>
            </a:xfrm>
            <a:prstGeom prst="rect">
              <a:avLst/>
            </a:prstGeom>
            <a:noFill/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57B23854-64E3-42D9-AC1E-405E4075B8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6637" y="1977967"/>
            <a:ext cx="661960" cy="202859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EDD2E7D3-6F53-4D78-A113-8D0DF72D2928}"/>
              </a:ext>
            </a:extLst>
          </p:cNvPr>
          <p:cNvGrpSpPr/>
          <p:nvPr/>
        </p:nvGrpSpPr>
        <p:grpSpPr>
          <a:xfrm>
            <a:off x="4375666" y="1669143"/>
            <a:ext cx="4740759" cy="2719977"/>
            <a:chOff x="4375666" y="1669143"/>
            <a:chExt cx="4740759" cy="271997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9509206-8527-4608-B7BA-30AD02C2A0DD}"/>
                </a:ext>
              </a:extLst>
            </p:cNvPr>
            <p:cNvSpPr/>
            <p:nvPr/>
          </p:nvSpPr>
          <p:spPr>
            <a:xfrm>
              <a:off x="4375666" y="1669143"/>
              <a:ext cx="2378054" cy="2719977"/>
            </a:xfrm>
            <a:prstGeom prst="rect">
              <a:avLst/>
            </a:prstGeom>
            <a:noFill/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9A36850-A36C-4615-A909-5DBC9998838E}"/>
                </a:ext>
              </a:extLst>
            </p:cNvPr>
            <p:cNvSpPr/>
            <p:nvPr/>
          </p:nvSpPr>
          <p:spPr>
            <a:xfrm>
              <a:off x="6738371" y="1669143"/>
              <a:ext cx="2378054" cy="2719977"/>
            </a:xfrm>
            <a:prstGeom prst="rect">
              <a:avLst/>
            </a:prstGeom>
            <a:noFill/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pic>
        <p:nvPicPr>
          <p:cNvPr id="35" name="Picture 34">
            <a:extLst>
              <a:ext uri="{FF2B5EF4-FFF2-40B4-BE49-F238E27FC236}">
                <a16:creationId xmlns:a16="http://schemas.microsoft.com/office/drawing/2014/main" id="{D4DF5EE5-0786-4A32-B7D1-D666F6781D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14156" y="2001381"/>
            <a:ext cx="661960" cy="202859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604805CE-1407-4BFF-83FB-284E35F1140D}"/>
              </a:ext>
            </a:extLst>
          </p:cNvPr>
          <p:cNvSpPr/>
          <p:nvPr/>
        </p:nvSpPr>
        <p:spPr>
          <a:xfrm>
            <a:off x="1997761" y="1681020"/>
            <a:ext cx="2378054" cy="2719977"/>
          </a:xfrm>
          <a:prstGeom prst="rect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41488A-805C-4386-83B1-165077DCCD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53653" y="1992456"/>
            <a:ext cx="1675555" cy="201410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95A9248-A952-47BE-8F4C-D8E97942C4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71960" y="2033957"/>
            <a:ext cx="1675555" cy="201410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2932B6CF-00E8-416C-B619-0CF0E7D1CFC7}"/>
              </a:ext>
            </a:extLst>
          </p:cNvPr>
          <p:cNvGrpSpPr/>
          <p:nvPr/>
        </p:nvGrpSpPr>
        <p:grpSpPr>
          <a:xfrm>
            <a:off x="9116276" y="1681017"/>
            <a:ext cx="2378054" cy="2719977"/>
            <a:chOff x="1997612" y="1669143"/>
            <a:chExt cx="2205013" cy="271997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E44556-E4EF-4CB7-9A23-20526B70705D}"/>
                </a:ext>
              </a:extLst>
            </p:cNvPr>
            <p:cNvSpPr/>
            <p:nvPr/>
          </p:nvSpPr>
          <p:spPr>
            <a:xfrm>
              <a:off x="1997612" y="1669143"/>
              <a:ext cx="1088274" cy="2719977"/>
            </a:xfrm>
            <a:prstGeom prst="rect">
              <a:avLst/>
            </a:prstGeom>
            <a:noFill/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6A869EE-1373-4E7C-976E-2B48F6A97A7F}"/>
                </a:ext>
              </a:extLst>
            </p:cNvPr>
            <p:cNvSpPr/>
            <p:nvPr/>
          </p:nvSpPr>
          <p:spPr>
            <a:xfrm>
              <a:off x="3114351" y="1669143"/>
              <a:ext cx="1088274" cy="2719977"/>
            </a:xfrm>
            <a:prstGeom prst="rect">
              <a:avLst/>
            </a:prstGeom>
            <a:noFill/>
            <a:ln w="381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40903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15598A-8698-46E2-8FC1-069E01B0099D}"/>
</file>

<file path=customXml/itemProps2.xml><?xml version="1.0" encoding="utf-8"?>
<ds:datastoreItem xmlns:ds="http://schemas.openxmlformats.org/officeDocument/2006/customXml" ds:itemID="{FD235376-4395-4BB7-B2E5-9DDDA585C7C4}"/>
</file>

<file path=customXml/itemProps3.xml><?xml version="1.0" encoding="utf-8"?>
<ds:datastoreItem xmlns:ds="http://schemas.openxmlformats.org/officeDocument/2006/customXml" ds:itemID="{55115128-18DC-4BB0-A290-8DB917530545}"/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92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11</cp:revision>
  <dcterms:created xsi:type="dcterms:W3CDTF">2019-10-08T00:47:08Z</dcterms:created>
  <dcterms:modified xsi:type="dcterms:W3CDTF">2019-11-04T20:26:16Z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