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4" r:id="rId5"/>
    <p:sldId id="263" r:id="rId6"/>
    <p:sldId id="257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49FBA-C544-46C8-873C-7CF3FD654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3FCE6D-3744-453C-92F5-11480D296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78CA-2F64-4D09-A06B-65D5305B6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0172-860E-4006-B4BA-ACD808461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0C1EA-14F8-4745-9415-1AEC4ACE9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534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EA616-8EAB-4602-8DB4-14D86117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F75BA-074B-453C-B33D-F16BEBC7D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2D1F6-3253-4E64-92B3-C9E082B2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5FCBF-0EF2-42EE-9CA1-DCF7331BD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F599F-BE7B-4AEC-97F6-0A87DC196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797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4E2370-CE98-4B03-8A70-258CDB734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1BE9F8-1859-4A31-83A5-30AB41763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D4B30-8A25-4693-AB7E-EC8BF54F5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AF213-F79F-41EF-9828-6612DD7B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1C908-F656-4A6B-93A5-5DD0D952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083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51881-7DB3-41B5-883C-0F90DAFC2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233D8-1B68-4722-B4F4-D7A121348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D7E57-6EE5-47E2-889B-8BE55476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3626A-B2A8-4ADB-BB00-EA7A2DBF8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3F907-0283-42D8-873E-3C457262A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323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28E29-5EE6-42A9-A64A-054F59280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2FBB3-1370-4EAD-9DC1-3FA23D69E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08A3E-67C6-4688-8599-250005D8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7D3ED-7C29-4710-B595-FB744674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33059-F21F-4E27-B6B9-A808C02A6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298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DF6DD-C853-4DAD-8A20-D4A840186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C3F70-BF3B-4A5A-BC28-B222A8FE4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66DAAF-9FF9-4507-9D1A-B1E3616C7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97753-24FE-452C-8379-8EEF1105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550D-40FD-4D1C-BDF8-26954B8A2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D6241-D684-4D86-8DDC-E15EA118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821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32452-FBA8-4055-9E57-0837660BD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0A667-469B-4ED4-9590-2F33187BD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1D37B-45E1-4947-9BFE-43E58CA79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9E2A5-7673-47C8-BF4D-14DA4384A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BE67C9-2FD5-4B2B-87CD-912164776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FE5039-7284-483A-9BCD-1455E8292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4DC63-7EE6-4EFF-998C-DFDE53ED5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948A1E-0F02-4FAA-A5B0-4CBD20DA2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682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83AC2-48AE-44ED-A0C2-779BA7B9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79A998-0D54-48E9-9E94-65DD4FBD6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4BC7D9-FEA2-4FB7-BF97-89B873EDE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05B85-3826-4FEE-AE7B-21027D597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7246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5E2F6B-2B83-4EAD-BF84-30F803886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9ED7B1-0594-481E-B722-21EDC1062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EBF3C-5E45-4B50-8714-30B090A9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380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5C5F-37FF-4286-91D2-8D29BAAAE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CF1DA-36DE-4252-AD1C-ABD64D824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358B1-C08D-4F07-A6E0-941EA8C26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7521B-A1A0-421A-AFC7-C45220BE9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5FDD3-0BE5-4198-86EE-DD3CE5D86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CD050-F5F6-4397-9ECE-B96C7185B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53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42A8F-53BC-4B67-A4F0-296788F47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00BECA-D0A8-421B-A82F-68D161751A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AAA79-51DB-4817-9E53-B090A605D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C8F03-EED8-424F-A900-701AB1A0A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C4BF8-DFA8-461B-88BD-75D2C57D8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D3A79-3989-4A34-A75A-F3CF005A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884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B7ECAC-360D-4B5D-AB02-94D88030C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F1CE4-DB17-4532-BAA8-EB4FF585C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DB551-81A5-4611-BDAD-E789B7DE6C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69FBB-CDA1-4443-A723-428359064155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4D822-8721-4B44-871C-D2B368BF2B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9C7D4-DA10-46FD-82F5-13E9D2E3E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648DE-4C03-4058-BE5E-CFEDB54B7A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5707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outdoor, outdoor object, star, night&#10;&#10;Description automatically generated">
            <a:extLst>
              <a:ext uri="{FF2B5EF4-FFF2-40B4-BE49-F238E27FC236}">
                <a16:creationId xmlns:a16="http://schemas.microsoft.com/office/drawing/2014/main" id="{2C32F3A5-3285-427B-8728-5F681D7D29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18" y="0"/>
            <a:ext cx="12209417" cy="74973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91B5E4-92ED-4F86-BB0C-7A0CF34E050A}"/>
              </a:ext>
            </a:extLst>
          </p:cNvPr>
          <p:cNvSpPr txBox="1"/>
          <p:nvPr/>
        </p:nvSpPr>
        <p:spPr>
          <a:xfrm>
            <a:off x="609600" y="475488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chemeClr val="bg1"/>
                </a:solidFill>
              </a:rPr>
              <a:t>What are stars?</a:t>
            </a:r>
          </a:p>
          <a:p>
            <a:r>
              <a:rPr lang="en-NZ" sz="3600" dirty="0">
                <a:solidFill>
                  <a:schemeClr val="bg1"/>
                </a:solidFill>
              </a:rPr>
              <a:t>Where do you see them?</a:t>
            </a:r>
          </a:p>
          <a:p>
            <a:r>
              <a:rPr lang="en-NZ" sz="3600" dirty="0">
                <a:solidFill>
                  <a:schemeClr val="bg1"/>
                </a:solidFill>
              </a:rPr>
              <a:t>When do you see them?</a:t>
            </a:r>
          </a:p>
          <a:p>
            <a:r>
              <a:rPr lang="en-NZ" sz="3600" dirty="0">
                <a:solidFill>
                  <a:schemeClr val="bg1"/>
                </a:solidFill>
              </a:rPr>
              <a:t>Are they still there during the day?</a:t>
            </a:r>
          </a:p>
        </p:txBody>
      </p:sp>
    </p:spTree>
    <p:extLst>
      <p:ext uri="{BB962C8B-B14F-4D97-AF65-F5344CB8AC3E}">
        <p14:creationId xmlns:p14="http://schemas.microsoft.com/office/powerpoint/2010/main" val="308119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4F1A09D-6EEE-4227-B3EF-35CDB02490BC}"/>
              </a:ext>
            </a:extLst>
          </p:cNvPr>
          <p:cNvGrpSpPr/>
          <p:nvPr/>
        </p:nvGrpSpPr>
        <p:grpSpPr>
          <a:xfrm>
            <a:off x="244823" y="607889"/>
            <a:ext cx="5515897" cy="5521202"/>
            <a:chOff x="2713703" y="82108"/>
            <a:chExt cx="6636775" cy="6643157"/>
          </a:xfrm>
          <a:solidFill>
            <a:srgbClr val="FFFF00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902298D-AB27-4265-8AE0-5ACB5097F8DD}"/>
                </a:ext>
              </a:extLst>
            </p:cNvPr>
            <p:cNvSpPr/>
            <p:nvPr/>
          </p:nvSpPr>
          <p:spPr>
            <a:xfrm>
              <a:off x="4925962" y="2300749"/>
              <a:ext cx="2212258" cy="2212258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5A4ED60D-94B1-4CDC-9B94-A07A52DCFB37}"/>
                </a:ext>
              </a:extLst>
            </p:cNvPr>
            <p:cNvSpPr/>
            <p:nvPr/>
          </p:nvSpPr>
          <p:spPr>
            <a:xfrm>
              <a:off x="4925962" y="82108"/>
              <a:ext cx="2212258" cy="2212258"/>
            </a:xfrm>
            <a:prstGeom prst="rtTriangl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B11955C6-2746-427B-A8D5-C3969E192093}"/>
                </a:ext>
              </a:extLst>
            </p:cNvPr>
            <p:cNvSpPr/>
            <p:nvPr/>
          </p:nvSpPr>
          <p:spPr>
            <a:xfrm rot="5400000">
              <a:off x="7138220" y="2305796"/>
              <a:ext cx="2212258" cy="2212258"/>
            </a:xfrm>
            <a:prstGeom prst="rtTriangl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0F2C715C-02C0-4D7A-A470-3ABBF3D1CA3C}"/>
                </a:ext>
              </a:extLst>
            </p:cNvPr>
            <p:cNvSpPr/>
            <p:nvPr/>
          </p:nvSpPr>
          <p:spPr>
            <a:xfrm rot="10800000">
              <a:off x="4925962" y="4513007"/>
              <a:ext cx="2212258" cy="2212258"/>
            </a:xfrm>
            <a:prstGeom prst="rtTriangl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4547400A-9864-4EFD-BC82-9ECE1A4959BD}"/>
                </a:ext>
              </a:extLst>
            </p:cNvPr>
            <p:cNvSpPr/>
            <p:nvPr/>
          </p:nvSpPr>
          <p:spPr>
            <a:xfrm rot="16200000">
              <a:off x="2713703" y="2300749"/>
              <a:ext cx="2212258" cy="2212258"/>
            </a:xfrm>
            <a:prstGeom prst="rtTriangl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5447F6A-E069-469F-82E1-29FE9B06571D}"/>
              </a:ext>
            </a:extLst>
          </p:cNvPr>
          <p:cNvGrpSpPr/>
          <p:nvPr/>
        </p:nvGrpSpPr>
        <p:grpSpPr>
          <a:xfrm>
            <a:off x="6096000" y="525740"/>
            <a:ext cx="5696932" cy="5690804"/>
            <a:chOff x="2932937" y="593952"/>
            <a:chExt cx="5696932" cy="569080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5AA2E76-7AB2-442F-A9FB-9D70FACE3488}"/>
                </a:ext>
              </a:extLst>
            </p:cNvPr>
            <p:cNvGrpSpPr/>
            <p:nvPr/>
          </p:nvGrpSpPr>
          <p:grpSpPr>
            <a:xfrm>
              <a:off x="3017741" y="678755"/>
              <a:ext cx="5515897" cy="5521202"/>
              <a:chOff x="2713703" y="82108"/>
              <a:chExt cx="6636775" cy="6643157"/>
            </a:xfrm>
            <a:solidFill>
              <a:srgbClr val="FFFF00"/>
            </a:solidFill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BDEDEC-D248-4FC2-955D-DC61272A0B20}"/>
                  </a:ext>
                </a:extLst>
              </p:cNvPr>
              <p:cNvSpPr/>
              <p:nvPr/>
            </p:nvSpPr>
            <p:spPr>
              <a:xfrm>
                <a:off x="4925962" y="2300749"/>
                <a:ext cx="2212258" cy="2212258"/>
              </a:xfrm>
              <a:prstGeom prst="rect">
                <a:avLst/>
              </a:prstGeom>
              <a:solidFill>
                <a:srgbClr val="FFC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1225517D-4981-4880-90EC-506FD5874479}"/>
                  </a:ext>
                </a:extLst>
              </p:cNvPr>
              <p:cNvSpPr/>
              <p:nvPr/>
            </p:nvSpPr>
            <p:spPr>
              <a:xfrm>
                <a:off x="4925962" y="82108"/>
                <a:ext cx="2212258" cy="2212258"/>
              </a:xfrm>
              <a:prstGeom prst="rtTriangl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5B6C7AC8-CBD4-4ABF-9675-E1E4339247A8}"/>
                  </a:ext>
                </a:extLst>
              </p:cNvPr>
              <p:cNvSpPr/>
              <p:nvPr/>
            </p:nvSpPr>
            <p:spPr>
              <a:xfrm rot="5400000">
                <a:off x="7138220" y="2305796"/>
                <a:ext cx="2212258" cy="2212258"/>
              </a:xfrm>
              <a:prstGeom prst="rtTriangl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9FB27E13-2B7C-4FEC-A968-EE208D15D955}"/>
                  </a:ext>
                </a:extLst>
              </p:cNvPr>
              <p:cNvSpPr/>
              <p:nvPr/>
            </p:nvSpPr>
            <p:spPr>
              <a:xfrm rot="10800000">
                <a:off x="4925962" y="4513007"/>
                <a:ext cx="2212258" cy="2212258"/>
              </a:xfrm>
              <a:prstGeom prst="rtTriangl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" name="Right Triangle 19">
                <a:extLst>
                  <a:ext uri="{FF2B5EF4-FFF2-40B4-BE49-F238E27FC236}">
                    <a16:creationId xmlns:a16="http://schemas.microsoft.com/office/drawing/2014/main" id="{2FBC47A8-BAC4-4500-9386-65DF96B6540F}"/>
                  </a:ext>
                </a:extLst>
              </p:cNvPr>
              <p:cNvSpPr/>
              <p:nvPr/>
            </p:nvSpPr>
            <p:spPr>
              <a:xfrm rot="16200000">
                <a:off x="2713703" y="2300749"/>
                <a:ext cx="2212258" cy="2212258"/>
              </a:xfrm>
              <a:prstGeom prst="rtTriangl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9E9A7BF8-4C76-42F0-B549-CC51DEFA4B71}"/>
                </a:ext>
              </a:extLst>
            </p:cNvPr>
            <p:cNvSpPr/>
            <p:nvPr/>
          </p:nvSpPr>
          <p:spPr>
            <a:xfrm flipV="1">
              <a:off x="2932937" y="2528816"/>
              <a:ext cx="1934865" cy="936759"/>
            </a:xfrm>
            <a:prstGeom prst="triangle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5E6E66A1-C663-4FBB-8C94-35BA0D733AFF}"/>
                </a:ext>
              </a:extLst>
            </p:cNvPr>
            <p:cNvSpPr/>
            <p:nvPr/>
          </p:nvSpPr>
          <p:spPr>
            <a:xfrm rot="5400000" flipV="1">
              <a:off x="5247764" y="1093005"/>
              <a:ext cx="1934865" cy="936759"/>
            </a:xfrm>
            <a:prstGeom prst="triangle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B535A8B-9B42-4DAE-8007-3F75CCA45869}"/>
                </a:ext>
              </a:extLst>
            </p:cNvPr>
            <p:cNvSpPr/>
            <p:nvPr/>
          </p:nvSpPr>
          <p:spPr>
            <a:xfrm rot="10800000" flipV="1">
              <a:off x="6695004" y="3413135"/>
              <a:ext cx="1934865" cy="936759"/>
            </a:xfrm>
            <a:prstGeom prst="triangle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34AE458-53A0-4905-832B-04A2F59298EE}"/>
                </a:ext>
              </a:extLst>
            </p:cNvPr>
            <p:cNvSpPr/>
            <p:nvPr/>
          </p:nvSpPr>
          <p:spPr>
            <a:xfrm rot="16200000" flipV="1">
              <a:off x="4369242" y="4846856"/>
              <a:ext cx="1923433" cy="952367"/>
            </a:xfrm>
            <a:prstGeom prst="triangle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331618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68E8F1F4-CDCE-4A7B-A2D7-0FE00B95AFFD}"/>
              </a:ext>
            </a:extLst>
          </p:cNvPr>
          <p:cNvGrpSpPr/>
          <p:nvPr/>
        </p:nvGrpSpPr>
        <p:grpSpPr>
          <a:xfrm>
            <a:off x="958860" y="1768647"/>
            <a:ext cx="2930107" cy="3320705"/>
            <a:chOff x="6736205" y="1575878"/>
            <a:chExt cx="2930107" cy="3320705"/>
          </a:xfrm>
        </p:grpSpPr>
        <p:pic>
          <p:nvPicPr>
            <p:cNvPr id="21" name="Picture 20" descr="A drawing of a person&#10;&#10;Description automatically generated">
              <a:extLst>
                <a:ext uri="{FF2B5EF4-FFF2-40B4-BE49-F238E27FC236}">
                  <a16:creationId xmlns:a16="http://schemas.microsoft.com/office/drawing/2014/main" id="{15168986-8B8F-4A7C-A594-FBFE2640D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4367" y="2385956"/>
              <a:ext cx="1926503" cy="1670449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A7AA4D99-65E1-4293-89E1-E3728D2BA1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7896" y="1575878"/>
              <a:ext cx="1076270" cy="1019953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114F3B8A-0BB1-4155-83C2-28436DAA99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551766">
              <a:off x="8587643" y="2119683"/>
              <a:ext cx="1076270" cy="1019953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BF22ACB9-4378-4AEF-A797-3A59590576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7629483" y="3876630"/>
              <a:ext cx="1076270" cy="1019953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F6CBCD1F-FF33-4557-B430-AE6841CDE0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219809">
              <a:off x="8618201" y="3285939"/>
              <a:ext cx="1076270" cy="1019953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92930696-7CAE-4EF7-87DC-58F3C223B1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736205" y="3136035"/>
              <a:ext cx="1076270" cy="1019953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B6AF7001-99A7-41DD-88B8-C5CC5ED64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4380191" flipV="1">
              <a:off x="6824330" y="2177437"/>
              <a:ext cx="1076270" cy="1019953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530DCE8-A5DD-47BE-963F-A6979A9C6926}"/>
              </a:ext>
            </a:extLst>
          </p:cNvPr>
          <p:cNvGrpSpPr/>
          <p:nvPr/>
        </p:nvGrpSpPr>
        <p:grpSpPr>
          <a:xfrm>
            <a:off x="5595842" y="361258"/>
            <a:ext cx="5406996" cy="6139362"/>
            <a:chOff x="5595842" y="361258"/>
            <a:chExt cx="5406996" cy="6139362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0F26C8E-2B50-4D75-8FD4-FCE65F508EA2}"/>
                </a:ext>
              </a:extLst>
            </p:cNvPr>
            <p:cNvGrpSpPr/>
            <p:nvPr/>
          </p:nvGrpSpPr>
          <p:grpSpPr>
            <a:xfrm>
              <a:off x="6879859" y="1753596"/>
              <a:ext cx="2930107" cy="3320705"/>
              <a:chOff x="6736205" y="1575878"/>
              <a:chExt cx="2930107" cy="3320705"/>
            </a:xfrm>
          </p:grpSpPr>
          <p:pic>
            <p:nvPicPr>
              <p:cNvPr id="32" name="Picture 31" descr="A drawing of a person&#10;&#10;Description automatically generated">
                <a:extLst>
                  <a:ext uri="{FF2B5EF4-FFF2-40B4-BE49-F238E27FC236}">
                    <a16:creationId xmlns:a16="http://schemas.microsoft.com/office/drawing/2014/main" id="{E63C5860-526E-4505-BA06-A72D464FB3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04367" y="2385956"/>
                <a:ext cx="1926503" cy="1670449"/>
              </a:xfrm>
              <a:prstGeom prst="rect">
                <a:avLst/>
              </a:prstGeom>
            </p:spPr>
          </p:pic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E72AF32E-3C30-406F-B141-D7D7747B91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87896" y="1575878"/>
                <a:ext cx="1076270" cy="1019953"/>
              </a:xfrm>
              <a:prstGeom prst="rect">
                <a:avLst/>
              </a:prstGeom>
            </p:spPr>
          </p:pic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B02DAEFA-174D-4CD4-98C1-35CA63A097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3551766">
                <a:off x="8587643" y="2119683"/>
                <a:ext cx="1076270" cy="1019953"/>
              </a:xfrm>
              <a:prstGeom prst="rect">
                <a:avLst/>
              </a:prstGeom>
            </p:spPr>
          </p:pic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1B7043F8-AAEA-4AE0-BA42-D86C0E374B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 flipV="1">
                <a:off x="7629483" y="3876630"/>
                <a:ext cx="1076270" cy="1019953"/>
              </a:xfrm>
              <a:prstGeom prst="rect">
                <a:avLst/>
              </a:prstGeom>
            </p:spPr>
          </p:pic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EC0E25C6-25EE-46D4-AB7B-A1206BC125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7219809">
                <a:off x="8618201" y="3285939"/>
                <a:ext cx="1076270" cy="1019953"/>
              </a:xfrm>
              <a:prstGeom prst="rect">
                <a:avLst/>
              </a:prstGeom>
            </p:spPr>
          </p:pic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539CE448-41B8-4CD9-A5EE-91E2EFDC55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736205" y="3136035"/>
                <a:ext cx="1076270" cy="1019953"/>
              </a:xfrm>
              <a:prstGeom prst="rect">
                <a:avLst/>
              </a:prstGeom>
            </p:spPr>
          </p:pic>
          <p:pic>
            <p:nvPicPr>
              <p:cNvPr id="38" name="Picture 37">
                <a:extLst>
                  <a:ext uri="{FF2B5EF4-FFF2-40B4-BE49-F238E27FC236}">
                    <a16:creationId xmlns:a16="http://schemas.microsoft.com/office/drawing/2014/main" id="{3A8EBA6A-8E9B-4A32-A3B9-5C0355BF5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4380191" flipV="1">
                <a:off x="6824330" y="2177437"/>
                <a:ext cx="1076270" cy="1019953"/>
              </a:xfrm>
              <a:prstGeom prst="rect">
                <a:avLst/>
              </a:prstGeom>
            </p:spPr>
          </p:pic>
        </p:grpSp>
        <p:pic>
          <p:nvPicPr>
            <p:cNvPr id="40" name="Picture 39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1EF102D8-3FF3-4DD2-B921-3E4FB722A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990027">
              <a:off x="8361574" y="1084869"/>
              <a:ext cx="1008024" cy="1920614"/>
            </a:xfrm>
            <a:prstGeom prst="rect">
              <a:avLst/>
            </a:prstGeom>
          </p:spPr>
        </p:pic>
        <p:pic>
          <p:nvPicPr>
            <p:cNvPr id="41" name="Picture 40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167A5006-9CB3-4D41-9056-DFE65994F2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538519" y="1255431"/>
              <a:ext cx="1008024" cy="1920614"/>
            </a:xfrm>
            <a:prstGeom prst="rect">
              <a:avLst/>
            </a:prstGeom>
          </p:spPr>
        </p:pic>
        <p:pic>
          <p:nvPicPr>
            <p:cNvPr id="42" name="Picture 41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F6A6554D-FCC7-4D35-8287-51770B3C94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565318">
              <a:off x="9266620" y="2256824"/>
              <a:ext cx="1008024" cy="1920614"/>
            </a:xfrm>
            <a:prstGeom prst="rect">
              <a:avLst/>
            </a:prstGeom>
          </p:spPr>
        </p:pic>
        <p:pic>
          <p:nvPicPr>
            <p:cNvPr id="43" name="Picture 42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64EB5886-69BF-4B2B-A648-D59BDB09FC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81628">
              <a:off x="6317972" y="2657644"/>
              <a:ext cx="1008024" cy="1920614"/>
            </a:xfrm>
            <a:prstGeom prst="rect">
              <a:avLst/>
            </a:prstGeom>
          </p:spPr>
        </p:pic>
        <p:pic>
          <p:nvPicPr>
            <p:cNvPr id="44" name="Picture 43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967B6056-66D5-4F6F-BD83-B6D7C605AF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689135" y="3655784"/>
              <a:ext cx="1008024" cy="1920614"/>
            </a:xfrm>
            <a:prstGeom prst="rect">
              <a:avLst/>
            </a:prstGeom>
          </p:spPr>
        </p:pic>
        <p:pic>
          <p:nvPicPr>
            <p:cNvPr id="45" name="Picture 44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49516823-8D77-417B-8D72-FA2BBFD5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77633" y="1287921"/>
              <a:ext cx="1008024" cy="1920614"/>
            </a:xfrm>
            <a:prstGeom prst="rect">
              <a:avLst/>
            </a:prstGeom>
          </p:spPr>
        </p:pic>
        <p:pic>
          <p:nvPicPr>
            <p:cNvPr id="46" name="Picture 45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4C8CF643-4F2A-4B74-8F67-7F7B108BA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024648">
              <a:off x="9691842" y="3390066"/>
              <a:ext cx="1008024" cy="1920614"/>
            </a:xfrm>
            <a:prstGeom prst="rect">
              <a:avLst/>
            </a:prstGeom>
          </p:spPr>
        </p:pic>
        <p:pic>
          <p:nvPicPr>
            <p:cNvPr id="47" name="Picture 46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4586C554-C6FE-4F72-AD33-D31FAD34B2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616682">
              <a:off x="7937126" y="4580006"/>
              <a:ext cx="1008024" cy="1920614"/>
            </a:xfrm>
            <a:prstGeom prst="rect">
              <a:avLst/>
            </a:prstGeom>
          </p:spPr>
        </p:pic>
        <p:pic>
          <p:nvPicPr>
            <p:cNvPr id="48" name="Picture 47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38DD4795-370B-40E2-ADEC-674E90842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06695">
              <a:off x="7213103" y="3838260"/>
              <a:ext cx="1008024" cy="1920614"/>
            </a:xfrm>
            <a:prstGeom prst="rect">
              <a:avLst/>
            </a:prstGeom>
          </p:spPr>
        </p:pic>
        <p:pic>
          <p:nvPicPr>
            <p:cNvPr id="49" name="Picture 48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D7BEE7CB-BECB-46A8-9AAF-B62B586B0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052137" y="3655784"/>
              <a:ext cx="1008024" cy="1920614"/>
            </a:xfrm>
            <a:prstGeom prst="rect">
              <a:avLst/>
            </a:prstGeom>
          </p:spPr>
        </p:pic>
        <p:pic>
          <p:nvPicPr>
            <p:cNvPr id="50" name="Picture 49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2A089FFD-F1BC-424B-B113-56839108F9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791773">
              <a:off x="5881776" y="1542744"/>
              <a:ext cx="1008024" cy="1920614"/>
            </a:xfrm>
            <a:prstGeom prst="rect">
              <a:avLst/>
            </a:prstGeom>
          </p:spPr>
        </p:pic>
        <p:pic>
          <p:nvPicPr>
            <p:cNvPr id="51" name="Picture 50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CB7A7EEC-D91E-4F17-B852-C7FE7F3874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04043">
              <a:off x="7624884" y="361258"/>
              <a:ext cx="1008024" cy="19206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717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CC7526B-BDFB-420F-90F8-5A9A672936D9}"/>
              </a:ext>
            </a:extLst>
          </p:cNvPr>
          <p:cNvGrpSpPr/>
          <p:nvPr/>
        </p:nvGrpSpPr>
        <p:grpSpPr>
          <a:xfrm>
            <a:off x="1072927" y="1670989"/>
            <a:ext cx="3715058" cy="3837941"/>
            <a:chOff x="1072927" y="1670989"/>
            <a:chExt cx="3715058" cy="3837941"/>
          </a:xfrm>
        </p:grpSpPr>
        <p:pic>
          <p:nvPicPr>
            <p:cNvPr id="41" name="Picture 40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167A5006-9CB3-4D41-9056-DFE65994F2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48947">
              <a:off x="3147116" y="3230977"/>
              <a:ext cx="1008024" cy="1920614"/>
            </a:xfrm>
            <a:prstGeom prst="rect">
              <a:avLst/>
            </a:prstGeom>
          </p:spPr>
        </p:pic>
        <p:pic>
          <p:nvPicPr>
            <p:cNvPr id="45" name="Picture 44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49516823-8D77-417B-8D72-FA2BBFD5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609495">
              <a:off x="2587333" y="1670989"/>
              <a:ext cx="1008024" cy="1920614"/>
            </a:xfrm>
            <a:prstGeom prst="rect">
              <a:avLst/>
            </a:prstGeom>
          </p:spPr>
        </p:pic>
        <p:pic>
          <p:nvPicPr>
            <p:cNvPr id="47" name="Picture 46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4586C554-C6FE-4F72-AD33-D31FAD34B2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529222" y="2962378"/>
              <a:ext cx="1008024" cy="1920614"/>
            </a:xfrm>
            <a:prstGeom prst="rect">
              <a:avLst/>
            </a:prstGeom>
          </p:spPr>
        </p:pic>
        <p:pic>
          <p:nvPicPr>
            <p:cNvPr id="48" name="Picture 47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38DD4795-370B-40E2-ADEC-674E90842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24324">
              <a:off x="2268300" y="3588316"/>
              <a:ext cx="1008024" cy="1920614"/>
            </a:xfrm>
            <a:prstGeom prst="rect">
              <a:avLst/>
            </a:prstGeom>
          </p:spPr>
        </p:pic>
        <p:pic>
          <p:nvPicPr>
            <p:cNvPr id="50" name="Picture 49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2A089FFD-F1BC-424B-B113-56839108F9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053692">
              <a:off x="1704945" y="2010493"/>
              <a:ext cx="1008024" cy="1920614"/>
            </a:xfrm>
            <a:prstGeom prst="rect">
              <a:avLst/>
            </a:prstGeom>
          </p:spPr>
        </p:pic>
        <p:pic>
          <p:nvPicPr>
            <p:cNvPr id="51" name="Picture 50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CB7A7EEC-D91E-4F17-B852-C7FE7F3874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23666" y="2286564"/>
              <a:ext cx="1008024" cy="1920614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B940F28-BBD9-4947-A3EA-AEEA6DF7394E}"/>
              </a:ext>
            </a:extLst>
          </p:cNvPr>
          <p:cNvGrpSpPr/>
          <p:nvPr/>
        </p:nvGrpSpPr>
        <p:grpSpPr>
          <a:xfrm>
            <a:off x="6117099" y="1416287"/>
            <a:ext cx="4586794" cy="4583070"/>
            <a:chOff x="6117099" y="1416287"/>
            <a:chExt cx="4586794" cy="4583070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FDDDCAE-2A6B-440F-BE0C-24D4317FE16B}"/>
                </a:ext>
              </a:extLst>
            </p:cNvPr>
            <p:cNvGrpSpPr/>
            <p:nvPr/>
          </p:nvGrpSpPr>
          <p:grpSpPr>
            <a:xfrm>
              <a:off x="6580078" y="1743693"/>
              <a:ext cx="3715058" cy="3837941"/>
              <a:chOff x="1072927" y="1670989"/>
              <a:chExt cx="3715058" cy="3837941"/>
            </a:xfrm>
          </p:grpSpPr>
          <p:pic>
            <p:nvPicPr>
              <p:cNvPr id="53" name="Picture 52" descr="A picture containing clipart&#10;&#10;Description automatically generated">
                <a:extLst>
                  <a:ext uri="{FF2B5EF4-FFF2-40B4-BE49-F238E27FC236}">
                    <a16:creationId xmlns:a16="http://schemas.microsoft.com/office/drawing/2014/main" id="{76125593-029F-4EE6-AEBE-C25AAAC921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9848947">
                <a:off x="3147116" y="3230977"/>
                <a:ext cx="1008024" cy="1920614"/>
              </a:xfrm>
              <a:prstGeom prst="rect">
                <a:avLst/>
              </a:prstGeom>
            </p:spPr>
          </p:pic>
          <p:pic>
            <p:nvPicPr>
              <p:cNvPr id="54" name="Picture 53" descr="A picture containing clipart&#10;&#10;Description automatically generated">
                <a:extLst>
                  <a:ext uri="{FF2B5EF4-FFF2-40B4-BE49-F238E27FC236}">
                    <a16:creationId xmlns:a16="http://schemas.microsoft.com/office/drawing/2014/main" id="{63819E6B-B5D0-402D-A345-FB9DD8AE38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2609495">
                <a:off x="2587333" y="1670989"/>
                <a:ext cx="1008024" cy="1920614"/>
              </a:xfrm>
              <a:prstGeom prst="rect">
                <a:avLst/>
              </a:prstGeom>
            </p:spPr>
          </p:pic>
          <p:pic>
            <p:nvPicPr>
              <p:cNvPr id="55" name="Picture 54" descr="A picture containing clipart&#10;&#10;Description automatically generated">
                <a:extLst>
                  <a:ext uri="{FF2B5EF4-FFF2-40B4-BE49-F238E27FC236}">
                    <a16:creationId xmlns:a16="http://schemas.microsoft.com/office/drawing/2014/main" id="{8DF9902C-9F88-4CF7-AAE6-8657C46B20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529222" y="2962378"/>
                <a:ext cx="1008024" cy="1920614"/>
              </a:xfrm>
              <a:prstGeom prst="rect">
                <a:avLst/>
              </a:prstGeom>
            </p:spPr>
          </p:pic>
          <p:pic>
            <p:nvPicPr>
              <p:cNvPr id="56" name="Picture 55" descr="A picture containing clipart&#10;&#10;Description automatically generated">
                <a:extLst>
                  <a:ext uri="{FF2B5EF4-FFF2-40B4-BE49-F238E27FC236}">
                    <a16:creationId xmlns:a16="http://schemas.microsoft.com/office/drawing/2014/main" id="{EAC6D2FE-F6B3-49E9-A0DC-A2370D94A5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824324">
                <a:off x="2268300" y="3588316"/>
                <a:ext cx="1008024" cy="1920614"/>
              </a:xfrm>
              <a:prstGeom prst="rect">
                <a:avLst/>
              </a:prstGeom>
            </p:spPr>
          </p:pic>
          <p:pic>
            <p:nvPicPr>
              <p:cNvPr id="57" name="Picture 56" descr="A picture containing clipart&#10;&#10;Description automatically generated">
                <a:extLst>
                  <a:ext uri="{FF2B5EF4-FFF2-40B4-BE49-F238E27FC236}">
                    <a16:creationId xmlns:a16="http://schemas.microsoft.com/office/drawing/2014/main" id="{904961CA-3F3A-4275-BA3E-246B0480F8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053692">
                <a:off x="1704945" y="2010493"/>
                <a:ext cx="1008024" cy="1920614"/>
              </a:xfrm>
              <a:prstGeom prst="rect">
                <a:avLst/>
              </a:prstGeom>
            </p:spPr>
          </p:pic>
          <p:pic>
            <p:nvPicPr>
              <p:cNvPr id="58" name="Picture 57" descr="A picture containing clipart&#10;&#10;Description automatically generated">
                <a:extLst>
                  <a:ext uri="{FF2B5EF4-FFF2-40B4-BE49-F238E27FC236}">
                    <a16:creationId xmlns:a16="http://schemas.microsoft.com/office/drawing/2014/main" id="{E56062A1-EAF8-499C-9462-8F2B92A029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23666" y="2286564"/>
                <a:ext cx="1008024" cy="1920614"/>
              </a:xfrm>
              <a:prstGeom prst="rect">
                <a:avLst/>
              </a:prstGeom>
            </p:spPr>
          </p:pic>
        </p:grpSp>
        <p:pic>
          <p:nvPicPr>
            <p:cNvPr id="59" name="Picture 58" descr="A picture containing electronics, display&#10;&#10;Description automatically generated">
              <a:extLst>
                <a:ext uri="{FF2B5EF4-FFF2-40B4-BE49-F238E27FC236}">
                  <a16:creationId xmlns:a16="http://schemas.microsoft.com/office/drawing/2014/main" id="{E289D7AC-1D52-4D4C-8330-00D95C12A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04217">
              <a:off x="9022764" y="1786595"/>
              <a:ext cx="987945" cy="1520836"/>
            </a:xfrm>
            <a:prstGeom prst="rect">
              <a:avLst/>
            </a:prstGeom>
          </p:spPr>
        </p:pic>
        <p:pic>
          <p:nvPicPr>
            <p:cNvPr id="60" name="Picture 59" descr="A picture containing electronics, display&#10;&#10;Description automatically generated">
              <a:extLst>
                <a:ext uri="{FF2B5EF4-FFF2-40B4-BE49-F238E27FC236}">
                  <a16:creationId xmlns:a16="http://schemas.microsoft.com/office/drawing/2014/main" id="{958D28F4-BA21-4EAC-9790-40D8EB085B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449502" y="3294589"/>
              <a:ext cx="987945" cy="1520836"/>
            </a:xfrm>
            <a:prstGeom prst="rect">
              <a:avLst/>
            </a:prstGeom>
          </p:spPr>
        </p:pic>
        <p:pic>
          <p:nvPicPr>
            <p:cNvPr id="61" name="Picture 60" descr="A picture containing electronics, display&#10;&#10;Description automatically generated">
              <a:extLst>
                <a:ext uri="{FF2B5EF4-FFF2-40B4-BE49-F238E27FC236}">
                  <a16:creationId xmlns:a16="http://schemas.microsoft.com/office/drawing/2014/main" id="{CA734C1F-8A3F-42A9-826F-B3E13BC3DF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04217">
              <a:off x="6792337" y="4075558"/>
              <a:ext cx="987945" cy="1520836"/>
            </a:xfrm>
            <a:prstGeom prst="rect">
              <a:avLst/>
            </a:prstGeom>
          </p:spPr>
        </p:pic>
        <p:pic>
          <p:nvPicPr>
            <p:cNvPr id="62" name="Picture 61" descr="A picture containing electronics, display&#10;&#10;Description automatically generated">
              <a:extLst>
                <a:ext uri="{FF2B5EF4-FFF2-40B4-BE49-F238E27FC236}">
                  <a16:creationId xmlns:a16="http://schemas.microsoft.com/office/drawing/2014/main" id="{C81FFE0F-9E36-451A-86C5-748CC1627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51017">
              <a:off x="7538998" y="1416287"/>
              <a:ext cx="987945" cy="1520836"/>
            </a:xfrm>
            <a:prstGeom prst="rect">
              <a:avLst/>
            </a:prstGeom>
          </p:spPr>
        </p:pic>
        <p:pic>
          <p:nvPicPr>
            <p:cNvPr id="63" name="Picture 62" descr="A picture containing electronics, display&#10;&#10;Description automatically generated">
              <a:extLst>
                <a:ext uri="{FF2B5EF4-FFF2-40B4-BE49-F238E27FC236}">
                  <a16:creationId xmlns:a16="http://schemas.microsoft.com/office/drawing/2014/main" id="{6A62B021-E0F3-4620-81B7-0267336C1D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51017">
              <a:off x="8342223" y="4478521"/>
              <a:ext cx="987945" cy="1520836"/>
            </a:xfrm>
            <a:prstGeom prst="rect">
              <a:avLst/>
            </a:prstGeom>
          </p:spPr>
        </p:pic>
        <p:pic>
          <p:nvPicPr>
            <p:cNvPr id="64" name="Picture 63" descr="A picture containing electronics, display&#10;&#10;Description automatically generated">
              <a:extLst>
                <a:ext uri="{FF2B5EF4-FFF2-40B4-BE49-F238E27FC236}">
                  <a16:creationId xmlns:a16="http://schemas.microsoft.com/office/drawing/2014/main" id="{32EF5AD5-B1C7-4414-A83A-3EEE01479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83544" y="2513235"/>
              <a:ext cx="987945" cy="15208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755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C1D97A-12E9-47DA-9178-0D3CE8B69D7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62" y="247678"/>
            <a:ext cx="1076270" cy="10199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A9BB604-C20F-4934-BCC7-07DD27EBDCA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2" y="400078"/>
            <a:ext cx="1076270" cy="10199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C7C71C1-4A7C-4595-9DE3-F15839CCF48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62" y="552478"/>
            <a:ext cx="1076270" cy="1019953"/>
          </a:xfrm>
          <a:prstGeom prst="rect">
            <a:avLst/>
          </a:prstGeom>
        </p:spPr>
      </p:pic>
      <p:pic>
        <p:nvPicPr>
          <p:cNvPr id="6" name="Picture 5" descr="A close up of a flower&#10;&#10;Description automatically generated">
            <a:extLst>
              <a:ext uri="{FF2B5EF4-FFF2-40B4-BE49-F238E27FC236}">
                <a16:creationId xmlns:a16="http://schemas.microsoft.com/office/drawing/2014/main" id="{0A50D567-E859-4F9E-8827-CEDBE4CA00B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741" y="364853"/>
            <a:ext cx="966176" cy="954809"/>
          </a:xfrm>
          <a:prstGeom prst="rect">
            <a:avLst/>
          </a:prstGeom>
        </p:spPr>
      </p:pic>
      <p:pic>
        <p:nvPicPr>
          <p:cNvPr id="7" name="Picture 6" descr="A close up of a flower&#10;&#10;Description automatically generated">
            <a:extLst>
              <a:ext uri="{FF2B5EF4-FFF2-40B4-BE49-F238E27FC236}">
                <a16:creationId xmlns:a16="http://schemas.microsoft.com/office/drawing/2014/main" id="{497EECD5-E0AC-4690-B40A-AFD91509789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141" y="517253"/>
            <a:ext cx="966176" cy="954809"/>
          </a:xfrm>
          <a:prstGeom prst="rect">
            <a:avLst/>
          </a:prstGeom>
        </p:spPr>
      </p:pic>
      <p:pic>
        <p:nvPicPr>
          <p:cNvPr id="8" name="Picture 7" descr="A close up of a flower&#10;&#10;Description automatically generated">
            <a:extLst>
              <a:ext uri="{FF2B5EF4-FFF2-40B4-BE49-F238E27FC236}">
                <a16:creationId xmlns:a16="http://schemas.microsoft.com/office/drawing/2014/main" id="{C7FAC368-6F4F-4F4F-9C29-7D664C245EB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541" y="669653"/>
            <a:ext cx="966176" cy="954809"/>
          </a:xfrm>
          <a:prstGeom prst="rect">
            <a:avLst/>
          </a:prstGeom>
        </p:spPr>
      </p:pic>
      <p:pic>
        <p:nvPicPr>
          <p:cNvPr id="10" name="Picture 9" descr="A picture containing electronics, display&#10;&#10;Description automatically generated">
            <a:extLst>
              <a:ext uri="{FF2B5EF4-FFF2-40B4-BE49-F238E27FC236}">
                <a16:creationId xmlns:a16="http://schemas.microsoft.com/office/drawing/2014/main" id="{0731B52D-1455-48B1-B1A4-BDCEC24CA3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4217">
            <a:off x="3609437" y="145166"/>
            <a:ext cx="987945" cy="1520836"/>
          </a:xfrm>
          <a:prstGeom prst="rect">
            <a:avLst/>
          </a:prstGeom>
        </p:spPr>
      </p:pic>
      <p:pic>
        <p:nvPicPr>
          <p:cNvPr id="11" name="Picture 10" descr="A picture containing electronics, display&#10;&#10;Description automatically generated">
            <a:extLst>
              <a:ext uri="{FF2B5EF4-FFF2-40B4-BE49-F238E27FC236}">
                <a16:creationId xmlns:a16="http://schemas.microsoft.com/office/drawing/2014/main" id="{AB2AC3FF-0445-4A74-8EB4-AECCD46A382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4217">
            <a:off x="3761837" y="297566"/>
            <a:ext cx="987945" cy="1520836"/>
          </a:xfrm>
          <a:prstGeom prst="rect">
            <a:avLst/>
          </a:prstGeom>
        </p:spPr>
      </p:pic>
      <p:pic>
        <p:nvPicPr>
          <p:cNvPr id="12" name="Picture 11" descr="A picture containing electronics, display&#10;&#10;Description automatically generated">
            <a:extLst>
              <a:ext uri="{FF2B5EF4-FFF2-40B4-BE49-F238E27FC236}">
                <a16:creationId xmlns:a16="http://schemas.microsoft.com/office/drawing/2014/main" id="{E0277C02-823F-4109-A81B-D3EFF03C1FB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4217">
            <a:off x="3914237" y="449966"/>
            <a:ext cx="987945" cy="1520836"/>
          </a:xfrm>
          <a:prstGeom prst="rect">
            <a:avLst/>
          </a:prstGeom>
        </p:spPr>
      </p:pic>
      <p:pic>
        <p:nvPicPr>
          <p:cNvPr id="14" name="Picture 13" descr="A picture containing clipart&#10;&#10;Description automatically generated">
            <a:extLst>
              <a:ext uri="{FF2B5EF4-FFF2-40B4-BE49-F238E27FC236}">
                <a16:creationId xmlns:a16="http://schemas.microsoft.com/office/drawing/2014/main" id="{E987F67E-3DEF-40F2-AF8C-C76ED68CFD5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602295" y="-18710"/>
            <a:ext cx="1030313" cy="1963082"/>
          </a:xfrm>
          <a:prstGeom prst="rect">
            <a:avLst/>
          </a:prstGeom>
        </p:spPr>
      </p:pic>
      <p:pic>
        <p:nvPicPr>
          <p:cNvPr id="15" name="Picture 14" descr="A picture containing clipart&#10;&#10;Description automatically generated">
            <a:extLst>
              <a:ext uri="{FF2B5EF4-FFF2-40B4-BE49-F238E27FC236}">
                <a16:creationId xmlns:a16="http://schemas.microsoft.com/office/drawing/2014/main" id="{0BAAC871-7532-4F02-AE28-477E93DE0FE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754695" y="133690"/>
            <a:ext cx="1030313" cy="1963082"/>
          </a:xfrm>
          <a:prstGeom prst="rect">
            <a:avLst/>
          </a:prstGeom>
        </p:spPr>
      </p:pic>
      <p:pic>
        <p:nvPicPr>
          <p:cNvPr id="16" name="Picture 15" descr="A picture containing clipart&#10;&#10;Description automatically generated">
            <a:extLst>
              <a:ext uri="{FF2B5EF4-FFF2-40B4-BE49-F238E27FC236}">
                <a16:creationId xmlns:a16="http://schemas.microsoft.com/office/drawing/2014/main" id="{C505A739-B77C-4FC9-B913-B5B18E46DD96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07095" y="286090"/>
            <a:ext cx="1030313" cy="1963082"/>
          </a:xfrm>
          <a:prstGeom prst="rect">
            <a:avLst/>
          </a:prstGeom>
        </p:spPr>
      </p:pic>
      <p:pic>
        <p:nvPicPr>
          <p:cNvPr id="18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id="{44A8F1F3-A6C7-4464-B4A9-573F5F06AEE0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136" y="484437"/>
            <a:ext cx="1909098" cy="1655357"/>
          </a:xfrm>
          <a:prstGeom prst="rect">
            <a:avLst/>
          </a:prstGeom>
        </p:spPr>
      </p:pic>
      <p:pic>
        <p:nvPicPr>
          <p:cNvPr id="19" name="Picture 18" descr="A drawing of a person&#10;&#10;Description automatically generated">
            <a:extLst>
              <a:ext uri="{FF2B5EF4-FFF2-40B4-BE49-F238E27FC236}">
                <a16:creationId xmlns:a16="http://schemas.microsoft.com/office/drawing/2014/main" id="{68944B14-EA0E-41A2-A85B-1846C352EE1A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536" y="636837"/>
            <a:ext cx="1909098" cy="1655357"/>
          </a:xfrm>
          <a:prstGeom prst="rect">
            <a:avLst/>
          </a:prstGeom>
        </p:spPr>
      </p:pic>
      <p:pic>
        <p:nvPicPr>
          <p:cNvPr id="20" name="Picture 19" descr="A drawing of a person&#10;&#10;Description automatically generated">
            <a:extLst>
              <a:ext uri="{FF2B5EF4-FFF2-40B4-BE49-F238E27FC236}">
                <a16:creationId xmlns:a16="http://schemas.microsoft.com/office/drawing/2014/main" id="{02DEBF5C-450E-4F64-8002-1C3253B03DD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936" y="797309"/>
            <a:ext cx="1909098" cy="165535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A2585B2-97F3-418A-81EE-1A5A2A7A5061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432" y="205143"/>
            <a:ext cx="713294" cy="188382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C04AC38-1A63-4969-BAB8-02AF2AFD8958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832" y="357543"/>
            <a:ext cx="713294" cy="188382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F791ED5-0B46-4D9B-96D4-BEB88BF0B58A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582" y="744299"/>
            <a:ext cx="713294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97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75EF24E-EDB2-4DC8-9D03-64932F49BAAB}"/>
              </a:ext>
            </a:extLst>
          </p:cNvPr>
          <p:cNvGrpSpPr/>
          <p:nvPr/>
        </p:nvGrpSpPr>
        <p:grpSpPr>
          <a:xfrm>
            <a:off x="807220" y="383224"/>
            <a:ext cx="10584181" cy="2791755"/>
            <a:chOff x="807220" y="383224"/>
            <a:chExt cx="10584181" cy="2791755"/>
          </a:xfrm>
          <a:solidFill>
            <a:srgbClr val="FFFF00"/>
          </a:solidFill>
        </p:grpSpPr>
        <p:sp>
          <p:nvSpPr>
            <p:cNvPr id="2" name="Isosceles Triangle 1">
              <a:extLst>
                <a:ext uri="{FF2B5EF4-FFF2-40B4-BE49-F238E27FC236}">
                  <a16:creationId xmlns:a16="http://schemas.microsoft.com/office/drawing/2014/main" id="{B279D4A4-B3B0-48E2-8FDA-8D1B407CD5C4}"/>
                </a:ext>
              </a:extLst>
            </p:cNvPr>
            <p:cNvSpPr/>
            <p:nvPr/>
          </p:nvSpPr>
          <p:spPr>
            <a:xfrm>
              <a:off x="807220" y="971265"/>
              <a:ext cx="1761549" cy="1518577"/>
            </a:xfrm>
            <a:prstGeom prst="triangle">
              <a:avLst>
                <a:gd name="adj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DC4B7991-FB97-4421-951D-67F6FFC63907}"/>
                </a:ext>
              </a:extLst>
            </p:cNvPr>
            <p:cNvSpPr/>
            <p:nvPr/>
          </p:nvSpPr>
          <p:spPr>
            <a:xfrm rot="4320000">
              <a:off x="7075120" y="703354"/>
              <a:ext cx="1761549" cy="1518577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059A2F70-DB9E-4B9E-A90D-D0EB445A7E60}"/>
                </a:ext>
              </a:extLst>
            </p:cNvPr>
            <p:cNvSpPr/>
            <p:nvPr/>
          </p:nvSpPr>
          <p:spPr>
            <a:xfrm rot="8640000">
              <a:off x="5683227" y="1656402"/>
              <a:ext cx="1761549" cy="1518577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42BC77B3-5E23-401E-9294-775DBCD0C34A}"/>
                </a:ext>
              </a:extLst>
            </p:cNvPr>
            <p:cNvSpPr/>
            <p:nvPr/>
          </p:nvSpPr>
          <p:spPr>
            <a:xfrm rot="12960000">
              <a:off x="3887012" y="1121740"/>
              <a:ext cx="1761549" cy="1518577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81215A19-5ED4-4141-857C-7DC28B93572B}"/>
                </a:ext>
              </a:extLst>
            </p:cNvPr>
            <p:cNvSpPr/>
            <p:nvPr/>
          </p:nvSpPr>
          <p:spPr>
            <a:xfrm rot="17280000">
              <a:off x="2388318" y="1121739"/>
              <a:ext cx="1761549" cy="1518577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Pentagon 6">
              <a:extLst>
                <a:ext uri="{FF2B5EF4-FFF2-40B4-BE49-F238E27FC236}">
                  <a16:creationId xmlns:a16="http://schemas.microsoft.com/office/drawing/2014/main" id="{C91C05A1-47CC-45E3-B186-5E0713C271C0}"/>
                </a:ext>
              </a:extLst>
            </p:cNvPr>
            <p:cNvSpPr/>
            <p:nvPr/>
          </p:nvSpPr>
          <p:spPr>
            <a:xfrm rot="19457961">
              <a:off x="8562008" y="383224"/>
              <a:ext cx="2829393" cy="2694660"/>
            </a:xfrm>
            <a:prstGeom prst="pentag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6BE120C-18F2-4DAC-B5DD-DE35172E18E3}"/>
              </a:ext>
            </a:extLst>
          </p:cNvPr>
          <p:cNvCxnSpPr/>
          <p:nvPr/>
        </p:nvCxnSpPr>
        <p:spPr>
          <a:xfrm>
            <a:off x="0" y="3429000"/>
            <a:ext cx="12004766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553415-CEA2-4D4A-AE62-E940F0B199D2}"/>
              </a:ext>
            </a:extLst>
          </p:cNvPr>
          <p:cNvGrpSpPr/>
          <p:nvPr/>
        </p:nvGrpSpPr>
        <p:grpSpPr>
          <a:xfrm>
            <a:off x="227232" y="3627580"/>
            <a:ext cx="11529339" cy="2804104"/>
            <a:chOff x="227232" y="3627579"/>
            <a:chExt cx="13004725" cy="3162939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D409C30-783E-49B5-A3C8-CE074DB02F6C}"/>
                </a:ext>
              </a:extLst>
            </p:cNvPr>
            <p:cNvGrpSpPr/>
            <p:nvPr/>
          </p:nvGrpSpPr>
          <p:grpSpPr>
            <a:xfrm>
              <a:off x="227232" y="3627579"/>
              <a:ext cx="4379888" cy="3113678"/>
              <a:chOff x="227232" y="3627579"/>
              <a:chExt cx="4379888" cy="3113678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86B50B75-2E59-482E-9CE5-E379D667C4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7232" y="3645827"/>
                <a:ext cx="1164286" cy="3074908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61B372DB-DDEC-4048-B28A-D715186FF2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2890" y="3666349"/>
                <a:ext cx="1164286" cy="307490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2F54921A-F6F1-4E86-832F-9D5825F9BC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5861" y="3627579"/>
                <a:ext cx="1164286" cy="3074908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12143ADC-CEF0-492A-8B67-DA3357A972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42834" y="3666349"/>
                <a:ext cx="1164286" cy="3074908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57A03E5-2ABC-4974-B867-FDB78A5753CF}"/>
                </a:ext>
              </a:extLst>
            </p:cNvPr>
            <p:cNvGrpSpPr/>
            <p:nvPr/>
          </p:nvGrpSpPr>
          <p:grpSpPr>
            <a:xfrm>
              <a:off x="4570308" y="3662035"/>
              <a:ext cx="4379888" cy="3113678"/>
              <a:chOff x="227232" y="3627579"/>
              <a:chExt cx="4379888" cy="3113678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1216C9DD-6648-41C7-B3F7-D474BF718E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7232" y="3645827"/>
                <a:ext cx="1164286" cy="307490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15E83A5C-32A5-464C-AADC-29219B5108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2890" y="3666349"/>
                <a:ext cx="1164286" cy="3074908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29938C28-7E8E-48A2-AB1C-D4276AF9F5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5861" y="3627579"/>
                <a:ext cx="1164286" cy="3074908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D0EC1C3E-13D2-49A5-8CE7-D8D3E86621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42834" y="3666349"/>
                <a:ext cx="1164286" cy="3074908"/>
              </a:xfrm>
              <a:prstGeom prst="rect">
                <a:avLst/>
              </a:prstGeom>
            </p:spPr>
          </p:pic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FB6C6FCF-398B-4B50-ABD6-F1253CF77983}"/>
                </a:ext>
              </a:extLst>
            </p:cNvPr>
            <p:cNvGrpSpPr/>
            <p:nvPr/>
          </p:nvGrpSpPr>
          <p:grpSpPr>
            <a:xfrm>
              <a:off x="8852069" y="3676840"/>
              <a:ext cx="4379888" cy="3113678"/>
              <a:chOff x="227232" y="3627579"/>
              <a:chExt cx="4379888" cy="3113678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32DEDC46-DD62-45BB-9DE9-CF719E1C82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7232" y="3645827"/>
                <a:ext cx="1164286" cy="307490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F6C99264-A966-417B-A78D-93C40E5DD3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2890" y="3666349"/>
                <a:ext cx="1164286" cy="307490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A70C657F-05B4-4FF3-9E4A-C5B5C9E430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5861" y="3627579"/>
                <a:ext cx="1164286" cy="307490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3E89F8C0-895D-4474-9659-E5CF2AEC6D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42834" y="3666349"/>
                <a:ext cx="1164286" cy="307490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50093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1ADC0A-29BC-4177-9CB5-4D7E6014D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" y="134438"/>
            <a:ext cx="3771900" cy="30099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FCA44C-7117-4929-BD56-EFDC076E4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550" y="134438"/>
            <a:ext cx="3559882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64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04A486-DEF3-4C7B-813F-A83F396CC865}"/>
</file>

<file path=customXml/itemProps2.xml><?xml version="1.0" encoding="utf-8"?>
<ds:datastoreItem xmlns:ds="http://schemas.openxmlformats.org/officeDocument/2006/customXml" ds:itemID="{8B09BE20-3713-4C00-B7EF-DFE3056B0639}"/>
</file>

<file path=customXml/itemProps3.xml><?xml version="1.0" encoding="utf-8"?>
<ds:datastoreItem xmlns:ds="http://schemas.openxmlformats.org/officeDocument/2006/customXml" ds:itemID="{82118439-76B6-4775-AF6A-62ADF99CDE9D}"/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24</Words>
  <Application>Microsoft Macintosh PowerPoint</Application>
  <PresentationFormat>Widescreen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17</cp:revision>
  <dcterms:created xsi:type="dcterms:W3CDTF">2019-05-30T23:50:10Z</dcterms:created>
  <dcterms:modified xsi:type="dcterms:W3CDTF">2019-11-04T20:07:22Z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