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62" r:id="rId3"/>
    <p:sldId id="260" r:id="rId4"/>
    <p:sldId id="264" r:id="rId5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4783-17B7-4857-8CFE-D3625661462D}" type="datetimeFigureOut">
              <a:rPr lang="en-NZ" smtClean="0"/>
              <a:t>3/12/2019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7A2B-3F8E-4E6F-A74F-1F42F10F82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3003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4783-17B7-4857-8CFE-D3625661462D}" type="datetimeFigureOut">
              <a:rPr lang="en-NZ" smtClean="0"/>
              <a:t>3/12/2019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7A2B-3F8E-4E6F-A74F-1F42F10F82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82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4783-17B7-4857-8CFE-D3625661462D}" type="datetimeFigureOut">
              <a:rPr lang="en-NZ" smtClean="0"/>
              <a:t>3/12/2019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7A2B-3F8E-4E6F-A74F-1F42F10F82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90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4783-17B7-4857-8CFE-D3625661462D}" type="datetimeFigureOut">
              <a:rPr lang="en-NZ" smtClean="0"/>
              <a:t>3/12/2019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7A2B-3F8E-4E6F-A74F-1F42F10F82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254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4783-17B7-4857-8CFE-D3625661462D}" type="datetimeFigureOut">
              <a:rPr lang="en-NZ" smtClean="0"/>
              <a:t>3/12/2019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7A2B-3F8E-4E6F-A74F-1F42F10F82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7710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4783-17B7-4857-8CFE-D3625661462D}" type="datetimeFigureOut">
              <a:rPr lang="en-NZ" smtClean="0"/>
              <a:t>3/12/2019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7A2B-3F8E-4E6F-A74F-1F42F10F82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8536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4783-17B7-4857-8CFE-D3625661462D}" type="datetimeFigureOut">
              <a:rPr lang="en-NZ" smtClean="0"/>
              <a:t>3/12/2019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7A2B-3F8E-4E6F-A74F-1F42F10F82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115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4783-17B7-4857-8CFE-D3625661462D}" type="datetimeFigureOut">
              <a:rPr lang="en-NZ" smtClean="0"/>
              <a:t>3/12/2019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7A2B-3F8E-4E6F-A74F-1F42F10F82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1641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4783-17B7-4857-8CFE-D3625661462D}" type="datetimeFigureOut">
              <a:rPr lang="en-NZ" smtClean="0"/>
              <a:t>3/12/2019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7A2B-3F8E-4E6F-A74F-1F42F10F82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583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4783-17B7-4857-8CFE-D3625661462D}" type="datetimeFigureOut">
              <a:rPr lang="en-NZ" smtClean="0"/>
              <a:t>3/12/2019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7A2B-3F8E-4E6F-A74F-1F42F10F82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97274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4783-17B7-4857-8CFE-D3625661462D}" type="datetimeFigureOut">
              <a:rPr lang="en-NZ" smtClean="0"/>
              <a:t>3/12/2019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7A2B-3F8E-4E6F-A74F-1F42F10F82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059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04783-17B7-4857-8CFE-D3625661462D}" type="datetimeFigureOut">
              <a:rPr lang="en-NZ" smtClean="0"/>
              <a:t>3/12/2019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A7A2B-3F8E-4E6F-A74F-1F42F10F82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0946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A665B13-F7C8-4841-9CA3-0905BF6F1E25}"/>
              </a:ext>
            </a:extLst>
          </p:cNvPr>
          <p:cNvGrpSpPr/>
          <p:nvPr/>
        </p:nvGrpSpPr>
        <p:grpSpPr>
          <a:xfrm>
            <a:off x="113711" y="4897300"/>
            <a:ext cx="1554566" cy="1396024"/>
            <a:chOff x="267284" y="4224918"/>
            <a:chExt cx="1554566" cy="139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2624E64-555F-48BB-B831-2F6759598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80A442A-BE83-498B-97AF-F060D7DC2AC5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982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0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AB31D-CC0D-4525-B822-2C8B86CF6787}"/>
              </a:ext>
            </a:extLst>
          </p:cNvPr>
          <p:cNvGrpSpPr/>
          <p:nvPr/>
        </p:nvGrpSpPr>
        <p:grpSpPr>
          <a:xfrm>
            <a:off x="1973839" y="4905163"/>
            <a:ext cx="1554566" cy="1396024"/>
            <a:chOff x="267284" y="4224918"/>
            <a:chExt cx="1554566" cy="1396024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1E463BC-4685-4DEC-BAE4-6021EA909C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601022E-8F89-4710-AF59-62D56168DF9D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1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2B2C764-741C-430E-B934-668410878953}"/>
              </a:ext>
            </a:extLst>
          </p:cNvPr>
          <p:cNvGrpSpPr/>
          <p:nvPr/>
        </p:nvGrpSpPr>
        <p:grpSpPr>
          <a:xfrm>
            <a:off x="3742024" y="4905163"/>
            <a:ext cx="1554566" cy="1396024"/>
            <a:chOff x="267284" y="4224918"/>
            <a:chExt cx="1554566" cy="139602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8872F81-22BA-4E42-A767-055CFBC569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640941F-0AD1-466C-B5F9-D95E2B5E1BA8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2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35DA24D-4B55-4968-B1E7-07EC838DD215}"/>
              </a:ext>
            </a:extLst>
          </p:cNvPr>
          <p:cNvGrpSpPr/>
          <p:nvPr/>
        </p:nvGrpSpPr>
        <p:grpSpPr>
          <a:xfrm>
            <a:off x="5514733" y="4905163"/>
            <a:ext cx="1554566" cy="1396024"/>
            <a:chOff x="267284" y="4224918"/>
            <a:chExt cx="1554566" cy="1396024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A0133E1-055A-49B8-AD39-8EABB8E1B7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0EA64F3-E858-427C-9707-56256532B8A7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4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F0C1367-7CE5-4325-B42B-693DAC5B7FA7}"/>
              </a:ext>
            </a:extLst>
          </p:cNvPr>
          <p:cNvGrpSpPr/>
          <p:nvPr/>
        </p:nvGrpSpPr>
        <p:grpSpPr>
          <a:xfrm>
            <a:off x="7328296" y="4906308"/>
            <a:ext cx="1554566" cy="1396024"/>
            <a:chOff x="267284" y="4224918"/>
            <a:chExt cx="1554566" cy="1396024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CC4250C-587D-4C81-805D-AAAD477DFD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58397AC-4B08-4224-953A-884F88F7F994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8</a:t>
              </a:r>
            </a:p>
          </p:txBody>
        </p:sp>
      </p:grpSp>
      <p:pic>
        <p:nvPicPr>
          <p:cNvPr id="36" name="Picture 35" descr="A picture containing animal&#10;&#10;Description automatically generated">
            <a:extLst>
              <a:ext uri="{FF2B5EF4-FFF2-40B4-BE49-F238E27FC236}">
                <a16:creationId xmlns:a16="http://schemas.microsoft.com/office/drawing/2014/main" id="{67C98FB9-331D-49D4-9E8F-8DBD661CF4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>
            <a:off x="3716935" y="888838"/>
            <a:ext cx="1167618" cy="535214"/>
          </a:xfrm>
          <a:prstGeom prst="rect">
            <a:avLst/>
          </a:prstGeom>
        </p:spPr>
      </p:pic>
      <p:pic>
        <p:nvPicPr>
          <p:cNvPr id="37" name="Picture 36" descr="A picture containing animal&#10;&#10;Description automatically generated">
            <a:extLst>
              <a:ext uri="{FF2B5EF4-FFF2-40B4-BE49-F238E27FC236}">
                <a16:creationId xmlns:a16="http://schemas.microsoft.com/office/drawing/2014/main" id="{E088083F-E15C-491C-B462-B3CAB91157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 rot="8352069">
            <a:off x="4150592" y="1424807"/>
            <a:ext cx="1167618" cy="535214"/>
          </a:xfrm>
          <a:prstGeom prst="rect">
            <a:avLst/>
          </a:prstGeom>
        </p:spPr>
      </p:pic>
      <p:pic>
        <p:nvPicPr>
          <p:cNvPr id="38" name="Picture 37" descr="A picture containing animal&#10;&#10;Description automatically generated">
            <a:extLst>
              <a:ext uri="{FF2B5EF4-FFF2-40B4-BE49-F238E27FC236}">
                <a16:creationId xmlns:a16="http://schemas.microsoft.com/office/drawing/2014/main" id="{D97D6CB2-EADA-46DA-82E4-0C0CC501EEA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 rot="12745245">
            <a:off x="7720991" y="1244907"/>
            <a:ext cx="1167618" cy="535214"/>
          </a:xfrm>
          <a:prstGeom prst="rect">
            <a:avLst/>
          </a:prstGeom>
        </p:spPr>
      </p:pic>
      <p:pic>
        <p:nvPicPr>
          <p:cNvPr id="39" name="Picture 38" descr="A picture containing animal&#10;&#10;Description automatically generated">
            <a:extLst>
              <a:ext uri="{FF2B5EF4-FFF2-40B4-BE49-F238E27FC236}">
                <a16:creationId xmlns:a16="http://schemas.microsoft.com/office/drawing/2014/main" id="{A4703C06-E8F2-46CE-9604-1ABA8D348E0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>
            <a:off x="0" y="1011670"/>
            <a:ext cx="1167618" cy="535214"/>
          </a:xfrm>
          <a:prstGeom prst="rect">
            <a:avLst/>
          </a:prstGeom>
        </p:spPr>
      </p:pic>
      <p:pic>
        <p:nvPicPr>
          <p:cNvPr id="40" name="Picture 39" descr="A picture containing animal&#10;&#10;Description automatically generated">
            <a:extLst>
              <a:ext uri="{FF2B5EF4-FFF2-40B4-BE49-F238E27FC236}">
                <a16:creationId xmlns:a16="http://schemas.microsoft.com/office/drawing/2014/main" id="{058D6FDB-3FE3-4220-B7C2-DDF21316B2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 rot="8352069">
            <a:off x="631152" y="1645432"/>
            <a:ext cx="1167618" cy="535214"/>
          </a:xfrm>
          <a:prstGeom prst="rect">
            <a:avLst/>
          </a:prstGeom>
        </p:spPr>
      </p:pic>
      <p:pic>
        <p:nvPicPr>
          <p:cNvPr id="41" name="Picture 40" descr="A picture containing animal&#10;&#10;Description automatically generated">
            <a:extLst>
              <a:ext uri="{FF2B5EF4-FFF2-40B4-BE49-F238E27FC236}">
                <a16:creationId xmlns:a16="http://schemas.microsoft.com/office/drawing/2014/main" id="{9CB9287A-7C00-4F1A-997C-DF0E8F14BA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 rot="5100427">
            <a:off x="941912" y="1120943"/>
            <a:ext cx="1167618" cy="535214"/>
          </a:xfrm>
          <a:prstGeom prst="rect">
            <a:avLst/>
          </a:prstGeom>
        </p:spPr>
      </p:pic>
      <p:pic>
        <p:nvPicPr>
          <p:cNvPr id="42" name="Picture 41" descr="A picture containing animal&#10;&#10;Description automatically generated">
            <a:extLst>
              <a:ext uri="{FF2B5EF4-FFF2-40B4-BE49-F238E27FC236}">
                <a16:creationId xmlns:a16="http://schemas.microsoft.com/office/drawing/2014/main" id="{AA710E41-18AA-42FC-A1D1-557E3BCEF55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 rot="1244323">
            <a:off x="-73148" y="1552779"/>
            <a:ext cx="1167618" cy="535214"/>
          </a:xfrm>
          <a:prstGeom prst="rect">
            <a:avLst/>
          </a:prstGeom>
        </p:spPr>
      </p:pic>
      <p:pic>
        <p:nvPicPr>
          <p:cNvPr id="43" name="Picture 42" descr="A picture containing animal&#10;&#10;Description automatically generated">
            <a:extLst>
              <a:ext uri="{FF2B5EF4-FFF2-40B4-BE49-F238E27FC236}">
                <a16:creationId xmlns:a16="http://schemas.microsoft.com/office/drawing/2014/main" id="{BDD8E30E-6979-47DA-99D9-250E30F0F5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>
            <a:off x="5605661" y="2637157"/>
            <a:ext cx="1167618" cy="535214"/>
          </a:xfrm>
          <a:prstGeom prst="rect">
            <a:avLst/>
          </a:prstGeom>
        </p:spPr>
      </p:pic>
      <p:pic>
        <p:nvPicPr>
          <p:cNvPr id="44" name="Picture 43" descr="A picture containing animal&#10;&#10;Description automatically generated">
            <a:extLst>
              <a:ext uri="{FF2B5EF4-FFF2-40B4-BE49-F238E27FC236}">
                <a16:creationId xmlns:a16="http://schemas.microsoft.com/office/drawing/2014/main" id="{BA7A4C67-449D-480E-9C5A-A4448B3F10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 rot="8352069">
            <a:off x="6130351" y="3268623"/>
            <a:ext cx="1167618" cy="535214"/>
          </a:xfrm>
          <a:prstGeom prst="rect">
            <a:avLst/>
          </a:prstGeom>
        </p:spPr>
      </p:pic>
      <p:pic>
        <p:nvPicPr>
          <p:cNvPr id="45" name="Picture 44" descr="A picture containing animal&#10;&#10;Description automatically generated">
            <a:extLst>
              <a:ext uri="{FF2B5EF4-FFF2-40B4-BE49-F238E27FC236}">
                <a16:creationId xmlns:a16="http://schemas.microsoft.com/office/drawing/2014/main" id="{A10C4004-9F59-47AE-8776-B720C9BA89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 rot="5100427">
            <a:off x="6441112" y="2563311"/>
            <a:ext cx="1167618" cy="535214"/>
          </a:xfrm>
          <a:prstGeom prst="rect">
            <a:avLst/>
          </a:prstGeom>
        </p:spPr>
      </p:pic>
      <p:pic>
        <p:nvPicPr>
          <p:cNvPr id="46" name="Picture 45" descr="A picture containing animal&#10;&#10;Description automatically generated">
            <a:extLst>
              <a:ext uri="{FF2B5EF4-FFF2-40B4-BE49-F238E27FC236}">
                <a16:creationId xmlns:a16="http://schemas.microsoft.com/office/drawing/2014/main" id="{66D27CD6-4DA3-43DA-85D5-16D233F7E98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 rot="1244323">
            <a:off x="5542917" y="3454406"/>
            <a:ext cx="1167618" cy="535214"/>
          </a:xfrm>
          <a:prstGeom prst="rect">
            <a:avLst/>
          </a:prstGeom>
        </p:spPr>
      </p:pic>
      <p:pic>
        <p:nvPicPr>
          <p:cNvPr id="47" name="Picture 46" descr="A picture containing animal&#10;&#10;Description automatically generated">
            <a:extLst>
              <a:ext uri="{FF2B5EF4-FFF2-40B4-BE49-F238E27FC236}">
                <a16:creationId xmlns:a16="http://schemas.microsoft.com/office/drawing/2014/main" id="{1B63A49B-9475-4FBB-9E48-B8D2598610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 rot="20567850" flipH="1">
            <a:off x="5804274" y="2190534"/>
            <a:ext cx="1167618" cy="535214"/>
          </a:xfrm>
          <a:prstGeom prst="rect">
            <a:avLst/>
          </a:prstGeom>
        </p:spPr>
      </p:pic>
      <p:pic>
        <p:nvPicPr>
          <p:cNvPr id="48" name="Picture 47" descr="A picture containing animal&#10;&#10;Description automatically generated">
            <a:extLst>
              <a:ext uri="{FF2B5EF4-FFF2-40B4-BE49-F238E27FC236}">
                <a16:creationId xmlns:a16="http://schemas.microsoft.com/office/drawing/2014/main" id="{3A561E14-D9F9-43E1-934F-B7DB13FDFDD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 rot="16499573" flipH="1">
            <a:off x="5243640" y="2784353"/>
            <a:ext cx="1167618" cy="535214"/>
          </a:xfrm>
          <a:prstGeom prst="rect">
            <a:avLst/>
          </a:prstGeom>
        </p:spPr>
      </p:pic>
      <p:pic>
        <p:nvPicPr>
          <p:cNvPr id="49" name="Picture 48" descr="A picture containing animal&#10;&#10;Description automatically generated">
            <a:extLst>
              <a:ext uri="{FF2B5EF4-FFF2-40B4-BE49-F238E27FC236}">
                <a16:creationId xmlns:a16="http://schemas.microsoft.com/office/drawing/2014/main" id="{97B086D1-86AE-4A51-A17D-47403B7D00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 rot="12144853" flipH="1">
            <a:off x="6083008" y="3404760"/>
            <a:ext cx="1167618" cy="535214"/>
          </a:xfrm>
          <a:prstGeom prst="rect">
            <a:avLst/>
          </a:prstGeom>
        </p:spPr>
      </p:pic>
      <p:pic>
        <p:nvPicPr>
          <p:cNvPr id="50" name="Picture 49" descr="A picture containing animal&#10;&#10;Description automatically generated">
            <a:extLst>
              <a:ext uri="{FF2B5EF4-FFF2-40B4-BE49-F238E27FC236}">
                <a16:creationId xmlns:a16="http://schemas.microsoft.com/office/drawing/2014/main" id="{057CFC4B-ED59-4138-97F1-A6CA3C1F7E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 rot="5100427">
            <a:off x="6081936" y="2625047"/>
            <a:ext cx="1167618" cy="535214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80AB9786-3F0B-4358-9DA0-2AF6542C2EE1}"/>
              </a:ext>
            </a:extLst>
          </p:cNvPr>
          <p:cNvGrpSpPr/>
          <p:nvPr/>
        </p:nvGrpSpPr>
        <p:grpSpPr>
          <a:xfrm>
            <a:off x="113711" y="509911"/>
            <a:ext cx="1688123" cy="1881554"/>
            <a:chOff x="267284" y="886264"/>
            <a:chExt cx="1688123" cy="1881554"/>
          </a:xfrm>
        </p:grpSpPr>
        <p:sp>
          <p:nvSpPr>
            <p:cNvPr id="2" name="Cylinder 1">
              <a:extLst>
                <a:ext uri="{FF2B5EF4-FFF2-40B4-BE49-F238E27FC236}">
                  <a16:creationId xmlns:a16="http://schemas.microsoft.com/office/drawing/2014/main" id="{13B48A24-64BA-4EE0-BADC-7787DD436C95}"/>
                </a:ext>
              </a:extLst>
            </p:cNvPr>
            <p:cNvSpPr/>
            <p:nvPr/>
          </p:nvSpPr>
          <p:spPr>
            <a:xfrm>
              <a:off x="267284" y="886264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154FF25-34C1-454C-B2DD-5DC0A9B18001}"/>
                </a:ext>
              </a:extLst>
            </p:cNvPr>
            <p:cNvSpPr txBox="1"/>
            <p:nvPr/>
          </p:nvSpPr>
          <p:spPr>
            <a:xfrm>
              <a:off x="520505" y="1547446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A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95B8D7C-A684-40F9-BC7D-A31ABE0D7601}"/>
              </a:ext>
            </a:extLst>
          </p:cNvPr>
          <p:cNvGrpSpPr/>
          <p:nvPr/>
        </p:nvGrpSpPr>
        <p:grpSpPr>
          <a:xfrm>
            <a:off x="1951961" y="2163815"/>
            <a:ext cx="1688123" cy="1881554"/>
            <a:chOff x="2572041" y="884505"/>
            <a:chExt cx="1688123" cy="1881554"/>
          </a:xfrm>
        </p:grpSpPr>
        <p:sp>
          <p:nvSpPr>
            <p:cNvPr id="3" name="Cylinder 2">
              <a:extLst>
                <a:ext uri="{FF2B5EF4-FFF2-40B4-BE49-F238E27FC236}">
                  <a16:creationId xmlns:a16="http://schemas.microsoft.com/office/drawing/2014/main" id="{65C4FA33-70D7-486E-8003-FD7020FC0FD1}"/>
                </a:ext>
              </a:extLst>
            </p:cNvPr>
            <p:cNvSpPr/>
            <p:nvPr/>
          </p:nvSpPr>
          <p:spPr>
            <a:xfrm>
              <a:off x="2572041" y="884505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0418D61-5DFD-4027-8204-53F7871829EA}"/>
                </a:ext>
              </a:extLst>
            </p:cNvPr>
            <p:cNvSpPr txBox="1"/>
            <p:nvPr/>
          </p:nvSpPr>
          <p:spPr>
            <a:xfrm>
              <a:off x="2832293" y="1545101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B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FB3B9AC-01A1-4069-8F4E-42CAA73FECD7}"/>
              </a:ext>
            </a:extLst>
          </p:cNvPr>
          <p:cNvGrpSpPr/>
          <p:nvPr/>
        </p:nvGrpSpPr>
        <p:grpSpPr>
          <a:xfrm>
            <a:off x="5582010" y="2159949"/>
            <a:ext cx="1688123" cy="1881554"/>
            <a:chOff x="4876798" y="884505"/>
            <a:chExt cx="1688123" cy="1881554"/>
          </a:xfrm>
        </p:grpSpPr>
        <p:sp>
          <p:nvSpPr>
            <p:cNvPr id="4" name="Cylinder 3">
              <a:extLst>
                <a:ext uri="{FF2B5EF4-FFF2-40B4-BE49-F238E27FC236}">
                  <a16:creationId xmlns:a16="http://schemas.microsoft.com/office/drawing/2014/main" id="{2C61D565-5602-437B-9FEC-194717E48650}"/>
                </a:ext>
              </a:extLst>
            </p:cNvPr>
            <p:cNvSpPr/>
            <p:nvPr/>
          </p:nvSpPr>
          <p:spPr>
            <a:xfrm>
              <a:off x="4876798" y="884505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1FE3F9A-EB3C-4DA1-A053-D20654808EEC}"/>
                </a:ext>
              </a:extLst>
            </p:cNvPr>
            <p:cNvSpPr txBox="1"/>
            <p:nvPr/>
          </p:nvSpPr>
          <p:spPr>
            <a:xfrm>
              <a:off x="5159467" y="1518039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D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47E81E1-3D78-4B50-9E90-30AB1235BCCA}"/>
              </a:ext>
            </a:extLst>
          </p:cNvPr>
          <p:cNvGrpSpPr/>
          <p:nvPr/>
        </p:nvGrpSpPr>
        <p:grpSpPr>
          <a:xfrm>
            <a:off x="7348883" y="509003"/>
            <a:ext cx="1688123" cy="1881554"/>
            <a:chOff x="7181555" y="884505"/>
            <a:chExt cx="1688123" cy="1881554"/>
          </a:xfrm>
        </p:grpSpPr>
        <p:sp>
          <p:nvSpPr>
            <p:cNvPr id="5" name="Cylinder 4">
              <a:extLst>
                <a:ext uri="{FF2B5EF4-FFF2-40B4-BE49-F238E27FC236}">
                  <a16:creationId xmlns:a16="http://schemas.microsoft.com/office/drawing/2014/main" id="{D0CD169F-1C4D-4D0B-93A9-E4BDFB64D704}"/>
                </a:ext>
              </a:extLst>
            </p:cNvPr>
            <p:cNvSpPr/>
            <p:nvPr/>
          </p:nvSpPr>
          <p:spPr>
            <a:xfrm>
              <a:off x="7181555" y="884505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64CA935-8D62-46DB-AE7E-066FFD888562}"/>
                </a:ext>
              </a:extLst>
            </p:cNvPr>
            <p:cNvSpPr txBox="1"/>
            <p:nvPr/>
          </p:nvSpPr>
          <p:spPr>
            <a:xfrm>
              <a:off x="7471255" y="1501626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E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A362DED-F503-4AF5-A642-446C43A980B2}"/>
              </a:ext>
            </a:extLst>
          </p:cNvPr>
          <p:cNvGrpSpPr/>
          <p:nvPr/>
        </p:nvGrpSpPr>
        <p:grpSpPr>
          <a:xfrm>
            <a:off x="3702476" y="423518"/>
            <a:ext cx="1688123" cy="1881554"/>
            <a:chOff x="2572041" y="884505"/>
            <a:chExt cx="1688123" cy="1881554"/>
          </a:xfrm>
        </p:grpSpPr>
        <p:sp>
          <p:nvSpPr>
            <p:cNvPr id="27" name="Cylinder 26">
              <a:extLst>
                <a:ext uri="{FF2B5EF4-FFF2-40B4-BE49-F238E27FC236}">
                  <a16:creationId xmlns:a16="http://schemas.microsoft.com/office/drawing/2014/main" id="{51BACE48-223F-434A-BC79-EBF87ACA2DAC}"/>
                </a:ext>
              </a:extLst>
            </p:cNvPr>
            <p:cNvSpPr/>
            <p:nvPr/>
          </p:nvSpPr>
          <p:spPr>
            <a:xfrm>
              <a:off x="2572041" y="884505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5762E52-8437-4DE7-B74D-EE744C591E09}"/>
                </a:ext>
              </a:extLst>
            </p:cNvPr>
            <p:cNvSpPr txBox="1"/>
            <p:nvPr/>
          </p:nvSpPr>
          <p:spPr>
            <a:xfrm>
              <a:off x="2832293" y="1545101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4588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A665B13-F7C8-4841-9CA3-0905BF6F1E25}"/>
              </a:ext>
            </a:extLst>
          </p:cNvPr>
          <p:cNvGrpSpPr/>
          <p:nvPr/>
        </p:nvGrpSpPr>
        <p:grpSpPr>
          <a:xfrm>
            <a:off x="387707" y="4404663"/>
            <a:ext cx="1554566" cy="1396024"/>
            <a:chOff x="267284" y="4224918"/>
            <a:chExt cx="1554566" cy="139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2624E64-555F-48BB-B831-2F6759598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80A442A-BE83-498B-97AF-F060D7DC2AC5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982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0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AB31D-CC0D-4525-B822-2C8B86CF6787}"/>
              </a:ext>
            </a:extLst>
          </p:cNvPr>
          <p:cNvGrpSpPr/>
          <p:nvPr/>
        </p:nvGrpSpPr>
        <p:grpSpPr>
          <a:xfrm>
            <a:off x="2245107" y="4398275"/>
            <a:ext cx="1554566" cy="1396024"/>
            <a:chOff x="267284" y="4224918"/>
            <a:chExt cx="1554566" cy="1396024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1E463BC-4685-4DEC-BAE4-6021EA909C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601022E-8F89-4710-AF59-62D56168DF9D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2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2B2C764-741C-430E-B934-668410878953}"/>
              </a:ext>
            </a:extLst>
          </p:cNvPr>
          <p:cNvGrpSpPr/>
          <p:nvPr/>
        </p:nvGrpSpPr>
        <p:grpSpPr>
          <a:xfrm>
            <a:off x="4137711" y="4404663"/>
            <a:ext cx="1554566" cy="1396024"/>
            <a:chOff x="267284" y="4224918"/>
            <a:chExt cx="1554566" cy="139602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8872F81-22BA-4E42-A767-055CFBC569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640941F-0AD1-466C-B5F9-D95E2B5E1BA8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4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80B9692-220A-4E0D-91C4-371054411EA1}"/>
              </a:ext>
            </a:extLst>
          </p:cNvPr>
          <p:cNvGrpSpPr/>
          <p:nvPr/>
        </p:nvGrpSpPr>
        <p:grpSpPr>
          <a:xfrm>
            <a:off x="2054713" y="1137329"/>
            <a:ext cx="1871918" cy="1375905"/>
            <a:chOff x="-73148" y="804741"/>
            <a:chExt cx="1871918" cy="1375905"/>
          </a:xfrm>
        </p:grpSpPr>
        <p:pic>
          <p:nvPicPr>
            <p:cNvPr id="27" name="Picture 26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4264AD34-4A62-4D1B-AB0E-32C6D5C002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>
              <a:off x="0" y="1011670"/>
              <a:ext cx="1167618" cy="535214"/>
            </a:xfrm>
            <a:prstGeom prst="rect">
              <a:avLst/>
            </a:prstGeom>
          </p:spPr>
        </p:pic>
        <p:pic>
          <p:nvPicPr>
            <p:cNvPr id="28" name="Picture 27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7B4A773C-778E-4A35-AC1E-345856D010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8352069">
              <a:off x="631152" y="1645432"/>
              <a:ext cx="1167618" cy="535214"/>
            </a:xfrm>
            <a:prstGeom prst="rect">
              <a:avLst/>
            </a:prstGeom>
          </p:spPr>
        </p:pic>
        <p:pic>
          <p:nvPicPr>
            <p:cNvPr id="29" name="Picture 28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BC6C3DEB-82D4-41D1-AEF1-68533CED90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5100427">
              <a:off x="941912" y="1120943"/>
              <a:ext cx="1167618" cy="535214"/>
            </a:xfrm>
            <a:prstGeom prst="rect">
              <a:avLst/>
            </a:prstGeom>
          </p:spPr>
        </p:pic>
        <p:pic>
          <p:nvPicPr>
            <p:cNvPr id="30" name="Picture 29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BF9CAE15-1F99-45BF-9B3A-65FE3C11414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1244323">
              <a:off x="-73148" y="1552779"/>
              <a:ext cx="1167618" cy="535214"/>
            </a:xfrm>
            <a:prstGeom prst="rect">
              <a:avLst/>
            </a:prstGeom>
          </p:spPr>
        </p:pic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CEBD85-08D9-42FC-BC8A-0330E90D7493}"/>
              </a:ext>
            </a:extLst>
          </p:cNvPr>
          <p:cNvGrpSpPr/>
          <p:nvPr/>
        </p:nvGrpSpPr>
        <p:grpSpPr>
          <a:xfrm>
            <a:off x="341470" y="1384021"/>
            <a:ext cx="1601275" cy="1071183"/>
            <a:chOff x="341470" y="1384021"/>
            <a:chExt cx="1601275" cy="1071183"/>
          </a:xfrm>
        </p:grpSpPr>
        <p:pic>
          <p:nvPicPr>
            <p:cNvPr id="31" name="Picture 30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AB1D3087-E0C9-4BFB-866B-95905EF7D5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>
              <a:off x="341470" y="1384021"/>
              <a:ext cx="1167618" cy="535214"/>
            </a:xfrm>
            <a:prstGeom prst="rect">
              <a:avLst/>
            </a:prstGeom>
          </p:spPr>
        </p:pic>
        <p:pic>
          <p:nvPicPr>
            <p:cNvPr id="32" name="Picture 31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A9A3BADC-CC58-4121-86CA-E3190D09FFC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8352069">
              <a:off x="775127" y="1919990"/>
              <a:ext cx="1167618" cy="535214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0AB9786-3F0B-4358-9DA0-2AF6542C2EE1}"/>
              </a:ext>
            </a:extLst>
          </p:cNvPr>
          <p:cNvGrpSpPr/>
          <p:nvPr/>
        </p:nvGrpSpPr>
        <p:grpSpPr>
          <a:xfrm>
            <a:off x="267284" y="886264"/>
            <a:ext cx="1688123" cy="1881554"/>
            <a:chOff x="267284" y="886264"/>
            <a:chExt cx="1688123" cy="1881554"/>
          </a:xfrm>
        </p:grpSpPr>
        <p:sp>
          <p:nvSpPr>
            <p:cNvPr id="2" name="Cylinder 1">
              <a:extLst>
                <a:ext uri="{FF2B5EF4-FFF2-40B4-BE49-F238E27FC236}">
                  <a16:creationId xmlns:a16="http://schemas.microsoft.com/office/drawing/2014/main" id="{13B48A24-64BA-4EE0-BADC-7787DD436C95}"/>
                </a:ext>
              </a:extLst>
            </p:cNvPr>
            <p:cNvSpPr/>
            <p:nvPr/>
          </p:nvSpPr>
          <p:spPr>
            <a:xfrm>
              <a:off x="267284" y="886264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154FF25-34C1-454C-B2DD-5DC0A9B18001}"/>
                </a:ext>
              </a:extLst>
            </p:cNvPr>
            <p:cNvSpPr txBox="1"/>
            <p:nvPr/>
          </p:nvSpPr>
          <p:spPr>
            <a:xfrm>
              <a:off x="520505" y="1547446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A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FB3B9AC-01A1-4069-8F4E-42CAA73FECD7}"/>
              </a:ext>
            </a:extLst>
          </p:cNvPr>
          <p:cNvGrpSpPr/>
          <p:nvPr/>
        </p:nvGrpSpPr>
        <p:grpSpPr>
          <a:xfrm>
            <a:off x="2245107" y="884505"/>
            <a:ext cx="1688123" cy="1881554"/>
            <a:chOff x="4876798" y="884505"/>
            <a:chExt cx="1688123" cy="1881554"/>
          </a:xfrm>
        </p:grpSpPr>
        <p:sp>
          <p:nvSpPr>
            <p:cNvPr id="4" name="Cylinder 3">
              <a:extLst>
                <a:ext uri="{FF2B5EF4-FFF2-40B4-BE49-F238E27FC236}">
                  <a16:creationId xmlns:a16="http://schemas.microsoft.com/office/drawing/2014/main" id="{2C61D565-5602-437B-9FEC-194717E48650}"/>
                </a:ext>
              </a:extLst>
            </p:cNvPr>
            <p:cNvSpPr/>
            <p:nvPr/>
          </p:nvSpPr>
          <p:spPr>
            <a:xfrm>
              <a:off x="4876798" y="884505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1FE3F9A-EB3C-4DA1-A053-D20654808EEC}"/>
                </a:ext>
              </a:extLst>
            </p:cNvPr>
            <p:cNvSpPr txBox="1"/>
            <p:nvPr/>
          </p:nvSpPr>
          <p:spPr>
            <a:xfrm>
              <a:off x="5159467" y="1518039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D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47E81E1-3D78-4B50-9E90-30AB1235BCCA}"/>
              </a:ext>
            </a:extLst>
          </p:cNvPr>
          <p:cNvGrpSpPr/>
          <p:nvPr/>
        </p:nvGrpSpPr>
        <p:grpSpPr>
          <a:xfrm>
            <a:off x="4234667" y="890088"/>
            <a:ext cx="1688123" cy="1881554"/>
            <a:chOff x="7181555" y="884505"/>
            <a:chExt cx="1688123" cy="1881554"/>
          </a:xfrm>
        </p:grpSpPr>
        <p:sp>
          <p:nvSpPr>
            <p:cNvPr id="5" name="Cylinder 4">
              <a:extLst>
                <a:ext uri="{FF2B5EF4-FFF2-40B4-BE49-F238E27FC236}">
                  <a16:creationId xmlns:a16="http://schemas.microsoft.com/office/drawing/2014/main" id="{D0CD169F-1C4D-4D0B-93A9-E4BDFB64D704}"/>
                </a:ext>
              </a:extLst>
            </p:cNvPr>
            <p:cNvSpPr/>
            <p:nvPr/>
          </p:nvSpPr>
          <p:spPr>
            <a:xfrm>
              <a:off x="7181555" y="884505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64CA935-8D62-46DB-AE7E-066FFD888562}"/>
                </a:ext>
              </a:extLst>
            </p:cNvPr>
            <p:cNvSpPr txBox="1"/>
            <p:nvPr/>
          </p:nvSpPr>
          <p:spPr>
            <a:xfrm>
              <a:off x="7471255" y="1501626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E</a:t>
              </a:r>
            </a:p>
          </p:txBody>
        </p:sp>
      </p:grpSp>
      <p:sp>
        <p:nvSpPr>
          <p:cNvPr id="34" name="Speech Bubble: Rectangle with Corners Rounded 33">
            <a:extLst>
              <a:ext uri="{FF2B5EF4-FFF2-40B4-BE49-F238E27FC236}">
                <a16:creationId xmlns:a16="http://schemas.microsoft.com/office/drawing/2014/main" id="{13D7209C-4CEF-40C7-B6FA-171B3DC2F6C2}"/>
              </a:ext>
            </a:extLst>
          </p:cNvPr>
          <p:cNvSpPr/>
          <p:nvPr/>
        </p:nvSpPr>
        <p:spPr>
          <a:xfrm>
            <a:off x="6358597" y="478302"/>
            <a:ext cx="2630658" cy="2351370"/>
          </a:xfrm>
          <a:prstGeom prst="wedgeRoundRectCallout">
            <a:avLst>
              <a:gd name="adj1" fmla="val 44942"/>
              <a:gd name="adj2" fmla="val 94807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chemeClr val="tx1"/>
                </a:solidFill>
              </a:rPr>
              <a:t>The offer is two koura.</a:t>
            </a:r>
          </a:p>
        </p:txBody>
      </p:sp>
    </p:spTree>
    <p:extLst>
      <p:ext uri="{BB962C8B-B14F-4D97-AF65-F5344CB8AC3E}">
        <p14:creationId xmlns:p14="http://schemas.microsoft.com/office/powerpoint/2010/main" val="1445771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E323434F-1D75-4FE7-AA64-5E16936676C1}"/>
              </a:ext>
            </a:extLst>
          </p:cNvPr>
          <p:cNvGrpSpPr/>
          <p:nvPr/>
        </p:nvGrpSpPr>
        <p:grpSpPr>
          <a:xfrm>
            <a:off x="224271" y="2280769"/>
            <a:ext cx="1755052" cy="1742511"/>
            <a:chOff x="5542917" y="2247109"/>
            <a:chExt cx="1755052" cy="1742511"/>
          </a:xfrm>
        </p:grpSpPr>
        <p:pic>
          <p:nvPicPr>
            <p:cNvPr id="32" name="Picture 31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60E5262A-52BE-4C4E-9BAB-E016162E10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>
              <a:off x="5605661" y="2637157"/>
              <a:ext cx="1167618" cy="535214"/>
            </a:xfrm>
            <a:prstGeom prst="rect">
              <a:avLst/>
            </a:prstGeom>
          </p:spPr>
        </p:pic>
        <p:pic>
          <p:nvPicPr>
            <p:cNvPr id="33" name="Picture 32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022CB12D-89CA-4F06-A804-19189B708F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8352069">
              <a:off x="6130351" y="3268623"/>
              <a:ext cx="1167618" cy="535214"/>
            </a:xfrm>
            <a:prstGeom prst="rect">
              <a:avLst/>
            </a:prstGeom>
          </p:spPr>
        </p:pic>
        <p:pic>
          <p:nvPicPr>
            <p:cNvPr id="34" name="Picture 33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8D74FA62-837D-4D19-B9D2-E1B53219FF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5100427">
              <a:off x="6441112" y="2563311"/>
              <a:ext cx="1167618" cy="535214"/>
            </a:xfrm>
            <a:prstGeom prst="rect">
              <a:avLst/>
            </a:prstGeom>
          </p:spPr>
        </p:pic>
        <p:pic>
          <p:nvPicPr>
            <p:cNvPr id="35" name="Picture 34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33D53C13-B7A7-4DDB-840D-E119A5C76C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1244323">
              <a:off x="5542917" y="3454406"/>
              <a:ext cx="1167618" cy="535214"/>
            </a:xfrm>
            <a:prstGeom prst="rect">
              <a:avLst/>
            </a:prstGeom>
          </p:spPr>
        </p:pic>
        <p:pic>
          <p:nvPicPr>
            <p:cNvPr id="36" name="Picture 35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8F504983-8F9B-48E0-85A2-43BE5C11CB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16499573" flipH="1">
              <a:off x="5243640" y="2784353"/>
              <a:ext cx="1167618" cy="535214"/>
            </a:xfrm>
            <a:prstGeom prst="rect">
              <a:avLst/>
            </a:prstGeom>
          </p:spPr>
        </p:pic>
        <p:pic>
          <p:nvPicPr>
            <p:cNvPr id="37" name="Picture 36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3A8E507D-01DE-4A77-BEFC-D3BD83EE9B9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12144853" flipH="1">
              <a:off x="6083008" y="3404760"/>
              <a:ext cx="1167618" cy="535214"/>
            </a:xfrm>
            <a:prstGeom prst="rect">
              <a:avLst/>
            </a:prstGeom>
          </p:spPr>
        </p:pic>
        <p:pic>
          <p:nvPicPr>
            <p:cNvPr id="38" name="Picture 37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5820A16B-F53A-4252-92E8-1A513DEF4E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5100427">
              <a:off x="6081936" y="2625047"/>
              <a:ext cx="1167618" cy="535214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A665B13-F7C8-4841-9CA3-0905BF6F1E25}"/>
              </a:ext>
            </a:extLst>
          </p:cNvPr>
          <p:cNvGrpSpPr/>
          <p:nvPr/>
        </p:nvGrpSpPr>
        <p:grpSpPr>
          <a:xfrm>
            <a:off x="387707" y="4404663"/>
            <a:ext cx="1554566" cy="1396024"/>
            <a:chOff x="267284" y="4224918"/>
            <a:chExt cx="1554566" cy="139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2624E64-555F-48BB-B831-2F6759598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80A442A-BE83-498B-97AF-F060D7DC2AC5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982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0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AB31D-CC0D-4525-B822-2C8B86CF6787}"/>
              </a:ext>
            </a:extLst>
          </p:cNvPr>
          <p:cNvGrpSpPr/>
          <p:nvPr/>
        </p:nvGrpSpPr>
        <p:grpSpPr>
          <a:xfrm>
            <a:off x="2674582" y="4404663"/>
            <a:ext cx="1554566" cy="1396024"/>
            <a:chOff x="267284" y="4224918"/>
            <a:chExt cx="1554566" cy="1396024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1E463BC-4685-4DEC-BAE4-6021EA909C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601022E-8F89-4710-AF59-62D56168DF9D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1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2B2C764-741C-430E-B934-668410878953}"/>
              </a:ext>
            </a:extLst>
          </p:cNvPr>
          <p:cNvGrpSpPr/>
          <p:nvPr/>
        </p:nvGrpSpPr>
        <p:grpSpPr>
          <a:xfrm>
            <a:off x="5078729" y="4411051"/>
            <a:ext cx="1554566" cy="1396024"/>
            <a:chOff x="267284" y="4224918"/>
            <a:chExt cx="1554566" cy="139602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8872F81-22BA-4E42-A767-055CFBC569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640941F-0AD1-466C-B5F9-D95E2B5E1BA8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4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35DA24D-4B55-4968-B1E7-07EC838DD215}"/>
              </a:ext>
            </a:extLst>
          </p:cNvPr>
          <p:cNvGrpSpPr/>
          <p:nvPr/>
        </p:nvGrpSpPr>
        <p:grpSpPr>
          <a:xfrm>
            <a:off x="7248333" y="4398275"/>
            <a:ext cx="1554566" cy="1396024"/>
            <a:chOff x="267284" y="4224918"/>
            <a:chExt cx="1554566" cy="1396024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A0133E1-055A-49B8-AD39-8EABB8E1B7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0EA64F3-E858-427C-9707-56256532B8A7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8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0AB9786-3F0B-4358-9DA0-2AF6542C2EE1}"/>
              </a:ext>
            </a:extLst>
          </p:cNvPr>
          <p:cNvGrpSpPr/>
          <p:nvPr/>
        </p:nvGrpSpPr>
        <p:grpSpPr>
          <a:xfrm>
            <a:off x="267284" y="2194559"/>
            <a:ext cx="1688123" cy="1881554"/>
            <a:chOff x="267284" y="886264"/>
            <a:chExt cx="1688123" cy="1881554"/>
          </a:xfrm>
        </p:grpSpPr>
        <p:sp>
          <p:nvSpPr>
            <p:cNvPr id="2" name="Cylinder 1">
              <a:extLst>
                <a:ext uri="{FF2B5EF4-FFF2-40B4-BE49-F238E27FC236}">
                  <a16:creationId xmlns:a16="http://schemas.microsoft.com/office/drawing/2014/main" id="{13B48A24-64BA-4EE0-BADC-7787DD436C95}"/>
                </a:ext>
              </a:extLst>
            </p:cNvPr>
            <p:cNvSpPr/>
            <p:nvPr/>
          </p:nvSpPr>
          <p:spPr>
            <a:xfrm>
              <a:off x="267284" y="886264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154FF25-34C1-454C-B2DD-5DC0A9B18001}"/>
                </a:ext>
              </a:extLst>
            </p:cNvPr>
            <p:cNvSpPr txBox="1"/>
            <p:nvPr/>
          </p:nvSpPr>
          <p:spPr>
            <a:xfrm>
              <a:off x="520505" y="1547446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A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0BE2A86-5A36-4CF4-B79C-48A0E361CB3F}"/>
              </a:ext>
            </a:extLst>
          </p:cNvPr>
          <p:cNvGrpSpPr/>
          <p:nvPr/>
        </p:nvGrpSpPr>
        <p:grpSpPr>
          <a:xfrm>
            <a:off x="4834525" y="2493154"/>
            <a:ext cx="1798770" cy="1599454"/>
            <a:chOff x="0" y="804741"/>
            <a:chExt cx="1798770" cy="1599454"/>
          </a:xfrm>
        </p:grpSpPr>
        <p:pic>
          <p:nvPicPr>
            <p:cNvPr id="27" name="Picture 26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869FBDB3-1057-48A5-B87E-B1EB76F4A39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>
              <a:off x="0" y="1011670"/>
              <a:ext cx="1167618" cy="535214"/>
            </a:xfrm>
            <a:prstGeom prst="rect">
              <a:avLst/>
            </a:prstGeom>
          </p:spPr>
        </p:pic>
        <p:pic>
          <p:nvPicPr>
            <p:cNvPr id="28" name="Picture 27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F506DB86-708B-4DD9-9670-34D0CEBE18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8352069">
              <a:off x="631152" y="1645432"/>
              <a:ext cx="1167618" cy="535214"/>
            </a:xfrm>
            <a:prstGeom prst="rect">
              <a:avLst/>
            </a:prstGeom>
          </p:spPr>
        </p:pic>
        <p:pic>
          <p:nvPicPr>
            <p:cNvPr id="29" name="Picture 28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985F74B2-94D0-405C-9C21-51DD3E5A70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5100427">
              <a:off x="941912" y="1120943"/>
              <a:ext cx="1167618" cy="535214"/>
            </a:xfrm>
            <a:prstGeom prst="rect">
              <a:avLst/>
            </a:prstGeom>
          </p:spPr>
        </p:pic>
        <p:pic>
          <p:nvPicPr>
            <p:cNvPr id="30" name="Picture 29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4CEF146A-18EB-49E8-8FA1-4AD7E333B1C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3113726">
              <a:off x="-73148" y="1552779"/>
              <a:ext cx="1167618" cy="535214"/>
            </a:xfrm>
            <a:prstGeom prst="rect">
              <a:avLst/>
            </a:prstGeom>
          </p:spPr>
        </p:pic>
      </p:grpSp>
      <p:pic>
        <p:nvPicPr>
          <p:cNvPr id="39" name="Picture 38" descr="A picture containing animal&#10;&#10;Description automatically generated">
            <a:extLst>
              <a:ext uri="{FF2B5EF4-FFF2-40B4-BE49-F238E27FC236}">
                <a16:creationId xmlns:a16="http://schemas.microsoft.com/office/drawing/2014/main" id="{6DB02869-34DD-4285-A40B-1E010173F1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 rot="12745245">
            <a:off x="2883023" y="3093620"/>
            <a:ext cx="1167618" cy="535214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F95B8D7C-A684-40F9-BC7D-A31ABE0D7601}"/>
              </a:ext>
            </a:extLst>
          </p:cNvPr>
          <p:cNvGrpSpPr/>
          <p:nvPr/>
        </p:nvGrpSpPr>
        <p:grpSpPr>
          <a:xfrm>
            <a:off x="2572041" y="2192800"/>
            <a:ext cx="1688123" cy="1881554"/>
            <a:chOff x="2572041" y="884505"/>
            <a:chExt cx="1688123" cy="1881554"/>
          </a:xfrm>
        </p:grpSpPr>
        <p:sp>
          <p:nvSpPr>
            <p:cNvPr id="3" name="Cylinder 2">
              <a:extLst>
                <a:ext uri="{FF2B5EF4-FFF2-40B4-BE49-F238E27FC236}">
                  <a16:creationId xmlns:a16="http://schemas.microsoft.com/office/drawing/2014/main" id="{65C4FA33-70D7-486E-8003-FD7020FC0FD1}"/>
                </a:ext>
              </a:extLst>
            </p:cNvPr>
            <p:cNvSpPr/>
            <p:nvPr/>
          </p:nvSpPr>
          <p:spPr>
            <a:xfrm>
              <a:off x="2572041" y="884505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0418D61-5DFD-4027-8204-53F7871829EA}"/>
                </a:ext>
              </a:extLst>
            </p:cNvPr>
            <p:cNvSpPr txBox="1"/>
            <p:nvPr/>
          </p:nvSpPr>
          <p:spPr>
            <a:xfrm>
              <a:off x="2832293" y="1545101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C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FB3B9AC-01A1-4069-8F4E-42CAA73FECD7}"/>
              </a:ext>
            </a:extLst>
          </p:cNvPr>
          <p:cNvGrpSpPr/>
          <p:nvPr/>
        </p:nvGrpSpPr>
        <p:grpSpPr>
          <a:xfrm>
            <a:off x="4876798" y="2192800"/>
            <a:ext cx="1688123" cy="1881554"/>
            <a:chOff x="4876798" y="884505"/>
            <a:chExt cx="1688123" cy="1881554"/>
          </a:xfrm>
        </p:grpSpPr>
        <p:sp>
          <p:nvSpPr>
            <p:cNvPr id="4" name="Cylinder 3">
              <a:extLst>
                <a:ext uri="{FF2B5EF4-FFF2-40B4-BE49-F238E27FC236}">
                  <a16:creationId xmlns:a16="http://schemas.microsoft.com/office/drawing/2014/main" id="{2C61D565-5602-437B-9FEC-194717E48650}"/>
                </a:ext>
              </a:extLst>
            </p:cNvPr>
            <p:cNvSpPr/>
            <p:nvPr/>
          </p:nvSpPr>
          <p:spPr>
            <a:xfrm>
              <a:off x="4876798" y="884505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1FE3F9A-EB3C-4DA1-A053-D20654808EEC}"/>
                </a:ext>
              </a:extLst>
            </p:cNvPr>
            <p:cNvSpPr txBox="1"/>
            <p:nvPr/>
          </p:nvSpPr>
          <p:spPr>
            <a:xfrm>
              <a:off x="5159467" y="1518039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D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47E81E1-3D78-4B50-9E90-30AB1235BCCA}"/>
              </a:ext>
            </a:extLst>
          </p:cNvPr>
          <p:cNvGrpSpPr/>
          <p:nvPr/>
        </p:nvGrpSpPr>
        <p:grpSpPr>
          <a:xfrm>
            <a:off x="7181555" y="2192800"/>
            <a:ext cx="1688123" cy="1881554"/>
            <a:chOff x="7181555" y="884505"/>
            <a:chExt cx="1688123" cy="1881554"/>
          </a:xfrm>
        </p:grpSpPr>
        <p:sp>
          <p:nvSpPr>
            <p:cNvPr id="5" name="Cylinder 4">
              <a:extLst>
                <a:ext uri="{FF2B5EF4-FFF2-40B4-BE49-F238E27FC236}">
                  <a16:creationId xmlns:a16="http://schemas.microsoft.com/office/drawing/2014/main" id="{D0CD169F-1C4D-4D0B-93A9-E4BDFB64D704}"/>
                </a:ext>
              </a:extLst>
            </p:cNvPr>
            <p:cNvSpPr/>
            <p:nvPr/>
          </p:nvSpPr>
          <p:spPr>
            <a:xfrm>
              <a:off x="7181555" y="884505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64CA935-8D62-46DB-AE7E-066FFD888562}"/>
                </a:ext>
              </a:extLst>
            </p:cNvPr>
            <p:cNvSpPr txBox="1"/>
            <p:nvPr/>
          </p:nvSpPr>
          <p:spPr>
            <a:xfrm>
              <a:off x="7471255" y="1501626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E</a:t>
              </a:r>
            </a:p>
          </p:txBody>
        </p:sp>
      </p:grpSp>
      <p:sp>
        <p:nvSpPr>
          <p:cNvPr id="40" name="Speech Bubble: Rectangle with Corners Rounded 39">
            <a:extLst>
              <a:ext uri="{FF2B5EF4-FFF2-40B4-BE49-F238E27FC236}">
                <a16:creationId xmlns:a16="http://schemas.microsoft.com/office/drawing/2014/main" id="{9DF8EFC4-3ADD-4D30-BD52-EFA3CFA9B58E}"/>
              </a:ext>
            </a:extLst>
          </p:cNvPr>
          <p:cNvSpPr/>
          <p:nvPr/>
        </p:nvSpPr>
        <p:spPr>
          <a:xfrm>
            <a:off x="3050695" y="217195"/>
            <a:ext cx="3209310" cy="1410163"/>
          </a:xfrm>
          <a:prstGeom prst="wedgeRoundRectCallout">
            <a:avLst>
              <a:gd name="adj1" fmla="val -107799"/>
              <a:gd name="adj2" fmla="val 20039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chemeClr val="tx1"/>
                </a:solidFill>
              </a:rPr>
              <a:t>The offer is three koura.</a:t>
            </a:r>
          </a:p>
        </p:txBody>
      </p:sp>
    </p:spTree>
    <p:extLst>
      <p:ext uri="{BB962C8B-B14F-4D97-AF65-F5344CB8AC3E}">
        <p14:creationId xmlns:p14="http://schemas.microsoft.com/office/powerpoint/2010/main" val="2221252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465CE467-5392-47C2-9152-95271D815E6C}"/>
              </a:ext>
            </a:extLst>
          </p:cNvPr>
          <p:cNvGrpSpPr/>
          <p:nvPr/>
        </p:nvGrpSpPr>
        <p:grpSpPr>
          <a:xfrm>
            <a:off x="281344" y="2609039"/>
            <a:ext cx="1651255" cy="1021926"/>
            <a:chOff x="3716935" y="888838"/>
            <a:chExt cx="1651255" cy="1021926"/>
          </a:xfrm>
        </p:grpSpPr>
        <p:pic>
          <p:nvPicPr>
            <p:cNvPr id="42" name="Picture 41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E5925331-33FB-4A02-86AD-3321FBB3AD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>
              <a:off x="3716935" y="888838"/>
              <a:ext cx="1167618" cy="535214"/>
            </a:xfrm>
            <a:prstGeom prst="rect">
              <a:avLst/>
            </a:prstGeom>
          </p:spPr>
        </p:pic>
        <p:pic>
          <p:nvPicPr>
            <p:cNvPr id="43" name="Picture 42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F394715E-A649-4641-8176-8166AACAEF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8352069">
              <a:off x="4200572" y="1375550"/>
              <a:ext cx="1167618" cy="535214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323434F-1D75-4FE7-AA64-5E16936676C1}"/>
              </a:ext>
            </a:extLst>
          </p:cNvPr>
          <p:cNvGrpSpPr/>
          <p:nvPr/>
        </p:nvGrpSpPr>
        <p:grpSpPr>
          <a:xfrm>
            <a:off x="7212914" y="2205707"/>
            <a:ext cx="1755052" cy="1742511"/>
            <a:chOff x="5542917" y="2247109"/>
            <a:chExt cx="1755052" cy="1742511"/>
          </a:xfrm>
        </p:grpSpPr>
        <p:pic>
          <p:nvPicPr>
            <p:cNvPr id="32" name="Picture 31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60E5262A-52BE-4C4E-9BAB-E016162E10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>
              <a:off x="5605661" y="2637157"/>
              <a:ext cx="1167618" cy="535214"/>
            </a:xfrm>
            <a:prstGeom prst="rect">
              <a:avLst/>
            </a:prstGeom>
          </p:spPr>
        </p:pic>
        <p:pic>
          <p:nvPicPr>
            <p:cNvPr id="33" name="Picture 32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022CB12D-89CA-4F06-A804-19189B708F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8352069">
              <a:off x="6130351" y="3268623"/>
              <a:ext cx="1167618" cy="535214"/>
            </a:xfrm>
            <a:prstGeom prst="rect">
              <a:avLst/>
            </a:prstGeom>
          </p:spPr>
        </p:pic>
        <p:pic>
          <p:nvPicPr>
            <p:cNvPr id="34" name="Picture 33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8D74FA62-837D-4D19-B9D2-E1B53219FF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5100427">
              <a:off x="6441112" y="2563311"/>
              <a:ext cx="1167618" cy="535214"/>
            </a:xfrm>
            <a:prstGeom prst="rect">
              <a:avLst/>
            </a:prstGeom>
          </p:spPr>
        </p:pic>
        <p:pic>
          <p:nvPicPr>
            <p:cNvPr id="35" name="Picture 34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33D53C13-B7A7-4DDB-840D-E119A5C76C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1244323">
              <a:off x="5542917" y="3454406"/>
              <a:ext cx="1167618" cy="535214"/>
            </a:xfrm>
            <a:prstGeom prst="rect">
              <a:avLst/>
            </a:prstGeom>
          </p:spPr>
        </p:pic>
        <p:pic>
          <p:nvPicPr>
            <p:cNvPr id="36" name="Picture 35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8F504983-8F9B-48E0-85A2-43BE5C11CB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16499573" flipH="1">
              <a:off x="5243640" y="2784353"/>
              <a:ext cx="1167618" cy="535214"/>
            </a:xfrm>
            <a:prstGeom prst="rect">
              <a:avLst/>
            </a:prstGeom>
          </p:spPr>
        </p:pic>
        <p:pic>
          <p:nvPicPr>
            <p:cNvPr id="37" name="Picture 36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3A8E507D-01DE-4A77-BEFC-D3BD83EE9B9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12144853" flipH="1">
              <a:off x="6083008" y="3404760"/>
              <a:ext cx="1167618" cy="535214"/>
            </a:xfrm>
            <a:prstGeom prst="rect">
              <a:avLst/>
            </a:prstGeom>
          </p:spPr>
        </p:pic>
        <p:pic>
          <p:nvPicPr>
            <p:cNvPr id="38" name="Picture 37" descr="A picture containing animal&#10;&#10;Description automatically generated">
              <a:extLst>
                <a:ext uri="{FF2B5EF4-FFF2-40B4-BE49-F238E27FC236}">
                  <a16:creationId xmlns:a16="http://schemas.microsoft.com/office/drawing/2014/main" id="{5820A16B-F53A-4252-92E8-1A513DEF4E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" t="19505" b="12288"/>
            <a:stretch/>
          </p:blipFill>
          <p:spPr>
            <a:xfrm rot="5100427">
              <a:off x="6081936" y="2625047"/>
              <a:ext cx="1167618" cy="535214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A665B13-F7C8-4841-9CA3-0905BF6F1E25}"/>
              </a:ext>
            </a:extLst>
          </p:cNvPr>
          <p:cNvGrpSpPr/>
          <p:nvPr/>
        </p:nvGrpSpPr>
        <p:grpSpPr>
          <a:xfrm>
            <a:off x="387707" y="4404663"/>
            <a:ext cx="1554566" cy="1396024"/>
            <a:chOff x="267284" y="4224918"/>
            <a:chExt cx="1554566" cy="13960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2624E64-555F-48BB-B831-2F6759598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80A442A-BE83-498B-97AF-F060D7DC2AC5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982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0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AB31D-CC0D-4525-B822-2C8B86CF6787}"/>
              </a:ext>
            </a:extLst>
          </p:cNvPr>
          <p:cNvGrpSpPr/>
          <p:nvPr/>
        </p:nvGrpSpPr>
        <p:grpSpPr>
          <a:xfrm>
            <a:off x="2674582" y="4404663"/>
            <a:ext cx="1554566" cy="1396024"/>
            <a:chOff x="267284" y="4224918"/>
            <a:chExt cx="1554566" cy="1396024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1E463BC-4685-4DEC-BAE4-6021EA909C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601022E-8F89-4710-AF59-62D56168DF9D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1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2B2C764-741C-430E-B934-668410878953}"/>
              </a:ext>
            </a:extLst>
          </p:cNvPr>
          <p:cNvGrpSpPr/>
          <p:nvPr/>
        </p:nvGrpSpPr>
        <p:grpSpPr>
          <a:xfrm>
            <a:off x="5078729" y="4411051"/>
            <a:ext cx="1554566" cy="1396024"/>
            <a:chOff x="267284" y="4224918"/>
            <a:chExt cx="1554566" cy="139602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8872F81-22BA-4E42-A767-055CFBC569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640941F-0AD1-466C-B5F9-D95E2B5E1BA8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2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35DA24D-4B55-4968-B1E7-07EC838DD215}"/>
              </a:ext>
            </a:extLst>
          </p:cNvPr>
          <p:cNvGrpSpPr/>
          <p:nvPr/>
        </p:nvGrpSpPr>
        <p:grpSpPr>
          <a:xfrm>
            <a:off x="7248333" y="4398275"/>
            <a:ext cx="1554566" cy="1396024"/>
            <a:chOff x="267284" y="4224918"/>
            <a:chExt cx="1554566" cy="1396024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A0133E1-055A-49B8-AD39-8EABB8E1B7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67284" y="4224918"/>
              <a:ext cx="1554566" cy="139602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0EA64F3-E858-427C-9707-56256532B8A7}"/>
                </a:ext>
              </a:extLst>
            </p:cNvPr>
            <p:cNvSpPr txBox="1"/>
            <p:nvPr/>
          </p:nvSpPr>
          <p:spPr>
            <a:xfrm>
              <a:off x="572846" y="4425198"/>
              <a:ext cx="875714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950" dirty="0"/>
                <a:t>8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0AB9786-3F0B-4358-9DA0-2AF6542C2EE1}"/>
              </a:ext>
            </a:extLst>
          </p:cNvPr>
          <p:cNvGrpSpPr/>
          <p:nvPr/>
        </p:nvGrpSpPr>
        <p:grpSpPr>
          <a:xfrm>
            <a:off x="320928" y="2072029"/>
            <a:ext cx="1688123" cy="1881554"/>
            <a:chOff x="267284" y="886264"/>
            <a:chExt cx="1688123" cy="1881554"/>
          </a:xfrm>
        </p:grpSpPr>
        <p:sp>
          <p:nvSpPr>
            <p:cNvPr id="2" name="Cylinder 1">
              <a:extLst>
                <a:ext uri="{FF2B5EF4-FFF2-40B4-BE49-F238E27FC236}">
                  <a16:creationId xmlns:a16="http://schemas.microsoft.com/office/drawing/2014/main" id="{13B48A24-64BA-4EE0-BADC-7787DD436C95}"/>
                </a:ext>
              </a:extLst>
            </p:cNvPr>
            <p:cNvSpPr/>
            <p:nvPr/>
          </p:nvSpPr>
          <p:spPr>
            <a:xfrm>
              <a:off x="267284" y="886264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154FF25-34C1-454C-B2DD-5DC0A9B18001}"/>
                </a:ext>
              </a:extLst>
            </p:cNvPr>
            <p:cNvSpPr txBox="1"/>
            <p:nvPr/>
          </p:nvSpPr>
          <p:spPr>
            <a:xfrm>
              <a:off x="520505" y="1547446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A</a:t>
              </a:r>
            </a:p>
          </p:txBody>
        </p:sp>
      </p:grpSp>
      <p:pic>
        <p:nvPicPr>
          <p:cNvPr id="39" name="Picture 38" descr="A picture containing animal&#10;&#10;Description automatically generated">
            <a:extLst>
              <a:ext uri="{FF2B5EF4-FFF2-40B4-BE49-F238E27FC236}">
                <a16:creationId xmlns:a16="http://schemas.microsoft.com/office/drawing/2014/main" id="{6DB02869-34DD-4285-A40B-1E010173F1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" t="19505" b="12288"/>
          <a:stretch/>
        </p:blipFill>
        <p:spPr>
          <a:xfrm rot="12745245">
            <a:off x="2883023" y="3093620"/>
            <a:ext cx="1167618" cy="535214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F95B8D7C-A684-40F9-BC7D-A31ABE0D7601}"/>
              </a:ext>
            </a:extLst>
          </p:cNvPr>
          <p:cNvGrpSpPr/>
          <p:nvPr/>
        </p:nvGrpSpPr>
        <p:grpSpPr>
          <a:xfrm>
            <a:off x="2570407" y="2065849"/>
            <a:ext cx="1688123" cy="1881554"/>
            <a:chOff x="2572041" y="884505"/>
            <a:chExt cx="1688123" cy="1881554"/>
          </a:xfrm>
        </p:grpSpPr>
        <p:sp>
          <p:nvSpPr>
            <p:cNvPr id="3" name="Cylinder 2">
              <a:extLst>
                <a:ext uri="{FF2B5EF4-FFF2-40B4-BE49-F238E27FC236}">
                  <a16:creationId xmlns:a16="http://schemas.microsoft.com/office/drawing/2014/main" id="{65C4FA33-70D7-486E-8003-FD7020FC0FD1}"/>
                </a:ext>
              </a:extLst>
            </p:cNvPr>
            <p:cNvSpPr/>
            <p:nvPr/>
          </p:nvSpPr>
          <p:spPr>
            <a:xfrm>
              <a:off x="2572041" y="884505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0418D61-5DFD-4027-8204-53F7871829EA}"/>
                </a:ext>
              </a:extLst>
            </p:cNvPr>
            <p:cNvSpPr txBox="1"/>
            <p:nvPr/>
          </p:nvSpPr>
          <p:spPr>
            <a:xfrm>
              <a:off x="2832293" y="1545101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B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FB3B9AC-01A1-4069-8F4E-42CAA73FECD7}"/>
              </a:ext>
            </a:extLst>
          </p:cNvPr>
          <p:cNvGrpSpPr/>
          <p:nvPr/>
        </p:nvGrpSpPr>
        <p:grpSpPr>
          <a:xfrm>
            <a:off x="4932046" y="2078427"/>
            <a:ext cx="1688123" cy="1881554"/>
            <a:chOff x="4876798" y="884505"/>
            <a:chExt cx="1688123" cy="1881554"/>
          </a:xfrm>
        </p:grpSpPr>
        <p:sp>
          <p:nvSpPr>
            <p:cNvPr id="4" name="Cylinder 3">
              <a:extLst>
                <a:ext uri="{FF2B5EF4-FFF2-40B4-BE49-F238E27FC236}">
                  <a16:creationId xmlns:a16="http://schemas.microsoft.com/office/drawing/2014/main" id="{2C61D565-5602-437B-9FEC-194717E48650}"/>
                </a:ext>
              </a:extLst>
            </p:cNvPr>
            <p:cNvSpPr/>
            <p:nvPr/>
          </p:nvSpPr>
          <p:spPr>
            <a:xfrm>
              <a:off x="4876798" y="884505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1FE3F9A-EB3C-4DA1-A053-D20654808EEC}"/>
                </a:ext>
              </a:extLst>
            </p:cNvPr>
            <p:cNvSpPr txBox="1"/>
            <p:nvPr/>
          </p:nvSpPr>
          <p:spPr>
            <a:xfrm>
              <a:off x="5159467" y="1518039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C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47E81E1-3D78-4B50-9E90-30AB1235BCCA}"/>
              </a:ext>
            </a:extLst>
          </p:cNvPr>
          <p:cNvGrpSpPr/>
          <p:nvPr/>
        </p:nvGrpSpPr>
        <p:grpSpPr>
          <a:xfrm>
            <a:off x="7275658" y="2120052"/>
            <a:ext cx="1688123" cy="1881554"/>
            <a:chOff x="7181555" y="884505"/>
            <a:chExt cx="1688123" cy="1881554"/>
          </a:xfrm>
        </p:grpSpPr>
        <p:sp>
          <p:nvSpPr>
            <p:cNvPr id="5" name="Cylinder 4">
              <a:extLst>
                <a:ext uri="{FF2B5EF4-FFF2-40B4-BE49-F238E27FC236}">
                  <a16:creationId xmlns:a16="http://schemas.microsoft.com/office/drawing/2014/main" id="{D0CD169F-1C4D-4D0B-93A9-E4BDFB64D704}"/>
                </a:ext>
              </a:extLst>
            </p:cNvPr>
            <p:cNvSpPr/>
            <p:nvPr/>
          </p:nvSpPr>
          <p:spPr>
            <a:xfrm>
              <a:off x="7181555" y="884505"/>
              <a:ext cx="1688123" cy="1881554"/>
            </a:xfrm>
            <a:prstGeom prst="can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64CA935-8D62-46DB-AE7E-066FFD888562}"/>
                </a:ext>
              </a:extLst>
            </p:cNvPr>
            <p:cNvSpPr txBox="1"/>
            <p:nvPr/>
          </p:nvSpPr>
          <p:spPr>
            <a:xfrm>
              <a:off x="7471255" y="1501626"/>
              <a:ext cx="11676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6000" dirty="0"/>
                <a:t>D</a:t>
              </a:r>
            </a:p>
          </p:txBody>
        </p:sp>
      </p:grpSp>
      <p:sp>
        <p:nvSpPr>
          <p:cNvPr id="40" name="Speech Bubble: Rectangle with Corners Rounded 39">
            <a:extLst>
              <a:ext uri="{FF2B5EF4-FFF2-40B4-BE49-F238E27FC236}">
                <a16:creationId xmlns:a16="http://schemas.microsoft.com/office/drawing/2014/main" id="{9DF8EFC4-3ADD-4D30-BD52-EFA3CFA9B58E}"/>
              </a:ext>
            </a:extLst>
          </p:cNvPr>
          <p:cNvSpPr/>
          <p:nvPr/>
        </p:nvSpPr>
        <p:spPr>
          <a:xfrm>
            <a:off x="3050695" y="217195"/>
            <a:ext cx="3209310" cy="1410163"/>
          </a:xfrm>
          <a:prstGeom prst="wedgeRoundRectCallout">
            <a:avLst>
              <a:gd name="adj1" fmla="val 119699"/>
              <a:gd name="adj2" fmla="val 10063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chemeClr val="tx1"/>
                </a:solidFill>
              </a:rPr>
              <a:t>The offer is four koura.</a:t>
            </a:r>
          </a:p>
        </p:txBody>
      </p:sp>
    </p:spTree>
    <p:extLst>
      <p:ext uri="{BB962C8B-B14F-4D97-AF65-F5344CB8AC3E}">
        <p14:creationId xmlns:p14="http://schemas.microsoft.com/office/powerpoint/2010/main" val="1725803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50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6</cp:revision>
  <cp:lastPrinted>2019-10-21T19:40:33Z</cp:lastPrinted>
  <dcterms:created xsi:type="dcterms:W3CDTF">2019-10-18T04:08:49Z</dcterms:created>
  <dcterms:modified xsi:type="dcterms:W3CDTF">2019-12-03T03:08:20Z</dcterms:modified>
</cp:coreProperties>
</file>