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62" d="100"/>
          <a:sy n="162" d="100"/>
        </p:scale>
        <p:origin x="264"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BA022-DBAF-45C2-9EED-AC4D94B7D3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EBD0C06F-6B23-4575-A7EE-D7142ADB55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09B29B57-C718-48AC-8323-FAA6B997232F}"/>
              </a:ext>
            </a:extLst>
          </p:cNvPr>
          <p:cNvSpPr>
            <a:spLocks noGrp="1"/>
          </p:cNvSpPr>
          <p:nvPr>
            <p:ph type="dt" sz="half" idx="10"/>
          </p:nvPr>
        </p:nvSpPr>
        <p:spPr/>
        <p:txBody>
          <a:bodyPr/>
          <a:lstStyle/>
          <a:p>
            <a:fld id="{0F055BE2-BDBA-44F0-908F-7D28FC16F138}" type="datetimeFigureOut">
              <a:rPr lang="en-NZ" smtClean="0"/>
              <a:t>4/08/2021</a:t>
            </a:fld>
            <a:endParaRPr lang="en-NZ"/>
          </a:p>
        </p:txBody>
      </p:sp>
      <p:sp>
        <p:nvSpPr>
          <p:cNvPr id="5" name="Footer Placeholder 4">
            <a:extLst>
              <a:ext uri="{FF2B5EF4-FFF2-40B4-BE49-F238E27FC236}">
                <a16:creationId xmlns:a16="http://schemas.microsoft.com/office/drawing/2014/main" id="{2924920B-782A-44A9-88B3-F2E6390D234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7B3B6431-8B27-4A19-B65F-FC94B96B70A1}"/>
              </a:ext>
            </a:extLst>
          </p:cNvPr>
          <p:cNvSpPr>
            <a:spLocks noGrp="1"/>
          </p:cNvSpPr>
          <p:nvPr>
            <p:ph type="sldNum" sz="quarter" idx="12"/>
          </p:nvPr>
        </p:nvSpPr>
        <p:spPr/>
        <p:txBody>
          <a:bodyPr/>
          <a:lstStyle/>
          <a:p>
            <a:fld id="{C2B57263-E2A3-4739-B01E-81412D72E901}" type="slidenum">
              <a:rPr lang="en-NZ" smtClean="0"/>
              <a:t>‹#›</a:t>
            </a:fld>
            <a:endParaRPr lang="en-NZ"/>
          </a:p>
        </p:txBody>
      </p:sp>
    </p:spTree>
    <p:extLst>
      <p:ext uri="{BB962C8B-B14F-4D97-AF65-F5344CB8AC3E}">
        <p14:creationId xmlns:p14="http://schemas.microsoft.com/office/powerpoint/2010/main" val="3370506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A200A-3057-41D8-8A75-FA77EEFE4318}"/>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FFBF3441-C63E-45E7-BB94-EC5C041569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4B9D7A3D-20C5-4028-A464-5A04AA916FFB}"/>
              </a:ext>
            </a:extLst>
          </p:cNvPr>
          <p:cNvSpPr>
            <a:spLocks noGrp="1"/>
          </p:cNvSpPr>
          <p:nvPr>
            <p:ph type="dt" sz="half" idx="10"/>
          </p:nvPr>
        </p:nvSpPr>
        <p:spPr/>
        <p:txBody>
          <a:bodyPr/>
          <a:lstStyle/>
          <a:p>
            <a:fld id="{0F055BE2-BDBA-44F0-908F-7D28FC16F138}" type="datetimeFigureOut">
              <a:rPr lang="en-NZ" smtClean="0"/>
              <a:t>4/08/2021</a:t>
            </a:fld>
            <a:endParaRPr lang="en-NZ"/>
          </a:p>
        </p:txBody>
      </p:sp>
      <p:sp>
        <p:nvSpPr>
          <p:cNvPr id="5" name="Footer Placeholder 4">
            <a:extLst>
              <a:ext uri="{FF2B5EF4-FFF2-40B4-BE49-F238E27FC236}">
                <a16:creationId xmlns:a16="http://schemas.microsoft.com/office/drawing/2014/main" id="{17E488C7-DF92-4DFE-810D-850F427EEDA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28CF366-9C3B-4B1A-A7AB-399127834493}"/>
              </a:ext>
            </a:extLst>
          </p:cNvPr>
          <p:cNvSpPr>
            <a:spLocks noGrp="1"/>
          </p:cNvSpPr>
          <p:nvPr>
            <p:ph type="sldNum" sz="quarter" idx="12"/>
          </p:nvPr>
        </p:nvSpPr>
        <p:spPr/>
        <p:txBody>
          <a:bodyPr/>
          <a:lstStyle/>
          <a:p>
            <a:fld id="{C2B57263-E2A3-4739-B01E-81412D72E901}" type="slidenum">
              <a:rPr lang="en-NZ" smtClean="0"/>
              <a:t>‹#›</a:t>
            </a:fld>
            <a:endParaRPr lang="en-NZ"/>
          </a:p>
        </p:txBody>
      </p:sp>
    </p:spTree>
    <p:extLst>
      <p:ext uri="{BB962C8B-B14F-4D97-AF65-F5344CB8AC3E}">
        <p14:creationId xmlns:p14="http://schemas.microsoft.com/office/powerpoint/2010/main" val="1674045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C5AF2E-8B8D-49B7-ABD2-D7EC84D71DF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27484846-DBEF-4429-A72F-0E87F2F4CD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404B98B7-A9C1-4771-B37A-9F592CC83B44}"/>
              </a:ext>
            </a:extLst>
          </p:cNvPr>
          <p:cNvSpPr>
            <a:spLocks noGrp="1"/>
          </p:cNvSpPr>
          <p:nvPr>
            <p:ph type="dt" sz="half" idx="10"/>
          </p:nvPr>
        </p:nvSpPr>
        <p:spPr/>
        <p:txBody>
          <a:bodyPr/>
          <a:lstStyle/>
          <a:p>
            <a:fld id="{0F055BE2-BDBA-44F0-908F-7D28FC16F138}" type="datetimeFigureOut">
              <a:rPr lang="en-NZ" smtClean="0"/>
              <a:t>4/08/2021</a:t>
            </a:fld>
            <a:endParaRPr lang="en-NZ"/>
          </a:p>
        </p:txBody>
      </p:sp>
      <p:sp>
        <p:nvSpPr>
          <p:cNvPr id="5" name="Footer Placeholder 4">
            <a:extLst>
              <a:ext uri="{FF2B5EF4-FFF2-40B4-BE49-F238E27FC236}">
                <a16:creationId xmlns:a16="http://schemas.microsoft.com/office/drawing/2014/main" id="{BAA5E79C-FA11-4030-BF60-2718E480BD6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BCACD20-B86C-4465-B45D-830C174A6B73}"/>
              </a:ext>
            </a:extLst>
          </p:cNvPr>
          <p:cNvSpPr>
            <a:spLocks noGrp="1"/>
          </p:cNvSpPr>
          <p:nvPr>
            <p:ph type="sldNum" sz="quarter" idx="12"/>
          </p:nvPr>
        </p:nvSpPr>
        <p:spPr/>
        <p:txBody>
          <a:bodyPr/>
          <a:lstStyle/>
          <a:p>
            <a:fld id="{C2B57263-E2A3-4739-B01E-81412D72E901}" type="slidenum">
              <a:rPr lang="en-NZ" smtClean="0"/>
              <a:t>‹#›</a:t>
            </a:fld>
            <a:endParaRPr lang="en-NZ"/>
          </a:p>
        </p:txBody>
      </p:sp>
    </p:spTree>
    <p:extLst>
      <p:ext uri="{BB962C8B-B14F-4D97-AF65-F5344CB8AC3E}">
        <p14:creationId xmlns:p14="http://schemas.microsoft.com/office/powerpoint/2010/main" val="1381520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B5CC4-A2B2-4CBD-B121-DAA4692286A0}"/>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33C83E48-03D4-469E-AB15-CAED7F9ACD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ABBF1EA-A3B7-4DA5-A14C-2AE4220CDF33}"/>
              </a:ext>
            </a:extLst>
          </p:cNvPr>
          <p:cNvSpPr>
            <a:spLocks noGrp="1"/>
          </p:cNvSpPr>
          <p:nvPr>
            <p:ph type="dt" sz="half" idx="10"/>
          </p:nvPr>
        </p:nvSpPr>
        <p:spPr/>
        <p:txBody>
          <a:bodyPr/>
          <a:lstStyle/>
          <a:p>
            <a:fld id="{0F055BE2-BDBA-44F0-908F-7D28FC16F138}" type="datetimeFigureOut">
              <a:rPr lang="en-NZ" smtClean="0"/>
              <a:t>4/08/2021</a:t>
            </a:fld>
            <a:endParaRPr lang="en-NZ"/>
          </a:p>
        </p:txBody>
      </p:sp>
      <p:sp>
        <p:nvSpPr>
          <p:cNvPr id="5" name="Footer Placeholder 4">
            <a:extLst>
              <a:ext uri="{FF2B5EF4-FFF2-40B4-BE49-F238E27FC236}">
                <a16:creationId xmlns:a16="http://schemas.microsoft.com/office/drawing/2014/main" id="{AEC18997-AB94-4012-8272-3FEF21E625F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A25136FE-9329-4DAE-9F2B-2103B95257AC}"/>
              </a:ext>
            </a:extLst>
          </p:cNvPr>
          <p:cNvSpPr>
            <a:spLocks noGrp="1"/>
          </p:cNvSpPr>
          <p:nvPr>
            <p:ph type="sldNum" sz="quarter" idx="12"/>
          </p:nvPr>
        </p:nvSpPr>
        <p:spPr/>
        <p:txBody>
          <a:bodyPr/>
          <a:lstStyle/>
          <a:p>
            <a:fld id="{C2B57263-E2A3-4739-B01E-81412D72E901}" type="slidenum">
              <a:rPr lang="en-NZ" smtClean="0"/>
              <a:t>‹#›</a:t>
            </a:fld>
            <a:endParaRPr lang="en-NZ"/>
          </a:p>
        </p:txBody>
      </p:sp>
    </p:spTree>
    <p:extLst>
      <p:ext uri="{BB962C8B-B14F-4D97-AF65-F5344CB8AC3E}">
        <p14:creationId xmlns:p14="http://schemas.microsoft.com/office/powerpoint/2010/main" val="1672589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1BBC3-3A64-4BA0-8051-ACDAC39F60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1F92F6AD-625D-4DE8-9166-3A68DD6E23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56F376-16BD-4FE2-ABFD-0BAAC9F5185D}"/>
              </a:ext>
            </a:extLst>
          </p:cNvPr>
          <p:cNvSpPr>
            <a:spLocks noGrp="1"/>
          </p:cNvSpPr>
          <p:nvPr>
            <p:ph type="dt" sz="half" idx="10"/>
          </p:nvPr>
        </p:nvSpPr>
        <p:spPr/>
        <p:txBody>
          <a:bodyPr/>
          <a:lstStyle/>
          <a:p>
            <a:fld id="{0F055BE2-BDBA-44F0-908F-7D28FC16F138}" type="datetimeFigureOut">
              <a:rPr lang="en-NZ" smtClean="0"/>
              <a:t>4/08/2021</a:t>
            </a:fld>
            <a:endParaRPr lang="en-NZ"/>
          </a:p>
        </p:txBody>
      </p:sp>
      <p:sp>
        <p:nvSpPr>
          <p:cNvPr id="5" name="Footer Placeholder 4">
            <a:extLst>
              <a:ext uri="{FF2B5EF4-FFF2-40B4-BE49-F238E27FC236}">
                <a16:creationId xmlns:a16="http://schemas.microsoft.com/office/drawing/2014/main" id="{DF02F8B0-B4C7-434A-A859-614DECC9C055}"/>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31E8D1D-E4A1-4064-A5EF-7A2021446676}"/>
              </a:ext>
            </a:extLst>
          </p:cNvPr>
          <p:cNvSpPr>
            <a:spLocks noGrp="1"/>
          </p:cNvSpPr>
          <p:nvPr>
            <p:ph type="sldNum" sz="quarter" idx="12"/>
          </p:nvPr>
        </p:nvSpPr>
        <p:spPr/>
        <p:txBody>
          <a:bodyPr/>
          <a:lstStyle/>
          <a:p>
            <a:fld id="{C2B57263-E2A3-4739-B01E-81412D72E901}" type="slidenum">
              <a:rPr lang="en-NZ" smtClean="0"/>
              <a:t>‹#›</a:t>
            </a:fld>
            <a:endParaRPr lang="en-NZ"/>
          </a:p>
        </p:txBody>
      </p:sp>
    </p:spTree>
    <p:extLst>
      <p:ext uri="{BB962C8B-B14F-4D97-AF65-F5344CB8AC3E}">
        <p14:creationId xmlns:p14="http://schemas.microsoft.com/office/powerpoint/2010/main" val="2294650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045CD-84F1-4146-9D8B-2FC2B26063E5}"/>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ED6D1138-2EF5-4C46-9810-552EB6B025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DF5834DE-54E9-4495-8827-5F19F22B8A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CB75CB2F-14A7-4DC8-B68A-E5A5E4376B35}"/>
              </a:ext>
            </a:extLst>
          </p:cNvPr>
          <p:cNvSpPr>
            <a:spLocks noGrp="1"/>
          </p:cNvSpPr>
          <p:nvPr>
            <p:ph type="dt" sz="half" idx="10"/>
          </p:nvPr>
        </p:nvSpPr>
        <p:spPr/>
        <p:txBody>
          <a:bodyPr/>
          <a:lstStyle/>
          <a:p>
            <a:fld id="{0F055BE2-BDBA-44F0-908F-7D28FC16F138}" type="datetimeFigureOut">
              <a:rPr lang="en-NZ" smtClean="0"/>
              <a:t>4/08/2021</a:t>
            </a:fld>
            <a:endParaRPr lang="en-NZ"/>
          </a:p>
        </p:txBody>
      </p:sp>
      <p:sp>
        <p:nvSpPr>
          <p:cNvPr id="6" name="Footer Placeholder 5">
            <a:extLst>
              <a:ext uri="{FF2B5EF4-FFF2-40B4-BE49-F238E27FC236}">
                <a16:creationId xmlns:a16="http://schemas.microsoft.com/office/drawing/2014/main" id="{6535DCD3-33B2-4D63-AB57-3154DAF2183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E4B0CEF-3672-4029-AC2C-D7963BB41C92}"/>
              </a:ext>
            </a:extLst>
          </p:cNvPr>
          <p:cNvSpPr>
            <a:spLocks noGrp="1"/>
          </p:cNvSpPr>
          <p:nvPr>
            <p:ph type="sldNum" sz="quarter" idx="12"/>
          </p:nvPr>
        </p:nvSpPr>
        <p:spPr/>
        <p:txBody>
          <a:bodyPr/>
          <a:lstStyle/>
          <a:p>
            <a:fld id="{C2B57263-E2A3-4739-B01E-81412D72E901}" type="slidenum">
              <a:rPr lang="en-NZ" smtClean="0"/>
              <a:t>‹#›</a:t>
            </a:fld>
            <a:endParaRPr lang="en-NZ"/>
          </a:p>
        </p:txBody>
      </p:sp>
    </p:spTree>
    <p:extLst>
      <p:ext uri="{BB962C8B-B14F-4D97-AF65-F5344CB8AC3E}">
        <p14:creationId xmlns:p14="http://schemas.microsoft.com/office/powerpoint/2010/main" val="638871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77C1E-B9AC-4938-8E1F-CD7805E7B655}"/>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DA5AD692-889C-4CAB-923B-43E728751E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4FD60D-5F38-41AF-AD68-DBACEE36F0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D7064A18-6EFD-4A26-8688-343696D9E5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1AD287-0601-481C-95AA-4C6F8B2CBE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AE675E6D-E25A-4AA8-BAC7-3C1CB64E0374}"/>
              </a:ext>
            </a:extLst>
          </p:cNvPr>
          <p:cNvSpPr>
            <a:spLocks noGrp="1"/>
          </p:cNvSpPr>
          <p:nvPr>
            <p:ph type="dt" sz="half" idx="10"/>
          </p:nvPr>
        </p:nvSpPr>
        <p:spPr/>
        <p:txBody>
          <a:bodyPr/>
          <a:lstStyle/>
          <a:p>
            <a:fld id="{0F055BE2-BDBA-44F0-908F-7D28FC16F138}" type="datetimeFigureOut">
              <a:rPr lang="en-NZ" smtClean="0"/>
              <a:t>4/08/2021</a:t>
            </a:fld>
            <a:endParaRPr lang="en-NZ"/>
          </a:p>
        </p:txBody>
      </p:sp>
      <p:sp>
        <p:nvSpPr>
          <p:cNvPr id="8" name="Footer Placeholder 7">
            <a:extLst>
              <a:ext uri="{FF2B5EF4-FFF2-40B4-BE49-F238E27FC236}">
                <a16:creationId xmlns:a16="http://schemas.microsoft.com/office/drawing/2014/main" id="{1CFC8C3D-72BC-4C66-8937-C610DD604EA5}"/>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57961BFE-8295-4D65-BA0E-3DCE0B6CAB4F}"/>
              </a:ext>
            </a:extLst>
          </p:cNvPr>
          <p:cNvSpPr>
            <a:spLocks noGrp="1"/>
          </p:cNvSpPr>
          <p:nvPr>
            <p:ph type="sldNum" sz="quarter" idx="12"/>
          </p:nvPr>
        </p:nvSpPr>
        <p:spPr/>
        <p:txBody>
          <a:bodyPr/>
          <a:lstStyle/>
          <a:p>
            <a:fld id="{C2B57263-E2A3-4739-B01E-81412D72E901}" type="slidenum">
              <a:rPr lang="en-NZ" smtClean="0"/>
              <a:t>‹#›</a:t>
            </a:fld>
            <a:endParaRPr lang="en-NZ"/>
          </a:p>
        </p:txBody>
      </p:sp>
    </p:spTree>
    <p:extLst>
      <p:ext uri="{BB962C8B-B14F-4D97-AF65-F5344CB8AC3E}">
        <p14:creationId xmlns:p14="http://schemas.microsoft.com/office/powerpoint/2010/main" val="952957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9A44E-02D1-4337-A031-1241C01C75F3}"/>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E57E0E5C-8B8C-4828-B62E-47F48579B59D}"/>
              </a:ext>
            </a:extLst>
          </p:cNvPr>
          <p:cNvSpPr>
            <a:spLocks noGrp="1"/>
          </p:cNvSpPr>
          <p:nvPr>
            <p:ph type="dt" sz="half" idx="10"/>
          </p:nvPr>
        </p:nvSpPr>
        <p:spPr/>
        <p:txBody>
          <a:bodyPr/>
          <a:lstStyle/>
          <a:p>
            <a:fld id="{0F055BE2-BDBA-44F0-908F-7D28FC16F138}" type="datetimeFigureOut">
              <a:rPr lang="en-NZ" smtClean="0"/>
              <a:t>4/08/2021</a:t>
            </a:fld>
            <a:endParaRPr lang="en-NZ"/>
          </a:p>
        </p:txBody>
      </p:sp>
      <p:sp>
        <p:nvSpPr>
          <p:cNvPr id="4" name="Footer Placeholder 3">
            <a:extLst>
              <a:ext uri="{FF2B5EF4-FFF2-40B4-BE49-F238E27FC236}">
                <a16:creationId xmlns:a16="http://schemas.microsoft.com/office/drawing/2014/main" id="{49008D1E-CF9B-4B8B-A39C-93628CD9D5F5}"/>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FC9D9F21-8217-40AE-BD39-BF37F9E979A0}"/>
              </a:ext>
            </a:extLst>
          </p:cNvPr>
          <p:cNvSpPr>
            <a:spLocks noGrp="1"/>
          </p:cNvSpPr>
          <p:nvPr>
            <p:ph type="sldNum" sz="quarter" idx="12"/>
          </p:nvPr>
        </p:nvSpPr>
        <p:spPr/>
        <p:txBody>
          <a:bodyPr/>
          <a:lstStyle/>
          <a:p>
            <a:fld id="{C2B57263-E2A3-4739-B01E-81412D72E901}" type="slidenum">
              <a:rPr lang="en-NZ" smtClean="0"/>
              <a:t>‹#›</a:t>
            </a:fld>
            <a:endParaRPr lang="en-NZ"/>
          </a:p>
        </p:txBody>
      </p:sp>
    </p:spTree>
    <p:extLst>
      <p:ext uri="{BB962C8B-B14F-4D97-AF65-F5344CB8AC3E}">
        <p14:creationId xmlns:p14="http://schemas.microsoft.com/office/powerpoint/2010/main" val="332080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CDAF40-CAB9-4BD8-BA5B-4701AA42F214}"/>
              </a:ext>
            </a:extLst>
          </p:cNvPr>
          <p:cNvSpPr>
            <a:spLocks noGrp="1"/>
          </p:cNvSpPr>
          <p:nvPr>
            <p:ph type="dt" sz="half" idx="10"/>
          </p:nvPr>
        </p:nvSpPr>
        <p:spPr/>
        <p:txBody>
          <a:bodyPr/>
          <a:lstStyle/>
          <a:p>
            <a:fld id="{0F055BE2-BDBA-44F0-908F-7D28FC16F138}" type="datetimeFigureOut">
              <a:rPr lang="en-NZ" smtClean="0"/>
              <a:t>4/08/2021</a:t>
            </a:fld>
            <a:endParaRPr lang="en-NZ"/>
          </a:p>
        </p:txBody>
      </p:sp>
      <p:sp>
        <p:nvSpPr>
          <p:cNvPr id="3" name="Footer Placeholder 2">
            <a:extLst>
              <a:ext uri="{FF2B5EF4-FFF2-40B4-BE49-F238E27FC236}">
                <a16:creationId xmlns:a16="http://schemas.microsoft.com/office/drawing/2014/main" id="{006009CA-E97A-49A9-8785-DF3FB093E4BA}"/>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07193E2F-022F-4533-800A-E9088BA4EBAE}"/>
              </a:ext>
            </a:extLst>
          </p:cNvPr>
          <p:cNvSpPr>
            <a:spLocks noGrp="1"/>
          </p:cNvSpPr>
          <p:nvPr>
            <p:ph type="sldNum" sz="quarter" idx="12"/>
          </p:nvPr>
        </p:nvSpPr>
        <p:spPr/>
        <p:txBody>
          <a:bodyPr/>
          <a:lstStyle/>
          <a:p>
            <a:fld id="{C2B57263-E2A3-4739-B01E-81412D72E901}" type="slidenum">
              <a:rPr lang="en-NZ" smtClean="0"/>
              <a:t>‹#›</a:t>
            </a:fld>
            <a:endParaRPr lang="en-NZ"/>
          </a:p>
        </p:txBody>
      </p:sp>
    </p:spTree>
    <p:extLst>
      <p:ext uri="{BB962C8B-B14F-4D97-AF65-F5344CB8AC3E}">
        <p14:creationId xmlns:p14="http://schemas.microsoft.com/office/powerpoint/2010/main" val="1731512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B5C5-3FFF-4F80-91E8-5116967504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D840152C-C6F2-4AFE-953E-A66E6FC6B0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1CC81787-ABE0-4FCD-A57A-981085BD29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3AA717-08B3-4205-9754-6F1666C179FA}"/>
              </a:ext>
            </a:extLst>
          </p:cNvPr>
          <p:cNvSpPr>
            <a:spLocks noGrp="1"/>
          </p:cNvSpPr>
          <p:nvPr>
            <p:ph type="dt" sz="half" idx="10"/>
          </p:nvPr>
        </p:nvSpPr>
        <p:spPr/>
        <p:txBody>
          <a:bodyPr/>
          <a:lstStyle/>
          <a:p>
            <a:fld id="{0F055BE2-BDBA-44F0-908F-7D28FC16F138}" type="datetimeFigureOut">
              <a:rPr lang="en-NZ" smtClean="0"/>
              <a:t>4/08/2021</a:t>
            </a:fld>
            <a:endParaRPr lang="en-NZ"/>
          </a:p>
        </p:txBody>
      </p:sp>
      <p:sp>
        <p:nvSpPr>
          <p:cNvPr id="6" name="Footer Placeholder 5">
            <a:extLst>
              <a:ext uri="{FF2B5EF4-FFF2-40B4-BE49-F238E27FC236}">
                <a16:creationId xmlns:a16="http://schemas.microsoft.com/office/drawing/2014/main" id="{D24454EC-0EF7-4591-A5A3-25312355AEEC}"/>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A7F512B-069F-4CAC-90E1-B1490F43E3EB}"/>
              </a:ext>
            </a:extLst>
          </p:cNvPr>
          <p:cNvSpPr>
            <a:spLocks noGrp="1"/>
          </p:cNvSpPr>
          <p:nvPr>
            <p:ph type="sldNum" sz="quarter" idx="12"/>
          </p:nvPr>
        </p:nvSpPr>
        <p:spPr/>
        <p:txBody>
          <a:bodyPr/>
          <a:lstStyle/>
          <a:p>
            <a:fld id="{C2B57263-E2A3-4739-B01E-81412D72E901}" type="slidenum">
              <a:rPr lang="en-NZ" smtClean="0"/>
              <a:t>‹#›</a:t>
            </a:fld>
            <a:endParaRPr lang="en-NZ"/>
          </a:p>
        </p:txBody>
      </p:sp>
    </p:spTree>
    <p:extLst>
      <p:ext uri="{BB962C8B-B14F-4D97-AF65-F5344CB8AC3E}">
        <p14:creationId xmlns:p14="http://schemas.microsoft.com/office/powerpoint/2010/main" val="3938868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A68EA-EDF7-4F10-B90D-0C93F1503F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71D42578-F873-454A-BA68-4EFF5355CD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A357896E-4381-41F5-BD56-C8C97E41CA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B68AE8-A707-4BC8-8B79-426DCB45A435}"/>
              </a:ext>
            </a:extLst>
          </p:cNvPr>
          <p:cNvSpPr>
            <a:spLocks noGrp="1"/>
          </p:cNvSpPr>
          <p:nvPr>
            <p:ph type="dt" sz="half" idx="10"/>
          </p:nvPr>
        </p:nvSpPr>
        <p:spPr/>
        <p:txBody>
          <a:bodyPr/>
          <a:lstStyle/>
          <a:p>
            <a:fld id="{0F055BE2-BDBA-44F0-908F-7D28FC16F138}" type="datetimeFigureOut">
              <a:rPr lang="en-NZ" smtClean="0"/>
              <a:t>4/08/2021</a:t>
            </a:fld>
            <a:endParaRPr lang="en-NZ"/>
          </a:p>
        </p:txBody>
      </p:sp>
      <p:sp>
        <p:nvSpPr>
          <p:cNvPr id="6" name="Footer Placeholder 5">
            <a:extLst>
              <a:ext uri="{FF2B5EF4-FFF2-40B4-BE49-F238E27FC236}">
                <a16:creationId xmlns:a16="http://schemas.microsoft.com/office/drawing/2014/main" id="{9DF22A28-C18C-4BF7-BA9E-43B9B11939BB}"/>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9BF0CDA7-AD54-4EFD-9C5C-1350486F556D}"/>
              </a:ext>
            </a:extLst>
          </p:cNvPr>
          <p:cNvSpPr>
            <a:spLocks noGrp="1"/>
          </p:cNvSpPr>
          <p:nvPr>
            <p:ph type="sldNum" sz="quarter" idx="12"/>
          </p:nvPr>
        </p:nvSpPr>
        <p:spPr/>
        <p:txBody>
          <a:bodyPr/>
          <a:lstStyle/>
          <a:p>
            <a:fld id="{C2B57263-E2A3-4739-B01E-81412D72E901}" type="slidenum">
              <a:rPr lang="en-NZ" smtClean="0"/>
              <a:t>‹#›</a:t>
            </a:fld>
            <a:endParaRPr lang="en-NZ"/>
          </a:p>
        </p:txBody>
      </p:sp>
    </p:spTree>
    <p:extLst>
      <p:ext uri="{BB962C8B-B14F-4D97-AF65-F5344CB8AC3E}">
        <p14:creationId xmlns:p14="http://schemas.microsoft.com/office/powerpoint/2010/main" val="50336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B3F7B3-603D-4E02-AA98-0B2993C0DD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B482C1A-E576-4069-BF63-D32BFA1F94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272A0AC-F1CE-4467-B9AB-17C884798B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55BE2-BDBA-44F0-908F-7D28FC16F138}" type="datetimeFigureOut">
              <a:rPr lang="en-NZ" smtClean="0"/>
              <a:t>4/08/2021</a:t>
            </a:fld>
            <a:endParaRPr lang="en-NZ"/>
          </a:p>
        </p:txBody>
      </p:sp>
      <p:sp>
        <p:nvSpPr>
          <p:cNvPr id="5" name="Footer Placeholder 4">
            <a:extLst>
              <a:ext uri="{FF2B5EF4-FFF2-40B4-BE49-F238E27FC236}">
                <a16:creationId xmlns:a16="http://schemas.microsoft.com/office/drawing/2014/main" id="{2F0A2E53-453C-4C23-9B18-4E27073C7B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D50538FB-F868-424C-B13E-5A54733B49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B57263-E2A3-4739-B01E-81412D72E901}" type="slidenum">
              <a:rPr lang="en-NZ" smtClean="0"/>
              <a:t>‹#›</a:t>
            </a:fld>
            <a:endParaRPr lang="en-NZ"/>
          </a:p>
        </p:txBody>
      </p:sp>
    </p:spTree>
    <p:extLst>
      <p:ext uri="{BB962C8B-B14F-4D97-AF65-F5344CB8AC3E}">
        <p14:creationId xmlns:p14="http://schemas.microsoft.com/office/powerpoint/2010/main" val="2941487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ird standing on a rock&#10;&#10;Description automatically generated">
            <a:extLst>
              <a:ext uri="{FF2B5EF4-FFF2-40B4-BE49-F238E27FC236}">
                <a16:creationId xmlns:a16="http://schemas.microsoft.com/office/drawing/2014/main" id="{0D8739ED-C2F5-4B28-8096-70AED1CAAE0A}"/>
              </a:ext>
            </a:extLst>
          </p:cNvPr>
          <p:cNvPicPr>
            <a:picLocks noChangeAspect="1"/>
          </p:cNvPicPr>
          <p:nvPr/>
        </p:nvPicPr>
        <p:blipFill rotWithShape="1">
          <a:blip r:embed="rId2">
            <a:extLst>
              <a:ext uri="{28A0092B-C50C-407E-A947-70E740481C1C}">
                <a14:useLocalDpi xmlns:a14="http://schemas.microsoft.com/office/drawing/2010/main" val="0"/>
              </a:ext>
            </a:extLst>
          </a:blip>
          <a:srcRect t="8484" r="-156" b="9856"/>
          <a:stretch/>
        </p:blipFill>
        <p:spPr>
          <a:xfrm>
            <a:off x="-1" y="-239150"/>
            <a:ext cx="12192000" cy="6858000"/>
          </a:xfrm>
          <a:prstGeom prst="rect">
            <a:avLst/>
          </a:prstGeom>
        </p:spPr>
      </p:pic>
      <p:sp>
        <p:nvSpPr>
          <p:cNvPr id="2" name="TextBox 1">
            <a:extLst>
              <a:ext uri="{FF2B5EF4-FFF2-40B4-BE49-F238E27FC236}">
                <a16:creationId xmlns:a16="http://schemas.microsoft.com/office/drawing/2014/main" id="{6C164A7B-F91A-4EE9-8DBF-837961F58209}"/>
              </a:ext>
            </a:extLst>
          </p:cNvPr>
          <p:cNvSpPr txBox="1"/>
          <p:nvPr/>
        </p:nvSpPr>
        <p:spPr>
          <a:xfrm>
            <a:off x="-1" y="6019022"/>
            <a:ext cx="12192000" cy="830997"/>
          </a:xfrm>
          <a:prstGeom prst="rect">
            <a:avLst/>
          </a:prstGeom>
          <a:solidFill>
            <a:schemeClr val="bg1"/>
          </a:solidFill>
        </p:spPr>
        <p:txBody>
          <a:bodyPr wrap="square" rtlCol="0">
            <a:spAutoFit/>
          </a:bodyPr>
          <a:lstStyle/>
          <a:p>
            <a:r>
              <a:rPr lang="en-NZ" sz="2400" dirty="0"/>
              <a:t>We have about 68 000 kiwi left but lose 2% of the unprotected birds each year, mainly due to introduced animals like pigs, dogs, cats, stoats and rats. </a:t>
            </a:r>
          </a:p>
        </p:txBody>
      </p:sp>
    </p:spTree>
    <p:extLst>
      <p:ext uri="{BB962C8B-B14F-4D97-AF65-F5344CB8AC3E}">
        <p14:creationId xmlns:p14="http://schemas.microsoft.com/office/powerpoint/2010/main" val="225985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sign on the side of a mountain road&#10;&#10;Description automatically generated">
            <a:extLst>
              <a:ext uri="{FF2B5EF4-FFF2-40B4-BE49-F238E27FC236}">
                <a16:creationId xmlns:a16="http://schemas.microsoft.com/office/drawing/2014/main" id="{8FCF04D3-6865-475B-BA39-4FCF884C6C50}"/>
              </a:ext>
            </a:extLst>
          </p:cNvPr>
          <p:cNvPicPr>
            <a:picLocks noChangeAspect="1"/>
          </p:cNvPicPr>
          <p:nvPr/>
        </p:nvPicPr>
        <p:blipFill rotWithShape="1">
          <a:blip r:embed="rId2">
            <a:extLst>
              <a:ext uri="{28A0092B-C50C-407E-A947-70E740481C1C}">
                <a14:useLocalDpi xmlns:a14="http://schemas.microsoft.com/office/drawing/2010/main" val="0"/>
              </a:ext>
            </a:extLst>
          </a:blip>
          <a:srcRect t="15094"/>
          <a:stretch/>
        </p:blipFill>
        <p:spPr>
          <a:xfrm>
            <a:off x="20" y="10"/>
            <a:ext cx="12191980" cy="6857990"/>
          </a:xfrm>
          <a:prstGeom prst="rect">
            <a:avLst/>
          </a:prstGeom>
        </p:spPr>
      </p:pic>
      <p:sp>
        <p:nvSpPr>
          <p:cNvPr id="4" name="TextBox 3">
            <a:extLst>
              <a:ext uri="{FF2B5EF4-FFF2-40B4-BE49-F238E27FC236}">
                <a16:creationId xmlns:a16="http://schemas.microsoft.com/office/drawing/2014/main" id="{BB0872AF-603E-4464-B74C-D1805BB3F302}"/>
              </a:ext>
            </a:extLst>
          </p:cNvPr>
          <p:cNvSpPr txBox="1"/>
          <p:nvPr/>
        </p:nvSpPr>
        <p:spPr>
          <a:xfrm>
            <a:off x="-20" y="0"/>
            <a:ext cx="12192000" cy="830997"/>
          </a:xfrm>
          <a:prstGeom prst="rect">
            <a:avLst/>
          </a:prstGeom>
          <a:solidFill>
            <a:schemeClr val="bg1"/>
          </a:solidFill>
        </p:spPr>
        <p:txBody>
          <a:bodyPr wrap="square" rtlCol="0">
            <a:spAutoFit/>
          </a:bodyPr>
          <a:lstStyle/>
          <a:p>
            <a:r>
              <a:rPr lang="en-NZ" sz="2400" dirty="0"/>
              <a:t>Female kiwis generally only lay only one egg in a clutch (litter) though the brown kiwi can lay 2-3 eggs. Being slow breeders puts the kiwi in danger of extinction.</a:t>
            </a:r>
          </a:p>
        </p:txBody>
      </p:sp>
    </p:spTree>
    <p:extLst>
      <p:ext uri="{BB962C8B-B14F-4D97-AF65-F5344CB8AC3E}">
        <p14:creationId xmlns:p14="http://schemas.microsoft.com/office/powerpoint/2010/main" val="3837060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picture containing photo, sitting, table, large&#10;&#10;Description automatically generated">
            <a:extLst>
              <a:ext uri="{FF2B5EF4-FFF2-40B4-BE49-F238E27FC236}">
                <a16:creationId xmlns:a16="http://schemas.microsoft.com/office/drawing/2014/main" id="{2D135978-9699-460D-8A36-C6BC014340ED}"/>
              </a:ext>
            </a:extLst>
          </p:cNvPr>
          <p:cNvPicPr>
            <a:picLocks noChangeAspect="1"/>
          </p:cNvPicPr>
          <p:nvPr/>
        </p:nvPicPr>
        <p:blipFill rotWithShape="1">
          <a:blip r:embed="rId2">
            <a:extLst>
              <a:ext uri="{28A0092B-C50C-407E-A947-70E740481C1C}">
                <a14:useLocalDpi xmlns:a14="http://schemas.microsoft.com/office/drawing/2010/main" val="0"/>
              </a:ext>
            </a:extLst>
          </a:blip>
          <a:srcRect t="3846"/>
          <a:stretch/>
        </p:blipFill>
        <p:spPr>
          <a:xfrm>
            <a:off x="20" y="10"/>
            <a:ext cx="12191980" cy="6857990"/>
          </a:xfrm>
          <a:prstGeom prst="rect">
            <a:avLst/>
          </a:prstGeom>
        </p:spPr>
      </p:pic>
      <p:sp>
        <p:nvSpPr>
          <p:cNvPr id="4" name="TextBox 3">
            <a:extLst>
              <a:ext uri="{FF2B5EF4-FFF2-40B4-BE49-F238E27FC236}">
                <a16:creationId xmlns:a16="http://schemas.microsoft.com/office/drawing/2014/main" id="{7ED31FBA-78EE-4B16-8D21-09BFE273F114}"/>
              </a:ext>
            </a:extLst>
          </p:cNvPr>
          <p:cNvSpPr txBox="1"/>
          <p:nvPr/>
        </p:nvSpPr>
        <p:spPr>
          <a:xfrm>
            <a:off x="-20" y="0"/>
            <a:ext cx="12192000" cy="830997"/>
          </a:xfrm>
          <a:prstGeom prst="rect">
            <a:avLst/>
          </a:prstGeom>
          <a:solidFill>
            <a:schemeClr val="bg1"/>
          </a:solidFill>
        </p:spPr>
        <p:txBody>
          <a:bodyPr wrap="square" rtlCol="0">
            <a:spAutoFit/>
          </a:bodyPr>
          <a:lstStyle/>
          <a:p>
            <a:r>
              <a:rPr lang="en-NZ" sz="2400" dirty="0"/>
              <a:t>Assume there are only 50 fertile female kiwi left in New Zealand and they are all protected. There are also 50 fertile male kiwi. Half of the chicks that hatch are male and half are female. </a:t>
            </a:r>
          </a:p>
        </p:txBody>
      </p:sp>
    </p:spTree>
    <p:extLst>
      <p:ext uri="{BB962C8B-B14F-4D97-AF65-F5344CB8AC3E}">
        <p14:creationId xmlns:p14="http://schemas.microsoft.com/office/powerpoint/2010/main" val="2891320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sign on the side of a road&#10;&#10;Description automatically generated">
            <a:extLst>
              <a:ext uri="{FF2B5EF4-FFF2-40B4-BE49-F238E27FC236}">
                <a16:creationId xmlns:a16="http://schemas.microsoft.com/office/drawing/2014/main" id="{653D4D1F-60BF-4A2C-ABE5-2E5504EC69D5}"/>
              </a:ext>
            </a:extLst>
          </p:cNvPr>
          <p:cNvPicPr>
            <a:picLocks noChangeAspect="1"/>
          </p:cNvPicPr>
          <p:nvPr/>
        </p:nvPicPr>
        <p:blipFill rotWithShape="1">
          <a:blip r:embed="rId2">
            <a:extLst>
              <a:ext uri="{28A0092B-C50C-407E-A947-70E740481C1C}">
                <a14:useLocalDpi xmlns:a14="http://schemas.microsoft.com/office/drawing/2010/main" val="0"/>
              </a:ext>
            </a:extLst>
          </a:blip>
          <a:srcRect b="15414"/>
          <a:stretch/>
        </p:blipFill>
        <p:spPr>
          <a:xfrm>
            <a:off x="20" y="10"/>
            <a:ext cx="12191980" cy="6857990"/>
          </a:xfrm>
          <a:prstGeom prst="rect">
            <a:avLst/>
          </a:prstGeom>
        </p:spPr>
      </p:pic>
      <p:sp>
        <p:nvSpPr>
          <p:cNvPr id="4" name="TextBox 3">
            <a:extLst>
              <a:ext uri="{FF2B5EF4-FFF2-40B4-BE49-F238E27FC236}">
                <a16:creationId xmlns:a16="http://schemas.microsoft.com/office/drawing/2014/main" id="{5E74D5A6-110B-4A3E-8384-051422A824FE}"/>
              </a:ext>
            </a:extLst>
          </p:cNvPr>
          <p:cNvSpPr txBox="1"/>
          <p:nvPr/>
        </p:nvSpPr>
        <p:spPr>
          <a:xfrm>
            <a:off x="-20" y="0"/>
            <a:ext cx="12192000" cy="830997"/>
          </a:xfrm>
          <a:prstGeom prst="rect">
            <a:avLst/>
          </a:prstGeom>
          <a:solidFill>
            <a:schemeClr val="bg1"/>
          </a:solidFill>
        </p:spPr>
        <p:txBody>
          <a:bodyPr wrap="square" rtlCol="0">
            <a:spAutoFit/>
          </a:bodyPr>
          <a:lstStyle/>
          <a:p>
            <a:r>
              <a:rPr lang="en-NZ" sz="2400" dirty="0"/>
              <a:t>Assume a female begins laying in her third year of life and she </a:t>
            </a:r>
            <a:r>
              <a:rPr lang="en-NZ" sz="2400"/>
              <a:t>lays two </a:t>
            </a:r>
            <a:r>
              <a:rPr lang="en-NZ" sz="2400" dirty="0"/>
              <a:t>eggs per year for the next 15 years. Find a way to predict the number of kiwi after 15 years, if we protect them all. </a:t>
            </a:r>
          </a:p>
        </p:txBody>
      </p:sp>
    </p:spTree>
    <p:extLst>
      <p:ext uri="{BB962C8B-B14F-4D97-AF65-F5344CB8AC3E}">
        <p14:creationId xmlns:p14="http://schemas.microsoft.com/office/powerpoint/2010/main" val="2948045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TotalTime>
  <Words>150</Words>
  <Application>Microsoft Office PowerPoint</Application>
  <PresentationFormat>Widescreen</PresentationFormat>
  <Paragraphs>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Vince Wright</dc:creator>
  <cp:lastModifiedBy>Andrew  Tagg</cp:lastModifiedBy>
  <cp:revision>6</cp:revision>
  <dcterms:created xsi:type="dcterms:W3CDTF">2019-12-03T07:02:34Z</dcterms:created>
  <dcterms:modified xsi:type="dcterms:W3CDTF">2021-08-04T03:01:08Z</dcterms:modified>
</cp:coreProperties>
</file>