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92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478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328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382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N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993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229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830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720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803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11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3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C5E3746-D709-4673-9B39-F5098A913781}" type="datetimeFigureOut">
              <a:rPr lang="en-NZ" smtClean="0"/>
              <a:t>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D4EF91E-1387-4BBC-B20B-664B9FCD57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712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earing a hat&#10;&#10;Description automatically generated">
            <a:extLst>
              <a:ext uri="{FF2B5EF4-FFF2-40B4-BE49-F238E27FC236}">
                <a16:creationId xmlns:a16="http://schemas.microsoft.com/office/drawing/2014/main" id="{07A7A876-02F6-41CC-A3E1-E6D796895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12" y="100195"/>
            <a:ext cx="10072468" cy="66887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D83255-0845-43E5-B34E-7997988872D4}"/>
              </a:ext>
            </a:extLst>
          </p:cNvPr>
          <p:cNvSpPr txBox="1"/>
          <p:nvPr/>
        </p:nvSpPr>
        <p:spPr>
          <a:xfrm>
            <a:off x="502417" y="5903893"/>
            <a:ext cx="1123405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Every Sunday </a:t>
            </a:r>
            <a:r>
              <a:rPr lang="en-NZ" sz="2800" dirty="0" err="1"/>
              <a:t>Tipene</a:t>
            </a:r>
            <a:r>
              <a:rPr lang="en-NZ" sz="2800" dirty="0"/>
              <a:t> visited his kuia (Grandmother). </a:t>
            </a:r>
          </a:p>
          <a:p>
            <a:r>
              <a:rPr lang="en-NZ" sz="2800" dirty="0"/>
              <a:t>She was very old and wise beyond her many years. </a:t>
            </a:r>
          </a:p>
        </p:txBody>
      </p:sp>
    </p:spTree>
    <p:extLst>
      <p:ext uri="{BB962C8B-B14F-4D97-AF65-F5344CB8AC3E}">
        <p14:creationId xmlns:p14="http://schemas.microsoft.com/office/powerpoint/2010/main" val="61224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posing for a picture&#10;&#10;Description automatically generated">
            <a:extLst>
              <a:ext uri="{FF2B5EF4-FFF2-40B4-BE49-F238E27FC236}">
                <a16:creationId xmlns:a16="http://schemas.microsoft.com/office/drawing/2014/main" id="{0193698B-D278-41C3-83A9-D19467B07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772" y="1"/>
            <a:ext cx="9024506" cy="59928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7EBA0A-8DA3-4585-A172-E22996CA8E83}"/>
              </a:ext>
            </a:extLst>
          </p:cNvPr>
          <p:cNvSpPr txBox="1"/>
          <p:nvPr/>
        </p:nvSpPr>
        <p:spPr>
          <a:xfrm>
            <a:off x="239486" y="5473004"/>
            <a:ext cx="11713028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In summer they would pile into her Volkswagen Kombi and go to the beach for a surf, or picnic on the river bank. Kuia loved the outdoors and wanted </a:t>
            </a:r>
            <a:r>
              <a:rPr lang="en-NZ" sz="2800" dirty="0" err="1"/>
              <a:t>Tipene</a:t>
            </a:r>
            <a:r>
              <a:rPr lang="en-NZ" sz="2800" dirty="0"/>
              <a:t> to feel the same adoration for nature that she did.</a:t>
            </a:r>
          </a:p>
        </p:txBody>
      </p:sp>
    </p:spTree>
    <p:extLst>
      <p:ext uri="{BB962C8B-B14F-4D97-AF65-F5344CB8AC3E}">
        <p14:creationId xmlns:p14="http://schemas.microsoft.com/office/powerpoint/2010/main" val="370457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oy, person, little, young&#10;&#10;Description automatically generated">
            <a:extLst>
              <a:ext uri="{FF2B5EF4-FFF2-40B4-BE49-F238E27FC236}">
                <a16:creationId xmlns:a16="http://schemas.microsoft.com/office/drawing/2014/main" id="{7E915882-D628-4545-907D-688CC1A55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053" y="0"/>
            <a:ext cx="8211670" cy="54530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7F3DFD-A181-4AEF-B6F3-268BC9CE612A}"/>
              </a:ext>
            </a:extLst>
          </p:cNvPr>
          <p:cNvSpPr txBox="1"/>
          <p:nvPr/>
        </p:nvSpPr>
        <p:spPr>
          <a:xfrm>
            <a:off x="279344" y="5299277"/>
            <a:ext cx="11633312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Kuia noticed that </a:t>
            </a:r>
            <a:r>
              <a:rPr lang="en-NZ" sz="2800" dirty="0" err="1"/>
              <a:t>Tipene</a:t>
            </a:r>
            <a:r>
              <a:rPr lang="en-NZ" sz="2800" dirty="0"/>
              <a:t> entertained himself with video games. Given a choice he would spend endless hours furiously tapping buttons with wide eyes glued to the screen.</a:t>
            </a:r>
          </a:p>
        </p:txBody>
      </p:sp>
    </p:spTree>
    <p:extLst>
      <p:ext uri="{BB962C8B-B14F-4D97-AF65-F5344CB8AC3E}">
        <p14:creationId xmlns:p14="http://schemas.microsoft.com/office/powerpoint/2010/main" val="47313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og lying on top of a grass covered field&#10;&#10;Description automatically generated">
            <a:extLst>
              <a:ext uri="{FF2B5EF4-FFF2-40B4-BE49-F238E27FC236}">
                <a16:creationId xmlns:a16="http://schemas.microsoft.com/office/drawing/2014/main" id="{7B92AABF-E603-4680-B94E-2220BD1F5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742" y="-773723"/>
            <a:ext cx="8654513" cy="57471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E8C8EC-DA2E-4A38-8A92-0B34F69EBE68}"/>
              </a:ext>
            </a:extLst>
          </p:cNvPr>
          <p:cNvSpPr txBox="1"/>
          <p:nvPr/>
        </p:nvSpPr>
        <p:spPr>
          <a:xfrm>
            <a:off x="190471" y="4611231"/>
            <a:ext cx="11811057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As they lay watching clouds drift by, Kuia gave </a:t>
            </a:r>
            <a:r>
              <a:rPr lang="en-NZ" sz="2800" dirty="0" err="1"/>
              <a:t>Tipene</a:t>
            </a:r>
            <a:r>
              <a:rPr lang="en-NZ" sz="2800" dirty="0"/>
              <a:t> a ka </a:t>
            </a:r>
            <a:r>
              <a:rPr lang="en-NZ" sz="2800" dirty="0" err="1"/>
              <a:t>maia</a:t>
            </a:r>
            <a:r>
              <a:rPr lang="en-NZ" sz="2800" dirty="0"/>
              <a:t> (dare). </a:t>
            </a:r>
          </a:p>
          <a:p>
            <a:r>
              <a:rPr lang="en-NZ" sz="2800" dirty="0"/>
              <a:t>“Each day before you play your video games, I want you give some people a gift of kindness. The gift can be as small or as large as you like. For example you might hang out washing for your mother, or give a friend your extra sandwich.”  </a:t>
            </a:r>
          </a:p>
        </p:txBody>
      </p:sp>
    </p:spTree>
    <p:extLst>
      <p:ext uri="{BB962C8B-B14F-4D97-AF65-F5344CB8AC3E}">
        <p14:creationId xmlns:p14="http://schemas.microsoft.com/office/powerpoint/2010/main" val="14827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and a dog lying on the grass&#10;&#10;Description automatically generated">
            <a:extLst>
              <a:ext uri="{FF2B5EF4-FFF2-40B4-BE49-F238E27FC236}">
                <a16:creationId xmlns:a16="http://schemas.microsoft.com/office/drawing/2014/main" id="{BBCD08D7-51F3-479D-844F-297BAC64F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369" y="113087"/>
            <a:ext cx="8159262" cy="54182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09FC51-1A0D-439E-910C-068FC78EF5D4}"/>
              </a:ext>
            </a:extLst>
          </p:cNvPr>
          <p:cNvSpPr txBox="1"/>
          <p:nvPr/>
        </p:nvSpPr>
        <p:spPr>
          <a:xfrm>
            <a:off x="279344" y="4498144"/>
            <a:ext cx="1163331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Kuia went on, “On the first day you give one person a kindness, on the second day two people, on the third day four people, and so on. Each new day you give twice as many people a kindness as the day before.”</a:t>
            </a:r>
          </a:p>
          <a:p>
            <a:r>
              <a:rPr lang="en-NZ" sz="2800" dirty="0"/>
              <a:t>“I’ll see you next Sunday,” replied </a:t>
            </a:r>
            <a:r>
              <a:rPr lang="en-NZ" sz="2800" dirty="0" err="1"/>
              <a:t>Tipene</a:t>
            </a:r>
            <a:r>
              <a:rPr lang="en-NZ" sz="2800" dirty="0"/>
              <a:t> thinking that the mahi (task) would be easy, “I’ll let you know how I got on.”</a:t>
            </a:r>
          </a:p>
        </p:txBody>
      </p:sp>
    </p:spTree>
    <p:extLst>
      <p:ext uri="{BB962C8B-B14F-4D97-AF65-F5344CB8AC3E}">
        <p14:creationId xmlns:p14="http://schemas.microsoft.com/office/powerpoint/2010/main" val="594322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101</TotalTime>
  <Words>242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10</cp:revision>
  <dcterms:created xsi:type="dcterms:W3CDTF">2019-10-21T19:50:45Z</dcterms:created>
  <dcterms:modified xsi:type="dcterms:W3CDTF">2019-12-05T01:53:40Z</dcterms:modified>
</cp:coreProperties>
</file>