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76" r:id="rId6"/>
    <p:sldId id="277" r:id="rId7"/>
    <p:sldId id="278" r:id="rId8"/>
    <p:sldId id="279" r:id="rId9"/>
    <p:sldId id="281" r:id="rId10"/>
    <p:sldId id="282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5" d="100"/>
          <a:sy n="55" d="100"/>
        </p:scale>
        <p:origin x="36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59F6-0E20-46C9-9487-2738312F7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2CD4A-6D5A-4BB7-96DB-18DE5C709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5B655-2E85-49A0-8BF5-6BD017FF5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36B5A-782E-4DE8-B408-DCA6BEBA0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0E97B-FDF3-4BF9-8219-4138AA522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385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5C65C-02A5-4AF6-98F3-CBB8A65BE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50E8FA-2716-4444-8456-DCED2A9D8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A13F8-9F3C-4AD6-87AC-6BE888A7A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F975E-9B63-450F-8279-953E6CEC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EB40-B858-4C70-BE64-A3CA9933A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352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6A2FDE-CC2F-4F39-95A3-C62FB74DD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3326E-4B53-4580-A84D-7B90C3CF6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84502-78C9-43A3-BC68-2E8297C2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B64C8-0F1D-4FF6-A07B-E2344D9F2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E9B64-F8F6-4B61-A3B7-0127008C8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8744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B3204-489B-40AF-9FCE-2AB1C8499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89666-8404-46BB-9DA8-A28AFC9BD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16DC6-ECB7-41AD-BA4F-05D265DA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1D393-FCCD-48FD-818C-6B673D2BB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BE2A3-9A0F-4235-AD1C-6D6270D4C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420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8389A-3B4F-474D-B7BE-11532470C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49A7E-7D62-4ABF-9ECD-5B2BFDF1D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25AF5-67CC-4CFB-9F2D-577F9C19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9BAEA-F0DC-4C6E-B7CA-234725E1A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AD40F-23BF-4956-9813-008E7918A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25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EF7D1-D0AA-4E09-A05C-1DC77E4DF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9077F-22D2-4EB4-9BD8-7F92F32C5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4EBB15-6B29-4DF4-B696-7305E1258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ADAC8-C8AF-4E13-8BFC-02A73C7B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A01BE-66A0-4A19-A9C8-E299414D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14542-23EE-4835-97FF-4ACC2658A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694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E1732-D55C-4A30-BD08-6976CBADA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80E06-73F1-46AC-B115-10D465CF6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6FCB0-3F1B-488E-BA5D-0752A13E3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27FE84-4CE6-4CE2-9388-473E732B11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A532BE-8F52-4938-9272-C4D5FBBAA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991E71-B942-4FE9-B9AB-439DF5C9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E9B8D9-285C-4CE4-8F9F-FC9CC73F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7BFE5-5457-45FA-BDBC-3CEE59F2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895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17AFB-7D84-4549-9777-383430B47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124F29-25DF-477E-A0A9-D92B82348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01990D-2BB0-4A1F-8F0A-639C2870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9EFFED-6C2D-454F-A0A9-8B4A98152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565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28B732-FACD-4F4C-8F54-E03776B1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945866-8265-4EE0-A440-D9A907012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54090-EB3B-4CBD-99ED-87D044BEC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520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6F61-5483-466A-8D74-4646661D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0410B-0C36-4828-9A66-6BFBC24BE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CA5CF-C026-4369-9C97-481D2CB0D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29470-AE7E-4F04-9F50-6A1CE7A36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29801-8D03-4DBD-886F-A3CCC9FC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A7264-4960-473C-A221-2590CB9C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788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A3C3-87BA-497E-AFC7-63352D51A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229C8-8402-4E84-B18B-AE84439F66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9DA9C-5BD7-4FB8-A986-869FCD155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86C9A-0CA9-4751-81DC-CDA81BF4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53354-5198-4EBB-BE00-133836006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32355-4749-4C65-A6FA-DBBD4F129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696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8C76BA-E61F-4FB1-B555-07544F81F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8F036-548E-4CAF-B78C-BD33ABEF6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7E39A-F238-4ECE-8303-08B808F51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B6516-BBB9-44F9-9CAB-A16D1E508864}" type="datetimeFigureOut">
              <a:rPr lang="en-NZ" smtClean="0"/>
              <a:t>15/10/2019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AA524-0ED1-44F9-82F6-A97B1F962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EF7F8-00FF-4A2E-BCEF-97716DFFA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E5079-11EF-435C-A597-CC434232FE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696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g"/><Relationship Id="rId3" Type="http://schemas.openxmlformats.org/officeDocument/2006/relationships/image" Target="../media/image17.jpg"/><Relationship Id="rId7" Type="http://schemas.openxmlformats.org/officeDocument/2006/relationships/image" Target="../media/image21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Relationship Id="rId9" Type="http://schemas.openxmlformats.org/officeDocument/2006/relationships/image" Target="../media/image23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g"/><Relationship Id="rId3" Type="http://schemas.openxmlformats.org/officeDocument/2006/relationships/image" Target="../media/image17.jpg"/><Relationship Id="rId7" Type="http://schemas.openxmlformats.org/officeDocument/2006/relationships/image" Target="../media/image21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Relationship Id="rId9" Type="http://schemas.openxmlformats.org/officeDocument/2006/relationships/image" Target="../media/image2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andwich cut in half&#10;&#10;Description automatically generated">
            <a:extLst>
              <a:ext uri="{FF2B5EF4-FFF2-40B4-BE49-F238E27FC236}">
                <a16:creationId xmlns:a16="http://schemas.microsoft.com/office/drawing/2014/main" id="{3FA40441-0D56-40AD-B223-4132A4EA98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9" t="5267" r="17132" b="61330"/>
          <a:stretch/>
        </p:blipFill>
        <p:spPr>
          <a:xfrm rot="16200000">
            <a:off x="1015667" y="2261050"/>
            <a:ext cx="5455957" cy="1915547"/>
          </a:xfrm>
          <a:prstGeom prst="rect">
            <a:avLst/>
          </a:prstGeom>
        </p:spPr>
      </p:pic>
      <p:pic>
        <p:nvPicPr>
          <p:cNvPr id="12" name="Picture 11" descr="A sandwich cut in half&#10;&#10;Description automatically generated">
            <a:extLst>
              <a:ext uri="{FF2B5EF4-FFF2-40B4-BE49-F238E27FC236}">
                <a16:creationId xmlns:a16="http://schemas.microsoft.com/office/drawing/2014/main" id="{6BA22C54-7EE8-4483-97B3-2CF7A350E8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9" t="38697" r="17132" b="37086"/>
          <a:stretch/>
        </p:blipFill>
        <p:spPr>
          <a:xfrm rot="16200000">
            <a:off x="2665818" y="2516622"/>
            <a:ext cx="5455957" cy="1404406"/>
          </a:xfrm>
          <a:prstGeom prst="rect">
            <a:avLst/>
          </a:prstGeom>
        </p:spPr>
      </p:pic>
      <p:pic>
        <p:nvPicPr>
          <p:cNvPr id="13" name="Picture 12" descr="A sandwich cut in half&#10;&#10;Description automatically generated">
            <a:extLst>
              <a:ext uri="{FF2B5EF4-FFF2-40B4-BE49-F238E27FC236}">
                <a16:creationId xmlns:a16="http://schemas.microsoft.com/office/drawing/2014/main" id="{F5BF4A1D-37ED-4F8B-9A05-6240D87BF5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9" t="62943" r="17132" b="5651"/>
          <a:stretch/>
        </p:blipFill>
        <p:spPr>
          <a:xfrm rot="16200000">
            <a:off x="4264623" y="2308154"/>
            <a:ext cx="5455957" cy="182133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793FBB-5BC3-4818-8386-C24F385403AB}"/>
              </a:ext>
            </a:extLst>
          </p:cNvPr>
          <p:cNvCxnSpPr/>
          <p:nvPr/>
        </p:nvCxnSpPr>
        <p:spPr>
          <a:xfrm>
            <a:off x="4687351" y="795886"/>
            <a:ext cx="0" cy="46445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85DAF0-56C3-43C7-8EAD-EF2525EC5344}"/>
              </a:ext>
            </a:extLst>
          </p:cNvPr>
          <p:cNvCxnSpPr/>
          <p:nvPr/>
        </p:nvCxnSpPr>
        <p:spPr>
          <a:xfrm>
            <a:off x="6096000" y="921157"/>
            <a:ext cx="0" cy="46445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12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96296E-6 L 0.05312 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96296E-6 L -0.06354 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E9A84E-F0D2-47C8-8E17-FA97629D97C7}"/>
              </a:ext>
            </a:extLst>
          </p:cNvPr>
          <p:cNvSpPr txBox="1"/>
          <p:nvPr/>
        </p:nvSpPr>
        <p:spPr>
          <a:xfrm>
            <a:off x="463062" y="6082932"/>
            <a:ext cx="11306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What fraction of a sandwich is this? How do you know?</a:t>
            </a:r>
          </a:p>
        </p:txBody>
      </p:sp>
      <p:pic>
        <p:nvPicPr>
          <p:cNvPr id="4" name="Picture 3" descr="A close up of food&#10;&#10;Description automatically generated">
            <a:extLst>
              <a:ext uri="{FF2B5EF4-FFF2-40B4-BE49-F238E27FC236}">
                <a16:creationId xmlns:a16="http://schemas.microsoft.com/office/drawing/2014/main" id="{78EA0BB1-2C43-4884-BE5B-0BF1BB36B96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772" y="2556836"/>
            <a:ext cx="1547069" cy="2500313"/>
          </a:xfrm>
          <a:prstGeom prst="rect">
            <a:avLst/>
          </a:prstGeom>
        </p:spPr>
      </p:pic>
      <p:pic>
        <p:nvPicPr>
          <p:cNvPr id="9" name="Picture 8" descr="A close up of a sandwich&#10;&#10;Description automatically generated">
            <a:extLst>
              <a:ext uri="{FF2B5EF4-FFF2-40B4-BE49-F238E27FC236}">
                <a16:creationId xmlns:a16="http://schemas.microsoft.com/office/drawing/2014/main" id="{9DD706DC-F4C2-4E2B-94E6-FA9E9E95F85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841" y="2556836"/>
            <a:ext cx="1453307" cy="2609702"/>
          </a:xfrm>
          <a:prstGeom prst="rect">
            <a:avLst/>
          </a:prstGeom>
        </p:spPr>
      </p:pic>
      <p:pic>
        <p:nvPicPr>
          <p:cNvPr id="11" name="Picture 10" descr="A piece of bread&#10;&#10;Description automatically generated">
            <a:extLst>
              <a:ext uri="{FF2B5EF4-FFF2-40B4-BE49-F238E27FC236}">
                <a16:creationId xmlns:a16="http://schemas.microsoft.com/office/drawing/2014/main" id="{E9E74C4C-B4E3-4AFF-921A-9A41C09DA39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791" y="2560889"/>
            <a:ext cx="2422179" cy="1515815"/>
          </a:xfrm>
          <a:prstGeom prst="rect">
            <a:avLst/>
          </a:prstGeom>
        </p:spPr>
      </p:pic>
      <p:pic>
        <p:nvPicPr>
          <p:cNvPr id="13" name="Picture 12" descr="A piece of bread&#10;&#10;Description automatically generated">
            <a:extLst>
              <a:ext uri="{FF2B5EF4-FFF2-40B4-BE49-F238E27FC236}">
                <a16:creationId xmlns:a16="http://schemas.microsoft.com/office/drawing/2014/main" id="{BF18D6A0-9E45-4B50-8A49-D12CE4E648F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672" y="1180574"/>
            <a:ext cx="2375298" cy="1453308"/>
          </a:xfrm>
          <a:prstGeom prst="rect">
            <a:avLst/>
          </a:prstGeom>
        </p:spPr>
      </p:pic>
      <p:pic>
        <p:nvPicPr>
          <p:cNvPr id="15" name="Picture 14" descr="A piece of bread&#10;&#10;Description automatically generated">
            <a:extLst>
              <a:ext uri="{FF2B5EF4-FFF2-40B4-BE49-F238E27FC236}">
                <a16:creationId xmlns:a16="http://schemas.microsoft.com/office/drawing/2014/main" id="{CBA2A3EA-3F04-4FE4-8975-A45D0CDE325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960" y="2556836"/>
            <a:ext cx="2344043" cy="1484561"/>
          </a:xfrm>
          <a:prstGeom prst="rect">
            <a:avLst/>
          </a:prstGeom>
        </p:spPr>
      </p:pic>
      <p:pic>
        <p:nvPicPr>
          <p:cNvPr id="17" name="Picture 16" descr="A close up of a sandwich&#10;&#10;Description automatically generated">
            <a:extLst>
              <a:ext uri="{FF2B5EF4-FFF2-40B4-BE49-F238E27FC236}">
                <a16:creationId xmlns:a16="http://schemas.microsoft.com/office/drawing/2014/main" id="{151C6B6C-D9A1-4638-9BAC-721619D0C103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516" y="1048358"/>
            <a:ext cx="2453432" cy="1562696"/>
          </a:xfrm>
          <a:prstGeom prst="rect">
            <a:avLst/>
          </a:prstGeom>
        </p:spPr>
      </p:pic>
      <p:pic>
        <p:nvPicPr>
          <p:cNvPr id="19" name="Picture 18" descr="A piece of bread&#10;&#10;Description automatically generated">
            <a:extLst>
              <a:ext uri="{FF2B5EF4-FFF2-40B4-BE49-F238E27FC236}">
                <a16:creationId xmlns:a16="http://schemas.microsoft.com/office/drawing/2014/main" id="{433622A2-FB4C-4C3C-8BBB-A85370AFFF46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528" y="-434244"/>
            <a:ext cx="1531442" cy="3062883"/>
          </a:xfrm>
          <a:prstGeom prst="rect">
            <a:avLst/>
          </a:prstGeom>
        </p:spPr>
      </p:pic>
      <p:pic>
        <p:nvPicPr>
          <p:cNvPr id="21" name="Picture 20" descr="A piece of bread&#10;&#10;Description automatically generated">
            <a:extLst>
              <a:ext uri="{FF2B5EF4-FFF2-40B4-BE49-F238E27FC236}">
                <a16:creationId xmlns:a16="http://schemas.microsoft.com/office/drawing/2014/main" id="{4CE9CBB6-05C2-431A-88AF-AE5874CC9DBA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119" y="190834"/>
            <a:ext cx="1531442" cy="243780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8BF32C-3ABA-43FA-9E33-F923E8301781}"/>
              </a:ext>
            </a:extLst>
          </p:cNvPr>
          <p:cNvCxnSpPr>
            <a:cxnSpLocks/>
          </p:cNvCxnSpPr>
          <p:nvPr/>
        </p:nvCxnSpPr>
        <p:spPr>
          <a:xfrm>
            <a:off x="5627077" y="2611054"/>
            <a:ext cx="3094892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35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E9A84E-F0D2-47C8-8E17-FA97629D97C7}"/>
              </a:ext>
            </a:extLst>
          </p:cNvPr>
          <p:cNvSpPr txBox="1"/>
          <p:nvPr/>
        </p:nvSpPr>
        <p:spPr>
          <a:xfrm>
            <a:off x="463062" y="6082932"/>
            <a:ext cx="11306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What fraction of a sandwich is this? How do you know?</a:t>
            </a:r>
          </a:p>
        </p:txBody>
      </p:sp>
      <p:pic>
        <p:nvPicPr>
          <p:cNvPr id="16" name="Picture 15" descr="A sandwich cut in half&#10;&#10;Description automatically generated">
            <a:extLst>
              <a:ext uri="{FF2B5EF4-FFF2-40B4-BE49-F238E27FC236}">
                <a16:creationId xmlns:a16="http://schemas.microsoft.com/office/drawing/2014/main" id="{4D8D3174-476F-4AF1-87E0-4F33396E9F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9" t="5267" r="17132" b="61330"/>
          <a:stretch/>
        </p:blipFill>
        <p:spPr>
          <a:xfrm rot="16200000">
            <a:off x="1015667" y="2261050"/>
            <a:ext cx="5455957" cy="1915547"/>
          </a:xfrm>
          <a:prstGeom prst="rect">
            <a:avLst/>
          </a:prstGeom>
        </p:spPr>
      </p:pic>
      <p:pic>
        <p:nvPicPr>
          <p:cNvPr id="18" name="Picture 17" descr="A sandwich cut in half&#10;&#10;Description automatically generated">
            <a:extLst>
              <a:ext uri="{FF2B5EF4-FFF2-40B4-BE49-F238E27FC236}">
                <a16:creationId xmlns:a16="http://schemas.microsoft.com/office/drawing/2014/main" id="{788CA645-AFC7-414A-8297-E30322F74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9" t="38697" r="17132" b="37086"/>
          <a:stretch/>
        </p:blipFill>
        <p:spPr>
          <a:xfrm rot="16200000">
            <a:off x="2665818" y="2516622"/>
            <a:ext cx="5455957" cy="1404406"/>
          </a:xfrm>
          <a:prstGeom prst="rect">
            <a:avLst/>
          </a:prstGeom>
        </p:spPr>
      </p:pic>
      <p:pic>
        <p:nvPicPr>
          <p:cNvPr id="20" name="Picture 19" descr="A sandwich cut in half&#10;&#10;Description automatically generated">
            <a:extLst>
              <a:ext uri="{FF2B5EF4-FFF2-40B4-BE49-F238E27FC236}">
                <a16:creationId xmlns:a16="http://schemas.microsoft.com/office/drawing/2014/main" id="{11C8CA22-C4F1-4E6A-B773-78F013EE6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9" t="62943" r="17132" b="5651"/>
          <a:stretch/>
        </p:blipFill>
        <p:spPr>
          <a:xfrm rot="16200000">
            <a:off x="4264623" y="2308154"/>
            <a:ext cx="5455957" cy="1821339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ABBB199-C926-428F-96EA-B2481D445329}"/>
              </a:ext>
            </a:extLst>
          </p:cNvPr>
          <p:cNvCxnSpPr/>
          <p:nvPr/>
        </p:nvCxnSpPr>
        <p:spPr>
          <a:xfrm>
            <a:off x="4687351" y="795886"/>
            <a:ext cx="0" cy="46445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F80C0C1-C98F-41B5-B202-C81F4744DC23}"/>
              </a:ext>
            </a:extLst>
          </p:cNvPr>
          <p:cNvCxnSpPr/>
          <p:nvPr/>
        </p:nvCxnSpPr>
        <p:spPr>
          <a:xfrm>
            <a:off x="6096000" y="921157"/>
            <a:ext cx="0" cy="46445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 sandwich cut in half&#10;&#10;Description automatically generated">
            <a:extLst>
              <a:ext uri="{FF2B5EF4-FFF2-40B4-BE49-F238E27FC236}">
                <a16:creationId xmlns:a16="http://schemas.microsoft.com/office/drawing/2014/main" id="{9706B572-EB09-4C09-8C50-B05180CC4B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9" t="5267" r="49879" b="61330"/>
          <a:stretch/>
        </p:blipFill>
        <p:spPr>
          <a:xfrm rot="16200000">
            <a:off x="1684131" y="3688795"/>
            <a:ext cx="2609563" cy="1915547"/>
          </a:xfrm>
          <a:prstGeom prst="rect">
            <a:avLst/>
          </a:prstGeom>
        </p:spPr>
      </p:pic>
      <p:pic>
        <p:nvPicPr>
          <p:cNvPr id="30" name="Picture 29" descr="A sandwich cut in half&#10;&#10;Description automatically generated">
            <a:extLst>
              <a:ext uri="{FF2B5EF4-FFF2-40B4-BE49-F238E27FC236}">
                <a16:creationId xmlns:a16="http://schemas.microsoft.com/office/drawing/2014/main" id="{41AA8BCC-FFA4-41B3-9CA4-4A67269D2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73" t="5267" r="17133" b="61330"/>
          <a:stretch/>
        </p:blipFill>
        <p:spPr>
          <a:xfrm rot="16200000">
            <a:off x="1536559" y="945722"/>
            <a:ext cx="2876573" cy="1915547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B193E88-7847-46A2-8F38-D55FCB8A7381}"/>
              </a:ext>
            </a:extLst>
          </p:cNvPr>
          <p:cNvCxnSpPr>
            <a:cxnSpLocks/>
          </p:cNvCxnSpPr>
          <p:nvPr/>
        </p:nvCxnSpPr>
        <p:spPr>
          <a:xfrm flipH="1">
            <a:off x="2102413" y="3272150"/>
            <a:ext cx="2584938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8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96296E-6 L 0.05312 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96296E-6 L -0.06354 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andwich cut in half&#10;&#10;Description automatically generated">
            <a:extLst>
              <a:ext uri="{FF2B5EF4-FFF2-40B4-BE49-F238E27FC236}">
                <a16:creationId xmlns:a16="http://schemas.microsoft.com/office/drawing/2014/main" id="{3FA40441-0D56-40AD-B223-4132A4EA98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68" t="5266" r="17132" b="9489"/>
          <a:stretch/>
        </p:blipFill>
        <p:spPr>
          <a:xfrm rot="16200000">
            <a:off x="4187064" y="-910347"/>
            <a:ext cx="2086112" cy="4888495"/>
          </a:xfrm>
          <a:prstGeom prst="rect">
            <a:avLst/>
          </a:prstGeom>
        </p:spPr>
      </p:pic>
      <p:pic>
        <p:nvPicPr>
          <p:cNvPr id="12" name="Picture 11" descr="A sandwich cut in half&#10;&#10;Description automatically generated">
            <a:extLst>
              <a:ext uri="{FF2B5EF4-FFF2-40B4-BE49-F238E27FC236}">
                <a16:creationId xmlns:a16="http://schemas.microsoft.com/office/drawing/2014/main" id="{6BA22C54-7EE8-4483-97B3-2CF7A350E8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58" t="5835" r="41132" b="5679"/>
          <a:stretch/>
        </p:blipFill>
        <p:spPr>
          <a:xfrm rot="16200000">
            <a:off x="4647078" y="715749"/>
            <a:ext cx="1409055" cy="5131469"/>
          </a:xfrm>
          <a:prstGeom prst="rect">
            <a:avLst/>
          </a:prstGeom>
        </p:spPr>
      </p:pic>
      <p:pic>
        <p:nvPicPr>
          <p:cNvPr id="13" name="Picture 12" descr="A sandwich cut in half&#10;&#10;Description automatically generated">
            <a:extLst>
              <a:ext uri="{FF2B5EF4-FFF2-40B4-BE49-F238E27FC236}">
                <a16:creationId xmlns:a16="http://schemas.microsoft.com/office/drawing/2014/main" id="{F5BF4A1D-37ED-4F8B-9A05-6240D87BF5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9" t="5865" r="57343" b="5651"/>
          <a:stretch/>
        </p:blipFill>
        <p:spPr>
          <a:xfrm rot="16200000">
            <a:off x="4371209" y="2400671"/>
            <a:ext cx="1960791" cy="51314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793FBB-5BC3-4818-8386-C24F385403AB}"/>
              </a:ext>
            </a:extLst>
          </p:cNvPr>
          <p:cNvCxnSpPr>
            <a:cxnSpLocks/>
          </p:cNvCxnSpPr>
          <p:nvPr/>
        </p:nvCxnSpPr>
        <p:spPr>
          <a:xfrm rot="5400000">
            <a:off x="5352081" y="1663792"/>
            <a:ext cx="0" cy="46445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85DAF0-56C3-43C7-8EAD-EF2525EC5344}"/>
              </a:ext>
            </a:extLst>
          </p:cNvPr>
          <p:cNvCxnSpPr>
            <a:cxnSpLocks/>
          </p:cNvCxnSpPr>
          <p:nvPr/>
        </p:nvCxnSpPr>
        <p:spPr>
          <a:xfrm rot="5400000">
            <a:off x="5352081" y="254731"/>
            <a:ext cx="0" cy="46445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02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0.00091 0.096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481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11111E-6 L -0.00065 -0.0907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iece of bread&#10;&#10;Description automatically generated">
            <a:extLst>
              <a:ext uri="{FF2B5EF4-FFF2-40B4-BE49-F238E27FC236}">
                <a16:creationId xmlns:a16="http://schemas.microsoft.com/office/drawing/2014/main" id="{86F1F517-D779-4DA0-B13A-1150B840B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1" t="13141" r="18383" b="4067"/>
          <a:stretch/>
        </p:blipFill>
        <p:spPr>
          <a:xfrm rot="16200000">
            <a:off x="3268324" y="1278757"/>
            <a:ext cx="4996337" cy="4479166"/>
          </a:xfrm>
          <a:prstGeom prst="rect">
            <a:avLst/>
          </a:prstGeom>
        </p:spPr>
      </p:pic>
      <p:pic>
        <p:nvPicPr>
          <p:cNvPr id="15" name="Picture 14" descr="A sandwich on a plate&#10;&#10;Description automatically generated">
            <a:extLst>
              <a:ext uri="{FF2B5EF4-FFF2-40B4-BE49-F238E27FC236}">
                <a16:creationId xmlns:a16="http://schemas.microsoft.com/office/drawing/2014/main" id="{FD2AFC45-FD68-4080-8FC5-C39B4EC87C1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15415" y="745232"/>
            <a:ext cx="4358541" cy="3509639"/>
          </a:xfrm>
          <a:prstGeom prst="rect">
            <a:avLst/>
          </a:prstGeom>
        </p:spPr>
      </p:pic>
      <p:pic>
        <p:nvPicPr>
          <p:cNvPr id="19" name="Picture 18" descr="A sandwich cut in half&#10;&#10;Description automatically generated">
            <a:extLst>
              <a:ext uri="{FF2B5EF4-FFF2-40B4-BE49-F238E27FC236}">
                <a16:creationId xmlns:a16="http://schemas.microsoft.com/office/drawing/2014/main" id="{163024F5-B708-4DFE-B0DC-B5FF6DD7DCE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39311" y="2696102"/>
            <a:ext cx="3940425" cy="354764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793FBB-5BC3-4818-8386-C24F385403AB}"/>
              </a:ext>
            </a:extLst>
          </p:cNvPr>
          <p:cNvCxnSpPr>
            <a:cxnSpLocks/>
          </p:cNvCxnSpPr>
          <p:nvPr/>
        </p:nvCxnSpPr>
        <p:spPr>
          <a:xfrm>
            <a:off x="4203987" y="565544"/>
            <a:ext cx="3945518" cy="4358541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85DAF0-56C3-43C7-8EAD-EF2525EC5344}"/>
              </a:ext>
            </a:extLst>
          </p:cNvPr>
          <p:cNvCxnSpPr>
            <a:cxnSpLocks/>
          </p:cNvCxnSpPr>
          <p:nvPr/>
        </p:nvCxnSpPr>
        <p:spPr>
          <a:xfrm>
            <a:off x="2999069" y="2029558"/>
            <a:ext cx="4075490" cy="452315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28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0.08698 -0.1203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9" y="-601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7037E-7 L -0.06094 0.0900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7" y="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B55EB1C-7101-43AA-9C35-2BF81360D11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700000">
            <a:off x="3985356" y="4035745"/>
            <a:ext cx="3577182" cy="3165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182AE6-EAB7-4166-8AC5-DF518A0129C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700000">
            <a:off x="6222470" y="1846499"/>
            <a:ext cx="3308104" cy="3012407"/>
          </a:xfrm>
          <a:prstGeom prst="rect">
            <a:avLst/>
          </a:prstGeom>
        </p:spPr>
      </p:pic>
      <p:pic>
        <p:nvPicPr>
          <p:cNvPr id="3" name="Picture 2" descr="A sandwich cut in half&#10;&#10;Description automatically generated">
            <a:extLst>
              <a:ext uri="{FF2B5EF4-FFF2-40B4-BE49-F238E27FC236}">
                <a16:creationId xmlns:a16="http://schemas.microsoft.com/office/drawing/2014/main" id="{6454F591-5598-42B3-9301-C428DF22D6F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352" y="516134"/>
            <a:ext cx="4941561" cy="510585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6752AE-5228-4F39-998A-017C2D5544C9}"/>
              </a:ext>
            </a:extLst>
          </p:cNvPr>
          <p:cNvCxnSpPr>
            <a:cxnSpLocks/>
          </p:cNvCxnSpPr>
          <p:nvPr/>
        </p:nvCxnSpPr>
        <p:spPr>
          <a:xfrm>
            <a:off x="5838485" y="3484368"/>
            <a:ext cx="2038037" cy="219659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01CBAC-20B8-4990-AD62-1CB47A55340E}"/>
              </a:ext>
            </a:extLst>
          </p:cNvPr>
          <p:cNvCxnSpPr>
            <a:cxnSpLocks/>
          </p:cNvCxnSpPr>
          <p:nvPr/>
        </p:nvCxnSpPr>
        <p:spPr>
          <a:xfrm flipV="1">
            <a:off x="3514062" y="1087068"/>
            <a:ext cx="4586855" cy="46218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44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6 L -0.04479 -0.0768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-384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2.96296E-6 L 0.00325 0.1055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527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11111E-6 L 0.06836 -0.003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1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andwich cut in half&#10;&#10;Description automatically generated">
            <a:extLst>
              <a:ext uri="{FF2B5EF4-FFF2-40B4-BE49-F238E27FC236}">
                <a16:creationId xmlns:a16="http://schemas.microsoft.com/office/drawing/2014/main" id="{66C74444-B37B-4717-AC6F-4280D1C420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1" t="5949" r="15701" b="3023"/>
          <a:stretch/>
        </p:blipFill>
        <p:spPr>
          <a:xfrm rot="16200000">
            <a:off x="3316818" y="679347"/>
            <a:ext cx="5699617" cy="5285682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A3A3B5D0-5538-4639-84B1-8CA0BF032DA7}"/>
              </a:ext>
            </a:extLst>
          </p:cNvPr>
          <p:cNvGrpSpPr/>
          <p:nvPr/>
        </p:nvGrpSpPr>
        <p:grpSpPr>
          <a:xfrm>
            <a:off x="3993398" y="1276934"/>
            <a:ext cx="4223285" cy="4788976"/>
            <a:chOff x="3993398" y="1276934"/>
            <a:chExt cx="4223285" cy="478897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58589C5-F424-4B96-A344-F6572AFB85CB}"/>
                </a:ext>
              </a:extLst>
            </p:cNvPr>
            <p:cNvCxnSpPr>
              <a:cxnSpLocks/>
            </p:cNvCxnSpPr>
            <p:nvPr/>
          </p:nvCxnSpPr>
          <p:spPr>
            <a:xfrm>
              <a:off x="6111498" y="3429000"/>
              <a:ext cx="0" cy="2636910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1B7C0E5-C375-438F-8C32-25DCACCBDD6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993398" y="1276934"/>
              <a:ext cx="2120683" cy="2152066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D587353-2314-4B37-A479-14B32EE748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6000" y="1276934"/>
              <a:ext cx="2120683" cy="2152066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0456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knife&#10;&#10;Description automatically generated">
            <a:extLst>
              <a:ext uri="{FF2B5EF4-FFF2-40B4-BE49-F238E27FC236}">
                <a16:creationId xmlns:a16="http://schemas.microsoft.com/office/drawing/2014/main" id="{866070EC-A70C-4CBA-8E8D-55B3DC0699B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555" y="2178820"/>
            <a:ext cx="2298527" cy="2344193"/>
          </a:xfrm>
          <a:prstGeom prst="rect">
            <a:avLst/>
          </a:prstGeom>
        </p:spPr>
      </p:pic>
      <p:pic>
        <p:nvPicPr>
          <p:cNvPr id="12" name="Picture 11" descr="A picture containing fruit&#10;&#10;Description automatically generated">
            <a:extLst>
              <a:ext uri="{FF2B5EF4-FFF2-40B4-BE49-F238E27FC236}">
                <a16:creationId xmlns:a16="http://schemas.microsoft.com/office/drawing/2014/main" id="{C84D5F78-9ED4-4E72-BDFB-06193BE63B9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061" y="1552624"/>
            <a:ext cx="2161528" cy="2953074"/>
          </a:xfrm>
          <a:prstGeom prst="rect">
            <a:avLst/>
          </a:prstGeom>
        </p:spPr>
      </p:pic>
      <p:pic>
        <p:nvPicPr>
          <p:cNvPr id="14" name="Picture 13" descr="A picture containing yellow, food, table, orange&#10;&#10;Description automatically generated">
            <a:extLst>
              <a:ext uri="{FF2B5EF4-FFF2-40B4-BE49-F238E27FC236}">
                <a16:creationId xmlns:a16="http://schemas.microsoft.com/office/drawing/2014/main" id="{047CF8A7-4FDA-46B9-A1C4-5404F44C8DC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0" t="49297" r="35652"/>
          <a:stretch/>
        </p:blipFill>
        <p:spPr>
          <a:xfrm>
            <a:off x="3814309" y="3087644"/>
            <a:ext cx="2055189" cy="151272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AFD75FF-B373-4009-A3E6-9DD9A0D339EF}"/>
              </a:ext>
            </a:extLst>
          </p:cNvPr>
          <p:cNvCxnSpPr>
            <a:cxnSpLocks/>
          </p:cNvCxnSpPr>
          <p:nvPr/>
        </p:nvCxnSpPr>
        <p:spPr>
          <a:xfrm flipH="1">
            <a:off x="3841554" y="2771565"/>
            <a:ext cx="460996" cy="1828800"/>
          </a:xfrm>
          <a:prstGeom prst="line">
            <a:avLst/>
          </a:prstGeom>
          <a:ln w="2857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E88388-3AFC-4E26-999A-838D1B799190}"/>
              </a:ext>
            </a:extLst>
          </p:cNvPr>
          <p:cNvCxnSpPr>
            <a:cxnSpLocks/>
          </p:cNvCxnSpPr>
          <p:nvPr/>
        </p:nvCxnSpPr>
        <p:spPr>
          <a:xfrm>
            <a:off x="5679744" y="2708995"/>
            <a:ext cx="160969" cy="1891370"/>
          </a:xfrm>
          <a:prstGeom prst="line">
            <a:avLst/>
          </a:prstGeom>
          <a:ln w="2857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83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13425 0.3442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1719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07407E-6 L 0.15898 -0.2446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43" y="-1224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food, table, piece, plate&#10;&#10;Description automatically generated">
            <a:extLst>
              <a:ext uri="{FF2B5EF4-FFF2-40B4-BE49-F238E27FC236}">
                <a16:creationId xmlns:a16="http://schemas.microsoft.com/office/drawing/2014/main" id="{6540C984-B03F-469C-AB79-5033677F907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712" y="375781"/>
            <a:ext cx="2153641" cy="5654958"/>
          </a:xfrm>
          <a:prstGeom prst="rect">
            <a:avLst/>
          </a:prstGeom>
        </p:spPr>
      </p:pic>
      <p:pic>
        <p:nvPicPr>
          <p:cNvPr id="11" name="Picture 10" descr="A piece of food&#10;&#10;Description automatically generated">
            <a:extLst>
              <a:ext uri="{FF2B5EF4-FFF2-40B4-BE49-F238E27FC236}">
                <a16:creationId xmlns:a16="http://schemas.microsoft.com/office/drawing/2014/main" id="{19121F2C-B012-4AC8-965F-0C8B45B3E7F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71623" y="375781"/>
            <a:ext cx="2180065" cy="5469982"/>
          </a:xfrm>
          <a:prstGeom prst="rect">
            <a:avLst/>
          </a:prstGeom>
        </p:spPr>
      </p:pic>
      <p:pic>
        <p:nvPicPr>
          <p:cNvPr id="13" name="Picture 12" descr="A picture containing food, cheese, piece, slice&#10;&#10;Description automatically generated">
            <a:extLst>
              <a:ext uri="{FF2B5EF4-FFF2-40B4-BE49-F238E27FC236}">
                <a16:creationId xmlns:a16="http://schemas.microsoft.com/office/drawing/2014/main" id="{ADE6E200-75BE-4E5A-9AB3-B88001B4796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480" y="380707"/>
            <a:ext cx="1519440" cy="55756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38100F-AC85-4223-B704-BDF1C91FEFA8}"/>
              </a:ext>
            </a:extLst>
          </p:cNvPr>
          <p:cNvCxnSpPr>
            <a:cxnSpLocks/>
          </p:cNvCxnSpPr>
          <p:nvPr/>
        </p:nvCxnSpPr>
        <p:spPr>
          <a:xfrm>
            <a:off x="5791200" y="580125"/>
            <a:ext cx="736209" cy="5602514"/>
          </a:xfrm>
          <a:prstGeom prst="line">
            <a:avLst/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7CBC885-6362-4D19-804B-DF97EDABF06A}"/>
              </a:ext>
            </a:extLst>
          </p:cNvPr>
          <p:cNvCxnSpPr>
            <a:cxnSpLocks/>
          </p:cNvCxnSpPr>
          <p:nvPr/>
        </p:nvCxnSpPr>
        <p:spPr>
          <a:xfrm flipH="1">
            <a:off x="5069059" y="627743"/>
            <a:ext cx="736209" cy="5602514"/>
          </a:xfrm>
          <a:prstGeom prst="line">
            <a:avLst/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85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2.22222E-6 L 0.13893 0.000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40" y="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-0.13984 0.0006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9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food&#10;&#10;Description automatically generated">
            <a:extLst>
              <a:ext uri="{FF2B5EF4-FFF2-40B4-BE49-F238E27FC236}">
                <a16:creationId xmlns:a16="http://schemas.microsoft.com/office/drawing/2014/main" id="{28A1CACF-9284-46D2-B3FF-753AEB537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49276">
            <a:off x="1040142" y="1932993"/>
            <a:ext cx="1952625" cy="3571875"/>
          </a:xfrm>
          <a:prstGeom prst="rect">
            <a:avLst/>
          </a:prstGeom>
        </p:spPr>
      </p:pic>
      <p:pic>
        <p:nvPicPr>
          <p:cNvPr id="6" name="Picture 5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0700A324-AD87-499C-BD37-77DADF71411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627" y="2947642"/>
            <a:ext cx="983284" cy="649453"/>
          </a:xfrm>
          <a:prstGeom prst="rect">
            <a:avLst/>
          </a:prstGeom>
        </p:spPr>
      </p:pic>
      <p:pic>
        <p:nvPicPr>
          <p:cNvPr id="7" name="Picture 6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52FE6459-8BB8-44EC-B12D-775D4F9677D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41499" flipH="1" flipV="1">
            <a:off x="3240127" y="3689307"/>
            <a:ext cx="983284" cy="649453"/>
          </a:xfrm>
          <a:prstGeom prst="rect">
            <a:avLst/>
          </a:prstGeom>
        </p:spPr>
      </p:pic>
      <p:pic>
        <p:nvPicPr>
          <p:cNvPr id="8" name="Picture 7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4060D985-1EFE-4EF8-B1C5-006897E9B61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11343">
            <a:off x="4270237" y="2488881"/>
            <a:ext cx="983284" cy="649453"/>
          </a:xfrm>
          <a:prstGeom prst="rect">
            <a:avLst/>
          </a:prstGeom>
        </p:spPr>
      </p:pic>
      <p:pic>
        <p:nvPicPr>
          <p:cNvPr id="9" name="Picture 8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1858728B-6AEA-4F35-8F65-FEC52B74CC1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3591671" y="2356395"/>
            <a:ext cx="983284" cy="649453"/>
          </a:xfrm>
          <a:prstGeom prst="rect">
            <a:avLst/>
          </a:prstGeom>
        </p:spPr>
      </p:pic>
      <p:pic>
        <p:nvPicPr>
          <p:cNvPr id="10" name="Picture 9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9EE68B8A-2517-4554-AEF0-77C5DAC2E6C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4201248" y="3409956"/>
            <a:ext cx="983284" cy="649453"/>
          </a:xfrm>
          <a:prstGeom prst="rect">
            <a:avLst/>
          </a:prstGeom>
        </p:spPr>
      </p:pic>
      <p:pic>
        <p:nvPicPr>
          <p:cNvPr id="11" name="Picture 10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480FC35B-4F57-4527-9142-6C47A63C8BB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47092" flipH="1" flipV="1">
            <a:off x="3735427" y="3773056"/>
            <a:ext cx="983284" cy="649453"/>
          </a:xfrm>
          <a:prstGeom prst="rect">
            <a:avLst/>
          </a:prstGeom>
        </p:spPr>
      </p:pic>
      <p:pic>
        <p:nvPicPr>
          <p:cNvPr id="12" name="Picture 11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EAE48548-C877-450E-88DF-9A997CC858D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60132">
            <a:off x="4872660" y="3614759"/>
            <a:ext cx="983284" cy="649453"/>
          </a:xfrm>
          <a:prstGeom prst="rect">
            <a:avLst/>
          </a:prstGeom>
        </p:spPr>
      </p:pic>
      <p:pic>
        <p:nvPicPr>
          <p:cNvPr id="13" name="Picture 12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47D50263-3489-4BF1-A6D0-68A7715A551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227" y="4367558"/>
            <a:ext cx="983284" cy="649453"/>
          </a:xfrm>
          <a:prstGeom prst="rect">
            <a:avLst/>
          </a:prstGeom>
        </p:spPr>
      </p:pic>
      <p:pic>
        <p:nvPicPr>
          <p:cNvPr id="14" name="Picture 13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D5E18A79-216F-4227-B9E4-D965A2D2B57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8392" flipH="1" flipV="1">
            <a:off x="4206190" y="2963654"/>
            <a:ext cx="983284" cy="649453"/>
          </a:xfrm>
          <a:prstGeom prst="rect">
            <a:avLst/>
          </a:prstGeom>
        </p:spPr>
      </p:pic>
      <p:pic>
        <p:nvPicPr>
          <p:cNvPr id="15" name="Picture 14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5928CEB6-3FD5-4D7E-83D1-48FD820A27A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7380">
            <a:off x="3522063" y="3224966"/>
            <a:ext cx="983284" cy="649453"/>
          </a:xfrm>
          <a:prstGeom prst="rect">
            <a:avLst/>
          </a:prstGeom>
        </p:spPr>
      </p:pic>
      <p:pic>
        <p:nvPicPr>
          <p:cNvPr id="16" name="Picture 15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61E55AE6-79D4-488F-ABE9-273628EB2B6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421" y="4077856"/>
            <a:ext cx="983284" cy="649453"/>
          </a:xfrm>
          <a:prstGeom prst="rect">
            <a:avLst/>
          </a:prstGeom>
        </p:spPr>
      </p:pic>
      <p:pic>
        <p:nvPicPr>
          <p:cNvPr id="17" name="Picture 16" descr="A picture containing doughnut, donut, fruit, table&#10;&#10;Description automatically generated">
            <a:extLst>
              <a:ext uri="{FF2B5EF4-FFF2-40B4-BE49-F238E27FC236}">
                <a16:creationId xmlns:a16="http://schemas.microsoft.com/office/drawing/2014/main" id="{B6020F20-E7C2-4814-8FDA-621FA9BA2C6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35461">
            <a:off x="4401229" y="4214721"/>
            <a:ext cx="983284" cy="64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0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3.33333E-6 L 0.59727 0.094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57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4.81481E-6 L 0.26875 -0.0620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38" y="-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81481E-6 L 0.30209 -0.1266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4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85185E-6 L 0.44674 0.0201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31" y="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0.13515 0.0243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58" y="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0.33489 -0.1888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45" y="-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44444E-6 L 0.42644 0.0032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15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22222E-6 L 0.22956 -0.0715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71" y="-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3.7037E-6 L 0.40625 -0.3370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3" y="-1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0.57591 -0.1571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89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22956 -0.0648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71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4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0.39635 -0.2958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18" y="-1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E9A84E-F0D2-47C8-8E17-FA97629D97C7}"/>
              </a:ext>
            </a:extLst>
          </p:cNvPr>
          <p:cNvSpPr txBox="1"/>
          <p:nvPr/>
        </p:nvSpPr>
        <p:spPr>
          <a:xfrm>
            <a:off x="463062" y="6082932"/>
            <a:ext cx="11306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What fraction of a sandwich is this? How do you know?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41ED75F-BDDB-401B-AC2A-67D7DD37F594}"/>
              </a:ext>
            </a:extLst>
          </p:cNvPr>
          <p:cNvGrpSpPr/>
          <p:nvPr/>
        </p:nvGrpSpPr>
        <p:grpSpPr>
          <a:xfrm>
            <a:off x="4309328" y="2556836"/>
            <a:ext cx="3000376" cy="2609702"/>
            <a:chOff x="1807358" y="2840950"/>
            <a:chExt cx="1828800" cy="1590675"/>
          </a:xfrm>
        </p:grpSpPr>
        <p:pic>
          <p:nvPicPr>
            <p:cNvPr id="4" name="Picture 3" descr="A close up of food&#10;&#10;Description automatically generated">
              <a:extLst>
                <a:ext uri="{FF2B5EF4-FFF2-40B4-BE49-F238E27FC236}">
                  <a16:creationId xmlns:a16="http://schemas.microsoft.com/office/drawing/2014/main" id="{78EA0BB1-2C43-4884-BE5B-0BF1BB36B9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358" y="2840950"/>
              <a:ext cx="942975" cy="1524000"/>
            </a:xfrm>
            <a:prstGeom prst="rect">
              <a:avLst/>
            </a:prstGeom>
          </p:spPr>
        </p:pic>
        <p:pic>
          <p:nvPicPr>
            <p:cNvPr id="9" name="Picture 8" descr="A close up of a sandwich&#10;&#10;Description automatically generated">
              <a:extLst>
                <a:ext uri="{FF2B5EF4-FFF2-40B4-BE49-F238E27FC236}">
                  <a16:creationId xmlns:a16="http://schemas.microsoft.com/office/drawing/2014/main" id="{9DD706DC-F4C2-4E2B-94E6-FA9E9E95F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0333" y="2840950"/>
              <a:ext cx="885825" cy="1590675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9C72743-2C72-4D41-8A9E-7E1801EE77FA}"/>
              </a:ext>
            </a:extLst>
          </p:cNvPr>
          <p:cNvGrpSpPr/>
          <p:nvPr/>
        </p:nvGrpSpPr>
        <p:grpSpPr>
          <a:xfrm>
            <a:off x="3450764" y="1203201"/>
            <a:ext cx="2422179" cy="2896130"/>
            <a:chOff x="463062" y="1245874"/>
            <a:chExt cx="1476375" cy="1765259"/>
          </a:xfrm>
        </p:grpSpPr>
        <p:pic>
          <p:nvPicPr>
            <p:cNvPr id="11" name="Picture 10" descr="A piece of bread&#10;&#10;Description automatically generated">
              <a:extLst>
                <a:ext uri="{FF2B5EF4-FFF2-40B4-BE49-F238E27FC236}">
                  <a16:creationId xmlns:a16="http://schemas.microsoft.com/office/drawing/2014/main" id="{E9E74C4C-B4E3-4AFF-921A-9A41C09DA3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062" y="2087208"/>
              <a:ext cx="1476375" cy="923925"/>
            </a:xfrm>
            <a:prstGeom prst="rect">
              <a:avLst/>
            </a:prstGeom>
          </p:spPr>
        </p:pic>
        <p:pic>
          <p:nvPicPr>
            <p:cNvPr id="13" name="Picture 12" descr="A piece of bread&#10;&#10;Description automatically generated">
              <a:extLst>
                <a:ext uri="{FF2B5EF4-FFF2-40B4-BE49-F238E27FC236}">
                  <a16:creationId xmlns:a16="http://schemas.microsoft.com/office/drawing/2014/main" id="{BF18D6A0-9E45-4B50-8A49-D12CE4E64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637" y="1245874"/>
              <a:ext cx="1447800" cy="885825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4B925CE-94D6-4150-AE42-7BEE1025868A}"/>
              </a:ext>
            </a:extLst>
          </p:cNvPr>
          <p:cNvGrpSpPr/>
          <p:nvPr/>
        </p:nvGrpSpPr>
        <p:grpSpPr>
          <a:xfrm>
            <a:off x="5809516" y="1048358"/>
            <a:ext cx="2453432" cy="2993039"/>
            <a:chOff x="3513349" y="508874"/>
            <a:chExt cx="1495425" cy="1824328"/>
          </a:xfrm>
        </p:grpSpPr>
        <p:pic>
          <p:nvPicPr>
            <p:cNvPr id="15" name="Picture 14" descr="A piece of bread&#10;&#10;Description automatically generated">
              <a:extLst>
                <a:ext uri="{FF2B5EF4-FFF2-40B4-BE49-F238E27FC236}">
                  <a16:creationId xmlns:a16="http://schemas.microsoft.com/office/drawing/2014/main" id="{CBA2A3EA-3F04-4FE4-8975-A45D0CDE325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7886" y="1428327"/>
              <a:ext cx="1428750" cy="904875"/>
            </a:xfrm>
            <a:prstGeom prst="rect">
              <a:avLst/>
            </a:prstGeom>
          </p:spPr>
        </p:pic>
        <p:pic>
          <p:nvPicPr>
            <p:cNvPr id="17" name="Picture 16" descr="A close up of a sandwich&#10;&#10;Description automatically generated">
              <a:extLst>
                <a:ext uri="{FF2B5EF4-FFF2-40B4-BE49-F238E27FC236}">
                  <a16:creationId xmlns:a16="http://schemas.microsoft.com/office/drawing/2014/main" id="{151C6B6C-D9A1-4638-9BAC-721619D0C10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3349" y="508874"/>
              <a:ext cx="1495425" cy="952500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C8C6033-07FE-47AD-8B52-CE2BF22B78A3}"/>
              </a:ext>
            </a:extLst>
          </p:cNvPr>
          <p:cNvGrpSpPr/>
          <p:nvPr/>
        </p:nvGrpSpPr>
        <p:grpSpPr>
          <a:xfrm>
            <a:off x="4341501" y="-451829"/>
            <a:ext cx="3034033" cy="3062883"/>
            <a:chOff x="2014673" y="-341049"/>
            <a:chExt cx="1849315" cy="1866900"/>
          </a:xfrm>
        </p:grpSpPr>
        <p:pic>
          <p:nvPicPr>
            <p:cNvPr id="19" name="Picture 18" descr="A piece of bread&#10;&#10;Description automatically generated">
              <a:extLst>
                <a:ext uri="{FF2B5EF4-FFF2-40B4-BE49-F238E27FC236}">
                  <a16:creationId xmlns:a16="http://schemas.microsoft.com/office/drawing/2014/main" id="{433622A2-FB4C-4C3C-8BBB-A85370AFFF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4673" y="-341049"/>
              <a:ext cx="933450" cy="1866900"/>
            </a:xfrm>
            <a:prstGeom prst="rect">
              <a:avLst/>
            </a:prstGeom>
          </p:spPr>
        </p:pic>
        <p:pic>
          <p:nvPicPr>
            <p:cNvPr id="21" name="Picture 20" descr="A piece of bread&#10;&#10;Description automatically generated">
              <a:extLst>
                <a:ext uri="{FF2B5EF4-FFF2-40B4-BE49-F238E27FC236}">
                  <a16:creationId xmlns:a16="http://schemas.microsoft.com/office/drawing/2014/main" id="{4CE9CBB6-05C2-431A-88AF-AE5874CC9DB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0538" y="39951"/>
              <a:ext cx="933450" cy="1485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817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39</Words>
  <Application>Microsoft Office PowerPoint</Application>
  <PresentationFormat>Widescreen</PresentationFormat>
  <Paragraphs>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17</cp:revision>
  <dcterms:created xsi:type="dcterms:W3CDTF">2019-10-13T23:16:27Z</dcterms:created>
  <dcterms:modified xsi:type="dcterms:W3CDTF">2019-10-14T21:01:29Z</dcterms:modified>
</cp:coreProperties>
</file>