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66FF33"/>
    <a:srgbClr val="99FF33"/>
    <a:srgbClr val="00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97" autoAdjust="0"/>
    <p:restoredTop sz="94660"/>
  </p:normalViewPr>
  <p:slideViewPr>
    <p:cSldViewPr snapToGrid="0">
      <p:cViewPr>
        <p:scale>
          <a:sx n="100" d="100"/>
          <a:sy n="100" d="100"/>
        </p:scale>
        <p:origin x="-336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6600D-004E-41F5-92FB-BF2E71785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EA6A6-B41B-4880-A5A2-B2E2D83A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A1D58-70A7-49E2-810A-82B8D346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A77D-59E6-4C71-A69F-DD666C71D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48FF0-03CC-4A5D-9B25-9A671DFE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199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5C176-601E-449B-81A5-BEFA347A7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E46F2-D435-40EC-B417-F1A258079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BEA45-B349-42A7-B3A5-E742BB7E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DC4B1-BE73-46B9-AC72-AC2B7D30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8B1B5-A3F9-4EFE-9F8F-53CCF6B45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74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4EDB94-4761-4ABB-9248-B6D1E3153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A19C02-C211-4AA2-A87B-35CD29F17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BAD09-EEDF-410F-84B6-A65048D84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F3FE-E71F-486B-9546-774643233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CDF73-CE57-4416-990A-FC0C09F0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728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B90FB-5142-454E-B2F8-45B2ECA5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2623C-8F0F-41B1-AED8-589D46F55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1CA6F-897F-4FB8-A9F5-840D09691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83B52-D462-422E-997D-88D0DCC3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549A0-4BD5-4D12-98B4-74911DEC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673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223CC-5E1D-44A3-B0A6-91ED8813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45370-5D5B-4E29-877F-CD0329BFA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EA537-8FEE-4FEC-98CF-DBB91BFA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96C4A-1A27-4F55-927D-808DCAA2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69A10-6440-4E52-8223-A6F92A955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839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1DB4-0AF1-42BA-B2E5-A6F91D8A7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436B4-7DAE-4A99-B110-9DE9CB75C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CC8E7-DFA5-4189-8807-1B300F59F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A404-9EBA-4938-9BFE-F43D0EF72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6FE0C-761C-413C-A237-491933715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3FD69-9B95-4598-AA7C-65D7E1DC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217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6442C-A894-488B-B094-D9958EDDF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5556E-8BA2-4EEA-BE39-65D0D7D00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2DCD1-97B2-4EEF-A0FE-17C0C5694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E55EE1-E2E2-4CD4-B31E-EFBD5BBA4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A1C55-8774-40EA-997F-89F044152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459B70-5F8F-4EAB-A279-95EC768FE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74F627-8479-4B4C-B66C-E60E28B0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3536B-D7BE-4D11-BF53-5777E945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2063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6AD5F-F521-4E9E-972A-12A206E8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53147F-DCD0-4B81-B969-F69023BC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0DDCF-9EEC-4562-8ACB-5FAD96168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4EEDF-9749-44F1-A5AF-DC117CA4E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757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652487-0A65-41BD-8AC1-D1A47E800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6E1F4-6F8F-47C0-A9F1-30E728B6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AD2C0-BC31-4B06-84AA-93841E297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176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A0B6-9486-461A-BDF0-B1F6FFCA8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DD703-2D59-4CBD-A498-407629A80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9E176-9572-4CDE-BE5A-976C7A8F5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33844-2576-4323-BE9E-554EB45F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B5F6A-4BF4-4B58-8AD1-E30069297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131F5-43D5-4308-9D6F-564FF3A32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066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2FE46-9AA6-4AD2-8E94-DBA328DE5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FAB7FF-EB80-4DFD-B5D0-31949AA530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52855-EA2F-4632-B9FD-D08FDD8D4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ED3CD-33B0-416A-8161-7F2F01F5D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C57BE-8023-4D73-98E9-431E3A606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3B648-0F46-455B-BC6A-C0413FDB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925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2725D6-349B-4C4B-9F9B-13B395986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B95E8-F48D-47DB-8CAE-1EE3C211E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0A955-0138-4773-BD99-45F4F9FEF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43CD1-D877-4D4E-8B34-F19D3938B997}" type="datetimeFigureOut">
              <a:rPr lang="en-NZ" smtClean="0"/>
              <a:t>20/09/19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EF815-8FE7-4141-941F-9AFAE7CF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51D48-48BA-4827-ABCA-0B8C661A85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715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1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>
            <a:off x="5424351" y="2806973"/>
            <a:ext cx="2676236" cy="264023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7917707" y="2624093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872" y="3770137"/>
            <a:ext cx="3412958" cy="182913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>
            <a:off x="2745461" y="2811436"/>
            <a:ext cx="2676236" cy="264023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38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7.40741E-7 L -0.22031 0.3854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16" y="1925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031 0.38542 L -0.58281 -0.2465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25" y="-3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1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>
            <a:off x="4832951" y="1889162"/>
            <a:ext cx="6029570" cy="103691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4442246" y="1664717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85213" y="2022272"/>
            <a:ext cx="3412958" cy="182913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 flipV="1">
            <a:off x="4832951" y="2926081"/>
            <a:ext cx="6029570" cy="1125219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45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51172 0.1571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86" y="78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172 0.15718 L -0.27032 0.41644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02" y="1296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1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>
            <a:off x="6096000" y="2926041"/>
            <a:ext cx="4730745" cy="2802060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3141345" y="3961311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7883" y="1261010"/>
            <a:ext cx="3412958" cy="182913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>
            <a:off x="8154362" y="1400397"/>
            <a:ext cx="2672383" cy="1525644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E30572FE-9103-44EA-968A-F6B35C63AC5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44791" y="2027492"/>
            <a:ext cx="3412958" cy="182913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43492-B9C9-452D-98A7-793E90BFC880}"/>
              </a:ext>
            </a:extLst>
          </p:cNvPr>
          <p:cNvCxnSpPr>
            <a:cxnSpLocks/>
          </p:cNvCxnSpPr>
          <p:nvPr/>
        </p:nvCxnSpPr>
        <p:spPr>
          <a:xfrm flipH="1">
            <a:off x="3324225" y="1400397"/>
            <a:ext cx="4830138" cy="274297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41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33333E-6 L 0.39752 -0.4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70" y="-20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752 -0.4 L 0.61536 -0.1775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85" y="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36 -0.17755 L 0.22734 0.23102 " pathEditMode="relative" rAng="0" ptsTypes="AA">
                                      <p:cBhvr>
                                        <p:cTn id="4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01" y="2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0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>
            <a:off x="4077007" y="3132844"/>
            <a:ext cx="5310680" cy="38094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9204805" y="2949964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99812">
            <a:off x="2004766" y="1874836"/>
            <a:ext cx="3412958" cy="182913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A91C989-CD32-44AB-A2A3-BDBD0D38B5CC}"/>
              </a:ext>
            </a:extLst>
          </p:cNvPr>
          <p:cNvSpPr/>
          <p:nvPr/>
        </p:nvSpPr>
        <p:spPr>
          <a:xfrm>
            <a:off x="3711247" y="3428999"/>
            <a:ext cx="365760" cy="36576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 flipV="1">
            <a:off x="1034716" y="3513792"/>
            <a:ext cx="3013607" cy="2201210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1DF0AB22-91DD-4E24-8E00-2C8B5110FCA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15331">
            <a:off x="2443331" y="3403640"/>
            <a:ext cx="3412958" cy="182913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7A2C0D-C807-4C23-9F6C-CFB165472523}"/>
              </a:ext>
            </a:extLst>
          </p:cNvPr>
          <p:cNvCxnSpPr>
            <a:cxnSpLocks/>
          </p:cNvCxnSpPr>
          <p:nvPr/>
        </p:nvCxnSpPr>
        <p:spPr>
          <a:xfrm flipH="1" flipV="1">
            <a:off x="2731963" y="1497263"/>
            <a:ext cx="1442681" cy="1899463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96296E-6 L -0.42226 0.05556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2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226 0.05556 L -0.54583 -0.23842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85" y="-1469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7037E-7 L -0.2345 0.30671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32" y="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0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 flipV="1">
            <a:off x="1796313" y="2780255"/>
            <a:ext cx="3119466" cy="238421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1613433" y="259737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03257">
            <a:off x="3873670" y="1682809"/>
            <a:ext cx="3412958" cy="182913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A91C989-CD32-44AB-A2A3-BDBD0D38B5CC}"/>
              </a:ext>
            </a:extLst>
          </p:cNvPr>
          <p:cNvSpPr/>
          <p:nvPr/>
        </p:nvSpPr>
        <p:spPr>
          <a:xfrm>
            <a:off x="4806080" y="3018676"/>
            <a:ext cx="365760" cy="36576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 flipH="1" flipV="1">
            <a:off x="4915779" y="3018676"/>
            <a:ext cx="1180221" cy="2707322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1DF0AB22-91DD-4E24-8E00-2C8B5110FCA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67528">
            <a:off x="3155588" y="2897656"/>
            <a:ext cx="3412958" cy="182913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7A2C0D-C807-4C23-9F6C-CFB165472523}"/>
              </a:ext>
            </a:extLst>
          </p:cNvPr>
          <p:cNvCxnSpPr>
            <a:cxnSpLocks/>
          </p:cNvCxnSpPr>
          <p:nvPr/>
        </p:nvCxnSpPr>
        <p:spPr>
          <a:xfrm flipV="1">
            <a:off x="4860522" y="1898446"/>
            <a:ext cx="2360549" cy="994773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71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4.07407E-6 L 0.23593 0.03171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97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93 0.03172 L 0.44505 -0.126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56" y="-791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85185E-6 L 0.09089 0.36805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4" y="1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0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9378799" y="3655602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534" y="3736485"/>
            <a:ext cx="3412958" cy="182913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A91C989-CD32-44AB-A2A3-BDBD0D38B5CC}"/>
              </a:ext>
            </a:extLst>
          </p:cNvPr>
          <p:cNvSpPr/>
          <p:nvPr/>
        </p:nvSpPr>
        <p:spPr>
          <a:xfrm>
            <a:off x="4496097" y="2674486"/>
            <a:ext cx="365760" cy="36576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 flipV="1">
            <a:off x="3205779" y="2649682"/>
            <a:ext cx="1583298" cy="2960431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1DF0AB22-91DD-4E24-8E00-2C8B5110FCA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28120">
            <a:off x="2890797" y="2522903"/>
            <a:ext cx="3412958" cy="182913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7A2C0D-C807-4C23-9F6C-CFB165472523}"/>
              </a:ext>
            </a:extLst>
          </p:cNvPr>
          <p:cNvCxnSpPr>
            <a:cxnSpLocks/>
            <a:endCxn id="19" idx="0"/>
          </p:cNvCxnSpPr>
          <p:nvPr/>
        </p:nvCxnSpPr>
        <p:spPr>
          <a:xfrm flipV="1">
            <a:off x="4352740" y="4325628"/>
            <a:ext cx="26350" cy="84265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282759-9CAD-4B82-8FD3-FD93511478B6}"/>
              </a:ext>
            </a:extLst>
          </p:cNvPr>
          <p:cNvCxnSpPr>
            <a:cxnSpLocks/>
          </p:cNvCxnSpPr>
          <p:nvPr/>
        </p:nvCxnSpPr>
        <p:spPr>
          <a:xfrm flipH="1" flipV="1">
            <a:off x="1114825" y="1203186"/>
            <a:ext cx="2343759" cy="4451630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 flipV="1">
            <a:off x="4789077" y="2681950"/>
            <a:ext cx="4772602" cy="1156532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CD5B24C-71D3-468F-A337-5DE58E8419DD}"/>
              </a:ext>
            </a:extLst>
          </p:cNvPr>
          <p:cNvCxnSpPr>
            <a:cxnSpLocks/>
          </p:cNvCxnSpPr>
          <p:nvPr/>
        </p:nvCxnSpPr>
        <p:spPr>
          <a:xfrm flipV="1">
            <a:off x="1871845" y="1383033"/>
            <a:ext cx="1355878" cy="101290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04E7CFD-D6C8-412D-861F-811CD0553839}"/>
              </a:ext>
            </a:extLst>
          </p:cNvPr>
          <p:cNvCxnSpPr>
            <a:cxnSpLocks/>
          </p:cNvCxnSpPr>
          <p:nvPr/>
        </p:nvCxnSpPr>
        <p:spPr>
          <a:xfrm flipH="1" flipV="1">
            <a:off x="3519338" y="1597501"/>
            <a:ext cx="1502881" cy="1100540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03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2.22222E-6 L -0.37109 -0.1625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1" y="-944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044 -0.1625 L -0.51484 -0.35324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7" y="-953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5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95833E-6 3.33333E-6 L -0.1108 0.37431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47" y="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8 0.3743 L -0.29765 -0.25533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49" y="-31481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992 -0.35532 L -0.61184 -0.232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96" y="613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7" grpId="4" animBg="1"/>
      <p:bldP spid="7" grpId="5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22AE249D-E2D3-524E-8709-4864CFAC6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707" y="-331128"/>
            <a:ext cx="12627536" cy="755884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FB6A70C1-36F5-4ECD-A39B-D7A2FBAEC5BA}"/>
              </a:ext>
            </a:extLst>
          </p:cNvPr>
          <p:cNvGrpSpPr/>
          <p:nvPr/>
        </p:nvGrpSpPr>
        <p:grpSpPr>
          <a:xfrm>
            <a:off x="1393368" y="89245"/>
            <a:ext cx="1103086" cy="1063395"/>
            <a:chOff x="464457" y="304801"/>
            <a:chExt cx="1103086" cy="1063395"/>
          </a:xfrm>
        </p:grpSpPr>
        <p:sp>
          <p:nvSpPr>
            <p:cNvPr id="2" name="Arrow: Pentagon 1">
              <a:extLst>
                <a:ext uri="{FF2B5EF4-FFF2-40B4-BE49-F238E27FC236}">
                  <a16:creationId xmlns:a16="http://schemas.microsoft.com/office/drawing/2014/main" id="{E2BB8B29-9078-49C6-A809-907F9ED5E1A7}"/>
                </a:ext>
              </a:extLst>
            </p:cNvPr>
            <p:cNvSpPr/>
            <p:nvPr/>
          </p:nvSpPr>
          <p:spPr>
            <a:xfrm rot="5400000">
              <a:off x="645885" y="910996"/>
              <a:ext cx="740229" cy="174172"/>
            </a:xfrm>
            <a:prstGeom prst="homePlat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1F49FAA6-1015-4FA5-8A60-66F81057AA04}"/>
                </a:ext>
              </a:extLst>
            </p:cNvPr>
            <p:cNvSpPr/>
            <p:nvPr/>
          </p:nvSpPr>
          <p:spPr>
            <a:xfrm>
              <a:off x="464457" y="304801"/>
              <a:ext cx="1103086" cy="62411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5AB42A1-1E2A-44BE-9792-DFD999646B60}"/>
                </a:ext>
              </a:extLst>
            </p:cNvPr>
            <p:cNvSpPr txBox="1"/>
            <p:nvPr/>
          </p:nvSpPr>
          <p:spPr>
            <a:xfrm>
              <a:off x="464457" y="308209"/>
              <a:ext cx="1103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</a:t>
              </a:r>
            </a:p>
            <a:p>
              <a:pPr algn="ctr"/>
              <a:r>
                <a:rPr lang="en-NZ" dirty="0"/>
                <a:t>Par 4</a:t>
              </a:r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B832C0A3-D5A0-496F-BB8C-16DD9A443ED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216942" y="1808375"/>
            <a:ext cx="809378" cy="70217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5BE1859-D2C1-4BAD-BC8A-5106514CC1B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91434" y="1901044"/>
            <a:ext cx="751908" cy="61565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140DEA71-1443-426C-BEE3-746088475D0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75520" y="2112826"/>
            <a:ext cx="718498" cy="59671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CAA1FE6-5177-4783-9207-A6C7FA8B82C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53871" y="2516700"/>
            <a:ext cx="718498" cy="59671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D0842314-1A64-4530-833F-1A61320557A7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35658" y="980625"/>
            <a:ext cx="1095375" cy="933450"/>
          </a:xfrm>
          <a:prstGeom prst="rect">
            <a:avLst/>
          </a:prstGeom>
        </p:spPr>
      </p:pic>
      <p:pic>
        <p:nvPicPr>
          <p:cNvPr id="58" name="Picture 57" descr="A picture containing device, white&#10;&#10;Description automatically generated">
            <a:extLst>
              <a:ext uri="{FF2B5EF4-FFF2-40B4-BE49-F238E27FC236}">
                <a16:creationId xmlns:a16="http://schemas.microsoft.com/office/drawing/2014/main" id="{56DD80D6-90F7-4759-8F51-B73DDAF42113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5F3F6"/>
              </a:clrFrom>
              <a:clrTo>
                <a:srgbClr val="F5F3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31537" y="79654"/>
            <a:ext cx="2576046" cy="2580704"/>
          </a:xfrm>
          <a:prstGeom prst="rect">
            <a:avLst/>
          </a:prstGeom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CB8B130E-2FBC-46CA-B7C8-06AE695A1018}"/>
              </a:ext>
            </a:extLst>
          </p:cNvPr>
          <p:cNvGrpSpPr/>
          <p:nvPr/>
        </p:nvGrpSpPr>
        <p:grpSpPr>
          <a:xfrm>
            <a:off x="9532436" y="-34279"/>
            <a:ext cx="2595840" cy="3359780"/>
            <a:chOff x="9532436" y="-34279"/>
            <a:chExt cx="2595840" cy="3359780"/>
          </a:xfrm>
        </p:grpSpPr>
        <p:pic>
          <p:nvPicPr>
            <p:cNvPr id="60" name="Picture 59" descr="A close up of a logo&#10;&#10;Description automatically generated">
              <a:extLst>
                <a:ext uri="{FF2B5EF4-FFF2-40B4-BE49-F238E27FC236}">
                  <a16:creationId xmlns:a16="http://schemas.microsoft.com/office/drawing/2014/main" id="{F335E46A-3A57-4342-86D1-775FC14F9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32436" y="-34279"/>
              <a:ext cx="2595840" cy="3359780"/>
            </a:xfrm>
            <a:prstGeom prst="rect">
              <a:avLst/>
            </a:prstGeom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378523E-3C52-4FA7-8A85-0859A3B0CEF4}"/>
                </a:ext>
              </a:extLst>
            </p:cNvPr>
            <p:cNvSpPr txBox="1"/>
            <p:nvPr/>
          </p:nvSpPr>
          <p:spPr>
            <a:xfrm>
              <a:off x="9751597" y="741593"/>
              <a:ext cx="6247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Shot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59BF519-F8B6-4CD9-8019-664802C9D740}"/>
                </a:ext>
              </a:extLst>
            </p:cNvPr>
            <p:cNvSpPr txBox="1"/>
            <p:nvPr/>
          </p:nvSpPr>
          <p:spPr>
            <a:xfrm>
              <a:off x="10233853" y="744542"/>
              <a:ext cx="910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Bearing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8D32198C-AE7D-4856-9518-62E050E2767C}"/>
                </a:ext>
              </a:extLst>
            </p:cNvPr>
            <p:cNvSpPr txBox="1"/>
            <p:nvPr/>
          </p:nvSpPr>
          <p:spPr>
            <a:xfrm>
              <a:off x="11001560" y="742209"/>
              <a:ext cx="10052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Distance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56FCF41D-5B15-4C47-B8BD-38EC1CC80039}"/>
              </a:ext>
            </a:extLst>
          </p:cNvPr>
          <p:cNvSpPr txBox="1"/>
          <p:nvPr/>
        </p:nvSpPr>
        <p:spPr>
          <a:xfrm>
            <a:off x="9901881" y="1055699"/>
            <a:ext cx="23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7C5473B-B92A-4B92-8496-538EED175FDA}"/>
              </a:ext>
            </a:extLst>
          </p:cNvPr>
          <p:cNvSpPr txBox="1"/>
          <p:nvPr/>
        </p:nvSpPr>
        <p:spPr>
          <a:xfrm>
            <a:off x="10408235" y="1029323"/>
            <a:ext cx="73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130⁰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3F03D8-7FFB-4CCB-8E1A-0FE1145D8B83}"/>
              </a:ext>
            </a:extLst>
          </p:cNvPr>
          <p:cNvSpPr txBox="1"/>
          <p:nvPr/>
        </p:nvSpPr>
        <p:spPr>
          <a:xfrm>
            <a:off x="11117925" y="1021084"/>
            <a:ext cx="7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22cm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386BDBA-58D7-4F22-BBE4-21CE7BE82C20}"/>
              </a:ext>
            </a:extLst>
          </p:cNvPr>
          <p:cNvCxnSpPr>
            <a:cxnSpLocks/>
          </p:cNvCxnSpPr>
          <p:nvPr/>
        </p:nvCxnSpPr>
        <p:spPr>
          <a:xfrm>
            <a:off x="931766" y="1359639"/>
            <a:ext cx="6325457" cy="533561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Picture 72" descr="A close up of some grass&#10;&#10;Description automatically generated">
            <a:extLst>
              <a:ext uri="{FF2B5EF4-FFF2-40B4-BE49-F238E27FC236}">
                <a16:creationId xmlns:a16="http://schemas.microsoft.com/office/drawing/2014/main" id="{791E6F9D-0038-46C9-85E9-5E320588D22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4203">
            <a:off x="-997071" y="4779914"/>
            <a:ext cx="11432607" cy="1293893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B323971-3378-4C1B-9499-DA8C81E9787B}"/>
              </a:ext>
            </a:extLst>
          </p:cNvPr>
          <p:cNvCxnSpPr>
            <a:cxnSpLocks/>
          </p:cNvCxnSpPr>
          <p:nvPr/>
        </p:nvCxnSpPr>
        <p:spPr>
          <a:xfrm>
            <a:off x="7113668" y="6159985"/>
            <a:ext cx="0" cy="7203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21A3210-0490-4574-A742-54AA1C62C4EC}"/>
              </a:ext>
            </a:extLst>
          </p:cNvPr>
          <p:cNvCxnSpPr>
            <a:cxnSpLocks/>
          </p:cNvCxnSpPr>
          <p:nvPr/>
        </p:nvCxnSpPr>
        <p:spPr>
          <a:xfrm>
            <a:off x="6733936" y="6532673"/>
            <a:ext cx="752744" cy="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B43A574C-D320-4FBB-A198-933DE7E78C2B}"/>
              </a:ext>
            </a:extLst>
          </p:cNvPr>
          <p:cNvSpPr txBox="1"/>
          <p:nvPr/>
        </p:nvSpPr>
        <p:spPr>
          <a:xfrm>
            <a:off x="9901881" y="1473540"/>
            <a:ext cx="23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1D0F5CF-B8B4-4499-B475-BF5369178B90}"/>
              </a:ext>
            </a:extLst>
          </p:cNvPr>
          <p:cNvSpPr txBox="1"/>
          <p:nvPr/>
        </p:nvSpPr>
        <p:spPr>
          <a:xfrm>
            <a:off x="10408235" y="1489204"/>
            <a:ext cx="73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50⁰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1CA6E75-3084-4EF7-9880-E65D29EC110C}"/>
              </a:ext>
            </a:extLst>
          </p:cNvPr>
          <p:cNvSpPr txBox="1"/>
          <p:nvPr/>
        </p:nvSpPr>
        <p:spPr>
          <a:xfrm>
            <a:off x="11117925" y="1480965"/>
            <a:ext cx="7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12cm</a:t>
            </a:r>
          </a:p>
        </p:txBody>
      </p:sp>
      <p:pic>
        <p:nvPicPr>
          <p:cNvPr id="80" name="Picture 79" descr="A picture containing device, white&#10;&#10;Description automatically generated">
            <a:extLst>
              <a:ext uri="{FF2B5EF4-FFF2-40B4-BE49-F238E27FC236}">
                <a16:creationId xmlns:a16="http://schemas.microsoft.com/office/drawing/2014/main" id="{8A94F024-05F0-4C2A-86EA-1BD34B0965D3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5F3F6"/>
              </a:clrFrom>
              <a:clrTo>
                <a:srgbClr val="F5F3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836675" y="5229818"/>
            <a:ext cx="2576046" cy="2580704"/>
          </a:xfrm>
          <a:prstGeom prst="rect">
            <a:avLst/>
          </a:prstGeom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97AFBCE-0C7B-4F0C-BDD2-A968299CF2E6}"/>
              </a:ext>
            </a:extLst>
          </p:cNvPr>
          <p:cNvCxnSpPr>
            <a:cxnSpLocks/>
          </p:cNvCxnSpPr>
          <p:nvPr/>
        </p:nvCxnSpPr>
        <p:spPr>
          <a:xfrm flipV="1">
            <a:off x="7129556" y="3444577"/>
            <a:ext cx="3708542" cy="307559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Picture 81" descr="A close up of some grass&#10;&#10;Description automatically generated">
            <a:extLst>
              <a:ext uri="{FF2B5EF4-FFF2-40B4-BE49-F238E27FC236}">
                <a16:creationId xmlns:a16="http://schemas.microsoft.com/office/drawing/2014/main" id="{BCFE3DCA-0161-46E2-BC44-EFDBEA9C862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27322">
            <a:off x="6073020" y="2877124"/>
            <a:ext cx="11432607" cy="1293893"/>
          </a:xfrm>
          <a:prstGeom prst="rect">
            <a:avLst/>
          </a:prstGeom>
        </p:spPr>
      </p:pic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DEEFACD-DC9E-46F5-8EE6-569CE939C19F}"/>
              </a:ext>
            </a:extLst>
          </p:cNvPr>
          <p:cNvCxnSpPr>
            <a:cxnSpLocks/>
          </p:cNvCxnSpPr>
          <p:nvPr/>
        </p:nvCxnSpPr>
        <p:spPr>
          <a:xfrm flipH="1">
            <a:off x="10533179" y="3283517"/>
            <a:ext cx="16943" cy="7771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314F459E-3CD4-4729-85CF-DA874C820767}"/>
              </a:ext>
            </a:extLst>
          </p:cNvPr>
          <p:cNvCxnSpPr>
            <a:cxnSpLocks/>
          </p:cNvCxnSpPr>
          <p:nvPr/>
        </p:nvCxnSpPr>
        <p:spPr>
          <a:xfrm>
            <a:off x="10148223" y="3687261"/>
            <a:ext cx="768948" cy="83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8DBBA9DE-E665-4E18-8ADE-910D751A8878}"/>
              </a:ext>
            </a:extLst>
          </p:cNvPr>
          <p:cNvSpPr txBox="1"/>
          <p:nvPr/>
        </p:nvSpPr>
        <p:spPr>
          <a:xfrm>
            <a:off x="9905893" y="1908941"/>
            <a:ext cx="23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E427208-FEBD-4A8C-A899-026A6DAA6041}"/>
              </a:ext>
            </a:extLst>
          </p:cNvPr>
          <p:cNvSpPr txBox="1"/>
          <p:nvPr/>
        </p:nvSpPr>
        <p:spPr>
          <a:xfrm>
            <a:off x="10314563" y="1924755"/>
            <a:ext cx="167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Penalty (sand)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3E08C57-3D84-40E6-BBA3-0FB21DD32DF7}"/>
              </a:ext>
            </a:extLst>
          </p:cNvPr>
          <p:cNvSpPr txBox="1"/>
          <p:nvPr/>
        </p:nvSpPr>
        <p:spPr>
          <a:xfrm>
            <a:off x="9908048" y="2370952"/>
            <a:ext cx="23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6555A56-1208-43EF-9369-951D6969062E}"/>
              </a:ext>
            </a:extLst>
          </p:cNvPr>
          <p:cNvSpPr txBox="1"/>
          <p:nvPr/>
        </p:nvSpPr>
        <p:spPr>
          <a:xfrm>
            <a:off x="10414402" y="2386616"/>
            <a:ext cx="73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160⁰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C21E033-9AA2-4E5E-8BFE-909E06E870F9}"/>
              </a:ext>
            </a:extLst>
          </p:cNvPr>
          <p:cNvSpPr txBox="1"/>
          <p:nvPr/>
        </p:nvSpPr>
        <p:spPr>
          <a:xfrm>
            <a:off x="11124092" y="2378377"/>
            <a:ext cx="851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5.5cm</a:t>
            </a:r>
          </a:p>
        </p:txBody>
      </p:sp>
      <p:pic>
        <p:nvPicPr>
          <p:cNvPr id="98" name="Picture 97" descr="A picture containing device, white&#10;&#10;Description automatically generated">
            <a:extLst>
              <a:ext uri="{FF2B5EF4-FFF2-40B4-BE49-F238E27FC236}">
                <a16:creationId xmlns:a16="http://schemas.microsoft.com/office/drawing/2014/main" id="{22037182-D087-496F-9651-78D6F26DA1E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5F3F6"/>
              </a:clrFrom>
              <a:clrTo>
                <a:srgbClr val="F5F3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268532" y="2377380"/>
            <a:ext cx="2576046" cy="2580704"/>
          </a:xfrm>
          <a:prstGeom prst="rect">
            <a:avLst/>
          </a:prstGeom>
        </p:spPr>
      </p:pic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81A1FDFE-950F-455E-BE45-983DC2B40CC1}"/>
              </a:ext>
            </a:extLst>
          </p:cNvPr>
          <p:cNvCxnSpPr>
            <a:cxnSpLocks/>
          </p:cNvCxnSpPr>
          <p:nvPr/>
        </p:nvCxnSpPr>
        <p:spPr>
          <a:xfrm>
            <a:off x="10513416" y="3677792"/>
            <a:ext cx="703526" cy="175662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Picture 99" descr="A close up of some grass&#10;&#10;Description automatically generated">
            <a:extLst>
              <a:ext uri="{FF2B5EF4-FFF2-40B4-BE49-F238E27FC236}">
                <a16:creationId xmlns:a16="http://schemas.microsoft.com/office/drawing/2014/main" id="{5E7C0C6F-6B9D-4742-95D7-D2F66B969F8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38429">
            <a:off x="6310017" y="8360015"/>
            <a:ext cx="11432607" cy="129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11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95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3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1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4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7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5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3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4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6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7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9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10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20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5000"/>
                            </p:stCondLst>
                            <p:childTnLst>
                              <p:par>
                                <p:cTn id="111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75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8500"/>
                            </p:stCondLst>
                            <p:childTnLst>
                              <p:par>
                                <p:cTn id="118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77" grpId="0"/>
      <p:bldP spid="78" grpId="0"/>
      <p:bldP spid="79" grpId="0"/>
      <p:bldP spid="93" grpId="0"/>
      <p:bldP spid="94" grpId="0"/>
      <p:bldP spid="95" grpId="0"/>
      <p:bldP spid="96" grpId="0"/>
      <p:bldP spid="9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F9C4C7-07E8-406C-8A2E-12D99AAD4808}"/>
</file>

<file path=customXml/itemProps2.xml><?xml version="1.0" encoding="utf-8"?>
<ds:datastoreItem xmlns:ds="http://schemas.openxmlformats.org/officeDocument/2006/customXml" ds:itemID="{4E1B7DED-B8C1-4835-9543-D518E2983D02}"/>
</file>

<file path=customXml/itemProps3.xml><?xml version="1.0" encoding="utf-8"?>
<ds:datastoreItem xmlns:ds="http://schemas.openxmlformats.org/officeDocument/2006/customXml" ds:itemID="{F67B5D0B-6D11-484C-A4A9-016526E40095}"/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23</Words>
  <Application>Microsoft Macintosh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35</cp:revision>
  <dcterms:created xsi:type="dcterms:W3CDTF">2019-09-12T00:10:04Z</dcterms:created>
  <dcterms:modified xsi:type="dcterms:W3CDTF">2019-09-20T02:59:21Z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