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6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4F98-1ACF-4EA7-9CE5-957FA4BE2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C33F4-713B-4DAB-A7AF-9553A8F65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B39E7-2B02-4960-AE84-868CD3B2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43B-2BC7-4F50-9FA3-E89628889421}" type="datetimeFigureOut">
              <a:rPr lang="en-NZ" smtClean="0"/>
              <a:t>7/10/19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92D8-4D81-4941-9914-387C99B3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AE9DA-7ACC-411D-ABAE-9A527E44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71D-D502-4134-AC2B-A8DAD10392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570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14D3-700F-4A28-808C-0689793F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BE69F-110B-4FFA-A142-5BBCAAC84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D636E-26B3-4A13-9F2F-79297C8F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43B-2BC7-4F50-9FA3-E89628889421}" type="datetimeFigureOut">
              <a:rPr lang="en-NZ" smtClean="0"/>
              <a:t>7/10/19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DB2E1-60B4-47A8-90AA-2488891B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4879E-D6A4-42D8-B0BC-45CD6DA1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71D-D502-4134-AC2B-A8DAD10392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727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B429B-662A-415C-B3E3-6A06EC68C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4297D-E461-4930-AD63-438707C01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A38A1-175F-45A8-A045-B4A40397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43B-2BC7-4F50-9FA3-E89628889421}" type="datetimeFigureOut">
              <a:rPr lang="en-NZ" smtClean="0"/>
              <a:t>7/10/19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6E801-BECA-4B4C-8CEF-787F13C6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D9D47-6C68-4E86-B169-F50E974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71D-D502-4134-AC2B-A8DAD10392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595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E6047-E3DC-4906-A36A-CA096FDD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C15D-CD3A-4E5F-8C61-4C9799D1F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8F1C5-A3F4-4E39-AD11-A036C4E4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43B-2BC7-4F50-9FA3-E89628889421}" type="datetimeFigureOut">
              <a:rPr lang="en-NZ" smtClean="0"/>
              <a:t>7/10/19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7905C-2725-496A-862D-344FE09F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7C7D9-9DF8-4845-8608-123EA0F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71D-D502-4134-AC2B-A8DAD10392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103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104D-8D1A-4557-9587-FA2A86F6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0EAB4-C211-44ED-886D-2C980728E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900DB-1290-446B-BEAD-124AC708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43B-2BC7-4F50-9FA3-E89628889421}" type="datetimeFigureOut">
              <a:rPr lang="en-NZ" smtClean="0"/>
              <a:t>7/10/19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C330C-E4A1-43FC-B86C-84EBF939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6E453-B10A-42C9-AE06-01644142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71D-D502-4134-AC2B-A8DAD10392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629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0042-A446-476B-BA31-CBFB9645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4A34-CFCE-47E0-A2F8-F80A809D8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4096F-BB4B-4688-AB0F-23544B99B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A909A-322A-4C53-9784-43097601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43B-2BC7-4F50-9FA3-E89628889421}" type="datetimeFigureOut">
              <a:rPr lang="en-NZ" smtClean="0"/>
              <a:t>7/10/19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97525-1E54-4F2F-A8BC-8869AC66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F642C-6A10-4598-AD6B-CF475A66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71D-D502-4134-AC2B-A8DAD10392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158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D80A-90E7-42A0-8070-4C4A0DDD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B70ED-7AFE-4DDC-AF79-ED06FA2E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9A4F6-A77D-4008-8F5B-65BD3B61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C216C-0C1B-4C58-9F8E-ECB7D71C5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BD6D25-41FE-4916-A771-74E6A5597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D3A858-E88C-4FF4-9544-A1C6E23D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43B-2BC7-4F50-9FA3-E89628889421}" type="datetimeFigureOut">
              <a:rPr lang="en-NZ" smtClean="0"/>
              <a:t>7/10/19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58DF4-7FB9-4731-B933-0A5C3640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F53389-64C2-4B2C-9B9A-739F2BD0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71D-D502-4134-AC2B-A8DAD10392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226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604E-4F07-4E79-87E0-F9C9644C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249D8-649D-4B2A-835E-2C013AA9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43B-2BC7-4F50-9FA3-E89628889421}" type="datetimeFigureOut">
              <a:rPr lang="en-NZ" smtClean="0"/>
              <a:t>7/10/19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EEE51-A25C-4145-97D0-BD7B1D57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182C3-5C59-4414-8853-9F713405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71D-D502-4134-AC2B-A8DAD10392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47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DA375-8E23-4462-B2A8-F02A4BB6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43B-2BC7-4F50-9FA3-E89628889421}" type="datetimeFigureOut">
              <a:rPr lang="en-NZ" smtClean="0"/>
              <a:t>7/10/19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80CB0-4DB0-46A4-8553-82EBF52E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F8C8E-2075-437C-BBB3-B89E8D37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71D-D502-4134-AC2B-A8DAD10392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524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3C39-1748-4443-9EFC-87AD35DA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5BA96-6B87-4504-B903-7E189A68E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ADE8D-339A-4405-AEF8-2DB19CB42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04EBD-29A9-4281-B348-E5FAB505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43B-2BC7-4F50-9FA3-E89628889421}" type="datetimeFigureOut">
              <a:rPr lang="en-NZ" smtClean="0"/>
              <a:t>7/10/19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B3F53-2E68-48FD-87EB-82732D7F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E7771-05DF-4B27-9136-DFC69452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71D-D502-4134-AC2B-A8DAD10392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851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4927-3D24-46FD-889E-96BA58F8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E0271-1D47-4789-9D3C-717307DD4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007DB-AC83-440D-A426-7B9317C9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2B380-E269-4B35-8DF7-64772DF6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43B-2BC7-4F50-9FA3-E89628889421}" type="datetimeFigureOut">
              <a:rPr lang="en-NZ" smtClean="0"/>
              <a:t>7/10/19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5399E-97CE-4873-90D5-9FB35959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3D5E9-564B-412F-A8F5-6DB04D5C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D71D-D502-4134-AC2B-A8DAD10392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130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FEC7C-5725-4617-9099-C1D0A127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81FB0-135F-4AAE-A0B5-A30EF1D49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275D8-F500-464F-BC06-4AF5ECF1D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943B-2BC7-4F50-9FA3-E89628889421}" type="datetimeFigureOut">
              <a:rPr lang="en-NZ" smtClean="0"/>
              <a:t>7/10/19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79D27-A7D5-4269-8D52-EB88AE804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2428-8D05-4EE5-B69F-907AE9174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D71D-D502-4134-AC2B-A8DAD10392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67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003F8A9-BC90-42E6-88FB-ACD7382C3DD8}"/>
              </a:ext>
            </a:extLst>
          </p:cNvPr>
          <p:cNvGrpSpPr/>
          <p:nvPr/>
        </p:nvGrpSpPr>
        <p:grpSpPr>
          <a:xfrm>
            <a:off x="2627455" y="590843"/>
            <a:ext cx="1885073" cy="4975035"/>
            <a:chOff x="3938952" y="1139482"/>
            <a:chExt cx="1364567" cy="36013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A9AEA1-E029-4FB9-97C2-8EC2C4E07759}"/>
                </a:ext>
              </a:extLst>
            </p:cNvPr>
            <p:cNvSpPr/>
            <p:nvPr/>
          </p:nvSpPr>
          <p:spPr>
            <a:xfrm>
              <a:off x="3938953" y="1139482"/>
              <a:ext cx="1364566" cy="3601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Arrow: U-Turn 11">
              <a:extLst>
                <a:ext uri="{FF2B5EF4-FFF2-40B4-BE49-F238E27FC236}">
                  <a16:creationId xmlns:a16="http://schemas.microsoft.com/office/drawing/2014/main" id="{DC7CCAED-4955-4DEE-BB12-A1723821551C}"/>
                </a:ext>
              </a:extLst>
            </p:cNvPr>
            <p:cNvSpPr/>
            <p:nvPr/>
          </p:nvSpPr>
          <p:spPr>
            <a:xfrm>
              <a:off x="3938952" y="1139483"/>
              <a:ext cx="1364566" cy="1360076"/>
            </a:xfrm>
            <a:prstGeom prst="utur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4E4199-7C22-46F8-9047-569811698CE3}"/>
              </a:ext>
            </a:extLst>
          </p:cNvPr>
          <p:cNvGrpSpPr/>
          <p:nvPr/>
        </p:nvGrpSpPr>
        <p:grpSpPr>
          <a:xfrm>
            <a:off x="2627454" y="590843"/>
            <a:ext cx="1885073" cy="4975035"/>
            <a:chOff x="3938952" y="1139482"/>
            <a:chExt cx="1364567" cy="36013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784146-2A66-4846-B6D3-35B69C4D7232}"/>
                </a:ext>
              </a:extLst>
            </p:cNvPr>
            <p:cNvSpPr/>
            <p:nvPr/>
          </p:nvSpPr>
          <p:spPr>
            <a:xfrm>
              <a:off x="3938953" y="1139482"/>
              <a:ext cx="1364566" cy="3601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Arrow: U-Turn 15">
              <a:extLst>
                <a:ext uri="{FF2B5EF4-FFF2-40B4-BE49-F238E27FC236}">
                  <a16:creationId xmlns:a16="http://schemas.microsoft.com/office/drawing/2014/main" id="{5C86F7ED-5BEA-4A4C-99DC-86831AFF3EB5}"/>
                </a:ext>
              </a:extLst>
            </p:cNvPr>
            <p:cNvSpPr/>
            <p:nvPr/>
          </p:nvSpPr>
          <p:spPr>
            <a:xfrm>
              <a:off x="3938952" y="1139483"/>
              <a:ext cx="1364566" cy="1360076"/>
            </a:xfrm>
            <a:prstGeom prst="utur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6A367D-6B78-4624-9410-CAD4FDF4AB0D}"/>
              </a:ext>
            </a:extLst>
          </p:cNvPr>
          <p:cNvGrpSpPr/>
          <p:nvPr/>
        </p:nvGrpSpPr>
        <p:grpSpPr>
          <a:xfrm rot="4320000">
            <a:off x="2627453" y="590842"/>
            <a:ext cx="1885073" cy="4975035"/>
            <a:chOff x="3938952" y="1139482"/>
            <a:chExt cx="1364567" cy="36013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606DAA-84C3-46FE-AC49-CCB5054651D8}"/>
                </a:ext>
              </a:extLst>
            </p:cNvPr>
            <p:cNvSpPr/>
            <p:nvPr/>
          </p:nvSpPr>
          <p:spPr>
            <a:xfrm>
              <a:off x="3938953" y="1139482"/>
              <a:ext cx="1364566" cy="3601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Arrow: U-Turn 18">
              <a:extLst>
                <a:ext uri="{FF2B5EF4-FFF2-40B4-BE49-F238E27FC236}">
                  <a16:creationId xmlns:a16="http://schemas.microsoft.com/office/drawing/2014/main" id="{64FAF22D-9F21-468D-AEC0-FB3CCC8F2F2D}"/>
                </a:ext>
              </a:extLst>
            </p:cNvPr>
            <p:cNvSpPr/>
            <p:nvPr/>
          </p:nvSpPr>
          <p:spPr>
            <a:xfrm>
              <a:off x="3938952" y="1139483"/>
              <a:ext cx="1364566" cy="1360076"/>
            </a:xfrm>
            <a:prstGeom prst="utur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49D5C7-88F8-4C20-9D54-8E1A5A9E56DC}"/>
              </a:ext>
            </a:extLst>
          </p:cNvPr>
          <p:cNvGrpSpPr/>
          <p:nvPr/>
        </p:nvGrpSpPr>
        <p:grpSpPr>
          <a:xfrm rot="8640000">
            <a:off x="2649755" y="568541"/>
            <a:ext cx="1885073" cy="4975035"/>
            <a:chOff x="3938952" y="1139482"/>
            <a:chExt cx="1364567" cy="36013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9F91EE-BAC2-41B6-95F0-7A61392A424F}"/>
                </a:ext>
              </a:extLst>
            </p:cNvPr>
            <p:cNvSpPr/>
            <p:nvPr/>
          </p:nvSpPr>
          <p:spPr>
            <a:xfrm>
              <a:off x="3938953" y="1139482"/>
              <a:ext cx="1364566" cy="3601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Arrow: U-Turn 21">
              <a:extLst>
                <a:ext uri="{FF2B5EF4-FFF2-40B4-BE49-F238E27FC236}">
                  <a16:creationId xmlns:a16="http://schemas.microsoft.com/office/drawing/2014/main" id="{19088847-4040-4DD3-89E9-C505CACAE24C}"/>
                </a:ext>
              </a:extLst>
            </p:cNvPr>
            <p:cNvSpPr/>
            <p:nvPr/>
          </p:nvSpPr>
          <p:spPr>
            <a:xfrm>
              <a:off x="3938952" y="1139483"/>
              <a:ext cx="1364566" cy="1360076"/>
            </a:xfrm>
            <a:prstGeom prst="utur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B96AA1-7F83-4FF4-B443-BC7667F99D5E}"/>
              </a:ext>
            </a:extLst>
          </p:cNvPr>
          <p:cNvGrpSpPr/>
          <p:nvPr/>
        </p:nvGrpSpPr>
        <p:grpSpPr>
          <a:xfrm rot="12960000">
            <a:off x="2689795" y="573841"/>
            <a:ext cx="1885073" cy="4975035"/>
            <a:chOff x="3938952" y="1139482"/>
            <a:chExt cx="1364567" cy="360132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CA1419-8028-48D7-953E-171E6D054678}"/>
                </a:ext>
              </a:extLst>
            </p:cNvPr>
            <p:cNvSpPr/>
            <p:nvPr/>
          </p:nvSpPr>
          <p:spPr>
            <a:xfrm>
              <a:off x="3938953" y="1139482"/>
              <a:ext cx="1364566" cy="3601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Arrow: U-Turn 24">
              <a:extLst>
                <a:ext uri="{FF2B5EF4-FFF2-40B4-BE49-F238E27FC236}">
                  <a16:creationId xmlns:a16="http://schemas.microsoft.com/office/drawing/2014/main" id="{F76E9F63-7FAF-4129-A522-7B04F68CF76B}"/>
                </a:ext>
              </a:extLst>
            </p:cNvPr>
            <p:cNvSpPr/>
            <p:nvPr/>
          </p:nvSpPr>
          <p:spPr>
            <a:xfrm>
              <a:off x="3938952" y="1139483"/>
              <a:ext cx="1364566" cy="1360076"/>
            </a:xfrm>
            <a:prstGeom prst="utur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F205488-1A9E-47F2-B177-141ECB7E455A}"/>
              </a:ext>
            </a:extLst>
          </p:cNvPr>
          <p:cNvSpPr txBox="1"/>
          <p:nvPr/>
        </p:nvSpPr>
        <p:spPr>
          <a:xfrm>
            <a:off x="7596784" y="1457643"/>
            <a:ext cx="3451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This logo has order five rotational symmetry.</a:t>
            </a:r>
          </a:p>
          <a:p>
            <a:r>
              <a:rPr lang="en-NZ" sz="3200" dirty="0"/>
              <a:t>What angle is the element rotated through each time?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B9310D-530A-40FC-B5BF-6E3AC1EF046C}"/>
              </a:ext>
            </a:extLst>
          </p:cNvPr>
          <p:cNvCxnSpPr>
            <a:cxnSpLocks/>
          </p:cNvCxnSpPr>
          <p:nvPr/>
        </p:nvCxnSpPr>
        <p:spPr>
          <a:xfrm flipH="1" flipV="1">
            <a:off x="1484526" y="831785"/>
            <a:ext cx="2188262" cy="2207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C72466-7F62-47D6-8AF1-E89E93F129C9}"/>
              </a:ext>
            </a:extLst>
          </p:cNvPr>
          <p:cNvCxnSpPr>
            <a:cxnSpLocks/>
          </p:cNvCxnSpPr>
          <p:nvPr/>
        </p:nvCxnSpPr>
        <p:spPr>
          <a:xfrm flipH="1">
            <a:off x="3677288" y="494903"/>
            <a:ext cx="1272919" cy="2575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 picture containing measuring stick, object, device&#10;&#10;Description automatically generated">
            <a:extLst>
              <a:ext uri="{FF2B5EF4-FFF2-40B4-BE49-F238E27FC236}">
                <a16:creationId xmlns:a16="http://schemas.microsoft.com/office/drawing/2014/main" id="{77A1B46F-93BC-402E-9236-0DC75FF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556">
            <a:off x="2403717" y="1434642"/>
            <a:ext cx="3756432" cy="20132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5E527E9-1D0C-424C-9C75-53ED366DCFFD}"/>
              </a:ext>
            </a:extLst>
          </p:cNvPr>
          <p:cNvSpPr/>
          <p:nvPr/>
        </p:nvSpPr>
        <p:spPr>
          <a:xfrm>
            <a:off x="3614932" y="2969153"/>
            <a:ext cx="141105" cy="141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35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4320000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D040A64-5D35-40EB-BCA4-1983B88EEB12}"/>
              </a:ext>
            </a:extLst>
          </p:cNvPr>
          <p:cNvGrpSpPr/>
          <p:nvPr/>
        </p:nvGrpSpPr>
        <p:grpSpPr>
          <a:xfrm>
            <a:off x="2882900" y="1610106"/>
            <a:ext cx="1803400" cy="3454400"/>
            <a:chOff x="2905760" y="453390"/>
            <a:chExt cx="1803400" cy="3454400"/>
          </a:xfrm>
        </p:grpSpPr>
        <p:sp>
          <p:nvSpPr>
            <p:cNvPr id="8" name="Flowchart: Stored Data 7">
              <a:extLst>
                <a:ext uri="{FF2B5EF4-FFF2-40B4-BE49-F238E27FC236}">
                  <a16:creationId xmlns:a16="http://schemas.microsoft.com/office/drawing/2014/main" id="{E2A51BF8-4B4D-4C7B-985D-5D91CB0422F2}"/>
                </a:ext>
              </a:extLst>
            </p:cNvPr>
            <p:cNvSpPr/>
            <p:nvPr/>
          </p:nvSpPr>
          <p:spPr>
            <a:xfrm>
              <a:off x="2905760" y="453390"/>
              <a:ext cx="1676400" cy="1727200"/>
            </a:xfrm>
            <a:prstGeom prst="flowChartOnlineStorage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510D49-1AA8-4335-859A-668F13BEC621}"/>
                </a:ext>
              </a:extLst>
            </p:cNvPr>
            <p:cNvSpPr/>
            <p:nvPr/>
          </p:nvSpPr>
          <p:spPr>
            <a:xfrm>
              <a:off x="2905760" y="453390"/>
              <a:ext cx="1803400" cy="345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A099D5-EEF7-4282-A2BC-073B4844AEB5}"/>
              </a:ext>
            </a:extLst>
          </p:cNvPr>
          <p:cNvGrpSpPr/>
          <p:nvPr/>
        </p:nvGrpSpPr>
        <p:grpSpPr>
          <a:xfrm>
            <a:off x="2882900" y="1610106"/>
            <a:ext cx="1803400" cy="3454400"/>
            <a:chOff x="2905760" y="453390"/>
            <a:chExt cx="1803400" cy="3454400"/>
          </a:xfrm>
        </p:grpSpPr>
        <p:sp>
          <p:nvSpPr>
            <p:cNvPr id="21" name="Flowchart: Stored Data 20">
              <a:extLst>
                <a:ext uri="{FF2B5EF4-FFF2-40B4-BE49-F238E27FC236}">
                  <a16:creationId xmlns:a16="http://schemas.microsoft.com/office/drawing/2014/main" id="{85ADB380-A6FC-4742-A8EA-69E1BF0A82C1}"/>
                </a:ext>
              </a:extLst>
            </p:cNvPr>
            <p:cNvSpPr/>
            <p:nvPr/>
          </p:nvSpPr>
          <p:spPr>
            <a:xfrm>
              <a:off x="2905760" y="453390"/>
              <a:ext cx="1676400" cy="1727200"/>
            </a:xfrm>
            <a:prstGeom prst="flowChartOnlineStorage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D57312-F3BD-47D0-B456-9637ABDCE8CC}"/>
                </a:ext>
              </a:extLst>
            </p:cNvPr>
            <p:cNvSpPr/>
            <p:nvPr/>
          </p:nvSpPr>
          <p:spPr>
            <a:xfrm>
              <a:off x="2905760" y="453390"/>
              <a:ext cx="1803400" cy="345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1F051E-0AE9-4B2D-BB1A-E1D4A46ABBBD}"/>
              </a:ext>
            </a:extLst>
          </p:cNvPr>
          <p:cNvGrpSpPr/>
          <p:nvPr/>
        </p:nvGrpSpPr>
        <p:grpSpPr>
          <a:xfrm rot="7200000">
            <a:off x="2848609" y="1610107"/>
            <a:ext cx="1803400" cy="3454400"/>
            <a:chOff x="2905760" y="453390"/>
            <a:chExt cx="1803400" cy="3454400"/>
          </a:xfrm>
        </p:grpSpPr>
        <p:sp>
          <p:nvSpPr>
            <p:cNvPr id="24" name="Flowchart: Stored Data 23">
              <a:extLst>
                <a:ext uri="{FF2B5EF4-FFF2-40B4-BE49-F238E27FC236}">
                  <a16:creationId xmlns:a16="http://schemas.microsoft.com/office/drawing/2014/main" id="{E3DB1329-49C5-4B58-8CE3-AF8013CB36CC}"/>
                </a:ext>
              </a:extLst>
            </p:cNvPr>
            <p:cNvSpPr/>
            <p:nvPr/>
          </p:nvSpPr>
          <p:spPr>
            <a:xfrm>
              <a:off x="2905760" y="453390"/>
              <a:ext cx="1676400" cy="1727200"/>
            </a:xfrm>
            <a:prstGeom prst="flowChartOnlineStorage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0BDC4E6-A3A4-4C53-B662-A6DEFB07B8B2}"/>
                </a:ext>
              </a:extLst>
            </p:cNvPr>
            <p:cNvSpPr/>
            <p:nvPr/>
          </p:nvSpPr>
          <p:spPr>
            <a:xfrm>
              <a:off x="2905760" y="453390"/>
              <a:ext cx="1803400" cy="345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60773B5-08AD-4459-BEFC-075D7A8EB09A}"/>
              </a:ext>
            </a:extLst>
          </p:cNvPr>
          <p:cNvSpPr txBox="1"/>
          <p:nvPr/>
        </p:nvSpPr>
        <p:spPr>
          <a:xfrm>
            <a:off x="7596784" y="1457643"/>
            <a:ext cx="3451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This logo has order three rotational symmetry.</a:t>
            </a:r>
          </a:p>
          <a:p>
            <a:r>
              <a:rPr lang="en-NZ" sz="3200" dirty="0"/>
              <a:t>What angle is the element rotated through each time?</a:t>
            </a:r>
          </a:p>
        </p:txBody>
      </p:sp>
    </p:spTree>
    <p:extLst>
      <p:ext uri="{BB962C8B-B14F-4D97-AF65-F5344CB8AC3E}">
        <p14:creationId xmlns:p14="http://schemas.microsoft.com/office/powerpoint/2010/main" val="78590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E39E1E-687B-4893-BDF2-D0A1C620F801}"/>
              </a:ext>
            </a:extLst>
          </p:cNvPr>
          <p:cNvGrpSpPr/>
          <p:nvPr/>
        </p:nvGrpSpPr>
        <p:grpSpPr>
          <a:xfrm>
            <a:off x="2431473" y="1537858"/>
            <a:ext cx="1641763" cy="3823855"/>
            <a:chOff x="2431473" y="976745"/>
            <a:chExt cx="1641763" cy="3823855"/>
          </a:xfrm>
        </p:grpSpPr>
        <p:sp>
          <p:nvSpPr>
            <p:cNvPr id="2" name="Moon 1">
              <a:extLst>
                <a:ext uri="{FF2B5EF4-FFF2-40B4-BE49-F238E27FC236}">
                  <a16:creationId xmlns:a16="http://schemas.microsoft.com/office/drawing/2014/main" id="{1677462C-CC62-4539-BC57-EEB28C063B51}"/>
                </a:ext>
              </a:extLst>
            </p:cNvPr>
            <p:cNvSpPr/>
            <p:nvPr/>
          </p:nvSpPr>
          <p:spPr>
            <a:xfrm>
              <a:off x="2431473" y="976745"/>
              <a:ext cx="1641763" cy="170411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49197F6-5FB9-494D-B24C-D199C487F7AB}"/>
                </a:ext>
              </a:extLst>
            </p:cNvPr>
            <p:cNvSpPr/>
            <p:nvPr/>
          </p:nvSpPr>
          <p:spPr>
            <a:xfrm>
              <a:off x="2431473" y="976745"/>
              <a:ext cx="1641763" cy="38238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3AD109F-834B-432D-AFE3-8544EF652E05}"/>
              </a:ext>
            </a:extLst>
          </p:cNvPr>
          <p:cNvGrpSpPr/>
          <p:nvPr/>
        </p:nvGrpSpPr>
        <p:grpSpPr>
          <a:xfrm>
            <a:off x="2431472" y="1537858"/>
            <a:ext cx="1641763" cy="3823855"/>
            <a:chOff x="2431473" y="976745"/>
            <a:chExt cx="1641763" cy="3823855"/>
          </a:xfrm>
        </p:grpSpPr>
        <p:sp>
          <p:nvSpPr>
            <p:cNvPr id="6" name="Moon 5">
              <a:extLst>
                <a:ext uri="{FF2B5EF4-FFF2-40B4-BE49-F238E27FC236}">
                  <a16:creationId xmlns:a16="http://schemas.microsoft.com/office/drawing/2014/main" id="{B8542951-9667-4F4F-91B4-EAF20C157EA6}"/>
                </a:ext>
              </a:extLst>
            </p:cNvPr>
            <p:cNvSpPr/>
            <p:nvPr/>
          </p:nvSpPr>
          <p:spPr>
            <a:xfrm>
              <a:off x="2431473" y="976745"/>
              <a:ext cx="1641763" cy="170411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27284C-A311-457D-A3F9-8638813D8794}"/>
                </a:ext>
              </a:extLst>
            </p:cNvPr>
            <p:cNvSpPr/>
            <p:nvPr/>
          </p:nvSpPr>
          <p:spPr>
            <a:xfrm>
              <a:off x="2431473" y="976745"/>
              <a:ext cx="1641763" cy="38238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52EE54-DBB8-4058-A0D3-DAA5E4EF0994}"/>
              </a:ext>
            </a:extLst>
          </p:cNvPr>
          <p:cNvGrpSpPr/>
          <p:nvPr/>
        </p:nvGrpSpPr>
        <p:grpSpPr>
          <a:xfrm rot="3600000">
            <a:off x="2431471" y="1537857"/>
            <a:ext cx="1641763" cy="3823855"/>
            <a:chOff x="2431473" y="976745"/>
            <a:chExt cx="1641763" cy="3823855"/>
          </a:xfrm>
        </p:grpSpPr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7EC5B0AE-F549-4803-8964-49076E6F7EFE}"/>
                </a:ext>
              </a:extLst>
            </p:cNvPr>
            <p:cNvSpPr/>
            <p:nvPr/>
          </p:nvSpPr>
          <p:spPr>
            <a:xfrm>
              <a:off x="2431473" y="976745"/>
              <a:ext cx="1641763" cy="170411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9E20AA-A9C0-4B9A-8975-594534043E95}"/>
                </a:ext>
              </a:extLst>
            </p:cNvPr>
            <p:cNvSpPr/>
            <p:nvPr/>
          </p:nvSpPr>
          <p:spPr>
            <a:xfrm>
              <a:off x="2431473" y="976745"/>
              <a:ext cx="1641763" cy="38238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37BBCD-DF03-40F7-A679-297AABC04D8F}"/>
              </a:ext>
            </a:extLst>
          </p:cNvPr>
          <p:cNvGrpSpPr/>
          <p:nvPr/>
        </p:nvGrpSpPr>
        <p:grpSpPr>
          <a:xfrm rot="7200000">
            <a:off x="2431470" y="1537857"/>
            <a:ext cx="1641763" cy="3823855"/>
            <a:chOff x="2431473" y="976745"/>
            <a:chExt cx="1641763" cy="3823855"/>
          </a:xfrm>
        </p:grpSpPr>
        <p:sp>
          <p:nvSpPr>
            <p:cNvPr id="16" name="Moon 15">
              <a:extLst>
                <a:ext uri="{FF2B5EF4-FFF2-40B4-BE49-F238E27FC236}">
                  <a16:creationId xmlns:a16="http://schemas.microsoft.com/office/drawing/2014/main" id="{E372C777-12A1-4DFE-864B-66E73DC56EAA}"/>
                </a:ext>
              </a:extLst>
            </p:cNvPr>
            <p:cNvSpPr/>
            <p:nvPr/>
          </p:nvSpPr>
          <p:spPr>
            <a:xfrm>
              <a:off x="2431473" y="976745"/>
              <a:ext cx="1641763" cy="170411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BCA97A-8A30-4A39-953B-8AA9CFEA0465}"/>
                </a:ext>
              </a:extLst>
            </p:cNvPr>
            <p:cNvSpPr/>
            <p:nvPr/>
          </p:nvSpPr>
          <p:spPr>
            <a:xfrm>
              <a:off x="2431473" y="976745"/>
              <a:ext cx="1641763" cy="38238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B6525-47EC-4618-897F-8DB1897DA46E}"/>
              </a:ext>
            </a:extLst>
          </p:cNvPr>
          <p:cNvGrpSpPr/>
          <p:nvPr/>
        </p:nvGrpSpPr>
        <p:grpSpPr>
          <a:xfrm rot="10800000">
            <a:off x="2431469" y="1579422"/>
            <a:ext cx="1641763" cy="3823855"/>
            <a:chOff x="2431473" y="976745"/>
            <a:chExt cx="1641763" cy="3823855"/>
          </a:xfrm>
        </p:grpSpPr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5DA2835D-BCA4-4AD0-A927-8A3A4BA1528E}"/>
                </a:ext>
              </a:extLst>
            </p:cNvPr>
            <p:cNvSpPr/>
            <p:nvPr/>
          </p:nvSpPr>
          <p:spPr>
            <a:xfrm>
              <a:off x="2431473" y="976745"/>
              <a:ext cx="1641763" cy="170411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852FE7-721C-4C14-967A-FC1151FB5E9D}"/>
                </a:ext>
              </a:extLst>
            </p:cNvPr>
            <p:cNvSpPr/>
            <p:nvPr/>
          </p:nvSpPr>
          <p:spPr>
            <a:xfrm>
              <a:off x="2431473" y="976745"/>
              <a:ext cx="1641763" cy="38238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CC4404-5362-4C06-AAD2-AA57C75FEF19}"/>
              </a:ext>
            </a:extLst>
          </p:cNvPr>
          <p:cNvGrpSpPr/>
          <p:nvPr/>
        </p:nvGrpSpPr>
        <p:grpSpPr>
          <a:xfrm rot="14400000">
            <a:off x="2325695" y="1681169"/>
            <a:ext cx="1641763" cy="3823855"/>
            <a:chOff x="2431473" y="976745"/>
            <a:chExt cx="1641763" cy="3823855"/>
          </a:xfrm>
        </p:grpSpPr>
        <p:sp>
          <p:nvSpPr>
            <p:cNvPr id="22" name="Moon 21">
              <a:extLst>
                <a:ext uri="{FF2B5EF4-FFF2-40B4-BE49-F238E27FC236}">
                  <a16:creationId xmlns:a16="http://schemas.microsoft.com/office/drawing/2014/main" id="{9BB23EB2-469C-4E05-8DA8-22469C688F98}"/>
                </a:ext>
              </a:extLst>
            </p:cNvPr>
            <p:cNvSpPr/>
            <p:nvPr/>
          </p:nvSpPr>
          <p:spPr>
            <a:xfrm>
              <a:off x="2431473" y="976745"/>
              <a:ext cx="1641763" cy="170411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47C7242-7131-4ECB-BB01-70F881B226B0}"/>
                </a:ext>
              </a:extLst>
            </p:cNvPr>
            <p:cNvSpPr/>
            <p:nvPr/>
          </p:nvSpPr>
          <p:spPr>
            <a:xfrm>
              <a:off x="2431473" y="976745"/>
              <a:ext cx="1641763" cy="38238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B659F8-B164-49DB-AB47-AECCA061E625}"/>
              </a:ext>
            </a:extLst>
          </p:cNvPr>
          <p:cNvSpPr txBox="1"/>
          <p:nvPr/>
        </p:nvSpPr>
        <p:spPr>
          <a:xfrm>
            <a:off x="7596784" y="1457643"/>
            <a:ext cx="3451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This logo has order six rotational symmetry.</a:t>
            </a:r>
          </a:p>
          <a:p>
            <a:r>
              <a:rPr lang="en-NZ" sz="3200" dirty="0"/>
              <a:t>What angle is the element rotated through each time?</a:t>
            </a:r>
          </a:p>
        </p:txBody>
      </p:sp>
    </p:spTree>
    <p:extLst>
      <p:ext uri="{BB962C8B-B14F-4D97-AF65-F5344CB8AC3E}">
        <p14:creationId xmlns:p14="http://schemas.microsoft.com/office/powerpoint/2010/main" val="335110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A27F8E5-B5AB-4B6E-825C-2DBC24A4D840}"/>
              </a:ext>
            </a:extLst>
          </p:cNvPr>
          <p:cNvSpPr txBox="1"/>
          <p:nvPr/>
        </p:nvSpPr>
        <p:spPr>
          <a:xfrm>
            <a:off x="604919" y="5517025"/>
            <a:ext cx="10982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This logo has order two rotational symmetry.</a:t>
            </a:r>
          </a:p>
          <a:p>
            <a:r>
              <a:rPr lang="en-NZ" sz="3200" dirty="0"/>
              <a:t>What angle is the element rotated through each time?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5E2C5-975F-9947-9EC0-DD1360C9B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59" y="1390995"/>
            <a:ext cx="6840282" cy="36671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958F1A-1139-DB40-8BD7-5BDCF0A63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858" y="1390995"/>
            <a:ext cx="6840283" cy="36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9F4137-C9FD-451A-8CF4-36A8E47F7A4B}"/>
              </a:ext>
            </a:extLst>
          </p:cNvPr>
          <p:cNvSpPr txBox="1"/>
          <p:nvPr/>
        </p:nvSpPr>
        <p:spPr>
          <a:xfrm>
            <a:off x="604919" y="5784272"/>
            <a:ext cx="10982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All of these logos have order two rotational symmetry.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106AD-31E6-AC45-BD5F-E72F92262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8" y="1309135"/>
            <a:ext cx="10779579" cy="1371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109DD4-F2E3-8241-9A5F-26BFE997B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8" y="3306906"/>
            <a:ext cx="10779579" cy="14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2605038-D4A1-4D86-9AEB-772DE9B5B8D4}"/>
              </a:ext>
            </a:extLst>
          </p:cNvPr>
          <p:cNvSpPr txBox="1"/>
          <p:nvPr/>
        </p:nvSpPr>
        <p:spPr>
          <a:xfrm>
            <a:off x="604919" y="5784272"/>
            <a:ext cx="10982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What is the order of rotational symmetry for each logo.</a:t>
            </a:r>
          </a:p>
          <a:p>
            <a:r>
              <a:rPr lang="en-NZ" sz="3200" dirty="0"/>
              <a:t>What is the angle of turn in each logo?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B02C9-C178-F14E-A5C3-0C8DEDBA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409877"/>
            <a:ext cx="2438908" cy="2525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408EFC-FE97-C840-ABD9-E5FFD14AF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160" y="342586"/>
            <a:ext cx="2450592" cy="2371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30BB7-3CBE-5F4E-96E8-2321401AA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488" y="568336"/>
            <a:ext cx="2145791" cy="2145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59B9A-9DAD-D947-8060-D2643FCC8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196" y="3183683"/>
            <a:ext cx="2564964" cy="2600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257CF6-8933-5B4B-92F5-3BE200098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816" y="3260841"/>
            <a:ext cx="2414016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49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0" ma:contentTypeDescription="Create a new document." ma:contentTypeScope="" ma:versionID="17511a964329228c506b21ede240621e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ee49c0817ae753ed4feacb5d5945d2d6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C73521-6616-4742-B6EB-669829299E3E}"/>
</file>

<file path=customXml/itemProps2.xml><?xml version="1.0" encoding="utf-8"?>
<ds:datastoreItem xmlns:ds="http://schemas.openxmlformats.org/officeDocument/2006/customXml" ds:itemID="{7F820FE9-2B6D-40DC-88B5-6F66C59E3ABD}"/>
</file>

<file path=customXml/itemProps3.xml><?xml version="1.0" encoding="utf-8"?>
<ds:datastoreItem xmlns:ds="http://schemas.openxmlformats.org/officeDocument/2006/customXml" ds:itemID="{5B7357E0-B2DD-4A30-B4F1-25320BAFCE01}"/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103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Microsoft Office User</cp:lastModifiedBy>
  <cp:revision>17</cp:revision>
  <dcterms:created xsi:type="dcterms:W3CDTF">2019-09-17T01:51:39Z</dcterms:created>
  <dcterms:modified xsi:type="dcterms:W3CDTF">2019-10-07T02:25:54Z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