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56" r:id="rId8"/>
    <p:sldId id="263" r:id="rId9"/>
    <p:sldId id="264" r:id="rId10"/>
    <p:sldId id="265" r:id="rId11"/>
    <p:sldId id="266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9011A-9E60-4882-B7AA-EAB2488C3A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B731F2-ACE9-408C-B81E-C820C072DD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6D952E-1EFF-4A29-B445-85393E5BA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C077A-C99D-4BAA-9A3D-3581FC793ADD}" type="datetimeFigureOut">
              <a:rPr lang="en-NZ" smtClean="0"/>
              <a:t>7/10/19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21168D-7B45-476F-B7C3-4FA697EC9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7A0575-94F3-4660-BEF2-6FC986D1E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5F238-D3DA-4BFE-BEE5-359FBFF0707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15442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7146C-4528-4369-8036-8616491E2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1B8219-D7D9-44E4-8DB2-CBDF05C6A5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4B23AA-0260-4081-BD04-00C8D4FB8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C077A-C99D-4BAA-9A3D-3581FC793ADD}" type="datetimeFigureOut">
              <a:rPr lang="en-NZ" smtClean="0"/>
              <a:t>7/10/19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4D9619-3266-4184-8923-7AB2C7F41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55E34A-2F14-4A17-B631-FC7B1C6A4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5F238-D3DA-4BFE-BEE5-359FBFF0707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92804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3EADCB-4E19-4020-8791-5C46405566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57BB24-E011-4E21-A76A-612DE0744B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CA2D9F-73E4-4C74-B7D9-DA1A9E8BA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C077A-C99D-4BAA-9A3D-3581FC793ADD}" type="datetimeFigureOut">
              <a:rPr lang="en-NZ" smtClean="0"/>
              <a:t>7/10/19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15BCB6-5157-4A0A-AF09-19EE31ACE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4BF00A-AF96-4715-8E3D-97B4A8EFB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5F238-D3DA-4BFE-BEE5-359FBFF0707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92632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418BAD-3968-401E-8F52-829BB991F1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89B903-004B-4B37-AB38-49781F9D84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80ACFF-0AD4-4008-A9CA-3CF833A42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C077A-C99D-4BAA-9A3D-3581FC793ADD}" type="datetimeFigureOut">
              <a:rPr lang="en-NZ" smtClean="0"/>
              <a:t>7/10/19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D2D794-5618-4B4F-97E8-B20C53BEB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CB756E-31CE-4E5E-9875-5A64B69C4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5F238-D3DA-4BFE-BEE5-359FBFF0707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31629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FC65DA-20D1-4A1B-A077-D2CA1E813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D39789-033F-4D7A-AB86-83ECEC3855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1CF28A-79A7-4DCD-B489-FFA5157BC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C077A-C99D-4BAA-9A3D-3581FC793ADD}" type="datetimeFigureOut">
              <a:rPr lang="en-NZ" smtClean="0"/>
              <a:t>7/10/19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F7FA5C-0198-4753-BA9A-D1963E5F2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F5B1F8-98ED-4D4A-89FB-C03A14DFA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5F238-D3DA-4BFE-BEE5-359FBFF0707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92659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D41B3-08BE-40F6-AA3F-61FF81ECE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ABE5CA-5C18-43CA-8C37-47A07DDDB0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26059D-10C9-4BF1-9BB4-D4EB61AE92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1B4E57-BE2A-43AB-8DEC-341CBDFEB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C077A-C99D-4BAA-9A3D-3581FC793ADD}" type="datetimeFigureOut">
              <a:rPr lang="en-NZ" smtClean="0"/>
              <a:t>7/10/19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A220FD-8E19-42C6-B764-F96074F33C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48EBF5-4B27-4A17-B2BE-8E76CEB86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5F238-D3DA-4BFE-BEE5-359FBFF0707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36591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F4E0E-1EB5-430B-B27E-34E85F2E0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DD1AEC-C184-4DD1-B62C-CBD1EEB698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84CD0F-3F99-43A9-A1BC-246FA2E2F9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84A3D66-052A-4E57-B921-A5DD2E11B8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2D60BB-D54C-401E-ABE4-FCE3434557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979C2A6-93AD-4DE1-B241-331460FAD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C077A-C99D-4BAA-9A3D-3581FC793ADD}" type="datetimeFigureOut">
              <a:rPr lang="en-NZ" smtClean="0"/>
              <a:t>7/10/19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8CC8DCE-ABC5-4B66-9F98-C76F52185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2021E7-186D-4BE2-A861-6BB7ED1F2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5F238-D3DA-4BFE-BEE5-359FBFF0707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51936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4EF79B-8AF0-40FC-B017-C3543E924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E3622A-9BF0-4F0E-A406-31E2525A3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C077A-C99D-4BAA-9A3D-3581FC793ADD}" type="datetimeFigureOut">
              <a:rPr lang="en-NZ" smtClean="0"/>
              <a:t>7/10/19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5A1A21-94B7-45EF-A5D6-CB47FC270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4EE6FE-A8BA-4E2D-A9A7-663C9EF17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5F238-D3DA-4BFE-BEE5-359FBFF0707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87576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20E18A-83C8-4FF9-B49D-D8B5E93B6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C077A-C99D-4BAA-9A3D-3581FC793ADD}" type="datetimeFigureOut">
              <a:rPr lang="en-NZ" smtClean="0"/>
              <a:t>7/10/19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4E1008-FA0D-419E-8896-35B170F5B3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194AEE-A3F9-41F6-8CF0-1DC50AF69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5F238-D3DA-4BFE-BEE5-359FBFF0707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2052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18E534-571F-4A45-AA1B-67E60A0EB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2AEB0F-1761-49E1-8C54-645C485BF1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4540A8-C853-43EA-9A9E-ED16EB6F92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2079BC-A3C1-4BBD-B53B-08BE2859C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C077A-C99D-4BAA-9A3D-3581FC793ADD}" type="datetimeFigureOut">
              <a:rPr lang="en-NZ" smtClean="0"/>
              <a:t>7/10/19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8DB49C-3895-4B43-9219-020ED149F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D8FFB1-CB67-4CD7-93FC-231620C93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5F238-D3DA-4BFE-BEE5-359FBFF0707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62654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0A17C0-29A0-49D3-912D-38F21709B2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AD7B00-3518-4044-8819-368915D070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8221D9-6ED4-4DAF-979B-0780C58FBB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C07D39-A283-465A-A6F1-2AC45D911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C077A-C99D-4BAA-9A3D-3581FC793ADD}" type="datetimeFigureOut">
              <a:rPr lang="en-NZ" smtClean="0"/>
              <a:t>7/10/19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88D442-090D-4ECB-B3C9-E1D2B5957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579AA1-8D9C-457A-BC7D-802B58399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5F238-D3DA-4BFE-BEE5-359FBFF0707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31190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71DE12B-1A49-401D-B4CB-76145FFEC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DC1B9D-56CB-4C29-BD99-520EF2ECB8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B52B2D-F14F-48E8-B718-AEBFA901E5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2C077A-C99D-4BAA-9A3D-3581FC793ADD}" type="datetimeFigureOut">
              <a:rPr lang="en-NZ" smtClean="0"/>
              <a:t>7/10/19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A05E4A-8611-4AFF-8A02-345A84BC82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481EE9-24E0-41BB-92E8-67CEEB4E65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5F238-D3DA-4BFE-BEE5-359FBFF0707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37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7" Type="http://schemas.openxmlformats.org/officeDocument/2006/relationships/image" Target="../media/image11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jpg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gold, clock, object, large&#10;&#10;Description automatically generated">
            <a:extLst>
              <a:ext uri="{FF2B5EF4-FFF2-40B4-BE49-F238E27FC236}">
                <a16:creationId xmlns:a16="http://schemas.microsoft.com/office/drawing/2014/main" id="{2D020776-EF0B-4A44-8362-8E9F219DEF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7984" y="0"/>
            <a:ext cx="6876029" cy="6861734"/>
          </a:xfrm>
          <a:prstGeom prst="rect">
            <a:avLst/>
          </a:prstGeom>
          <a:ln>
            <a:solidFill>
              <a:srgbClr val="002060"/>
            </a:solidFill>
          </a:ln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5BCEE9C8-6F7D-48EB-BED2-1AF8AE59E1BB}"/>
              </a:ext>
            </a:extLst>
          </p:cNvPr>
          <p:cNvGrpSpPr/>
          <p:nvPr/>
        </p:nvGrpSpPr>
        <p:grpSpPr>
          <a:xfrm>
            <a:off x="2278743" y="2714171"/>
            <a:ext cx="4009515" cy="4143829"/>
            <a:chOff x="2278743" y="2714171"/>
            <a:chExt cx="4009515" cy="4143829"/>
          </a:xfrm>
        </p:grpSpPr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7BECC6D9-FCD2-4AD6-9B87-C464192AFFBA}"/>
                </a:ext>
              </a:extLst>
            </p:cNvPr>
            <p:cNvCxnSpPr/>
            <p:nvPr/>
          </p:nvCxnSpPr>
          <p:spPr>
            <a:xfrm flipH="1" flipV="1">
              <a:off x="2278743" y="2714171"/>
              <a:ext cx="3817256" cy="714829"/>
            </a:xfrm>
            <a:prstGeom prst="straightConnector1">
              <a:avLst/>
            </a:prstGeom>
            <a:ln w="57150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1608D5C1-A085-4198-8EA2-3BA440526AC3}"/>
                </a:ext>
              </a:extLst>
            </p:cNvPr>
            <p:cNvCxnSpPr>
              <a:cxnSpLocks/>
            </p:cNvCxnSpPr>
            <p:nvPr/>
          </p:nvCxnSpPr>
          <p:spPr>
            <a:xfrm>
              <a:off x="6095999" y="3429000"/>
              <a:ext cx="192259" cy="3429000"/>
            </a:xfrm>
            <a:prstGeom prst="straightConnector1">
              <a:avLst/>
            </a:prstGeom>
            <a:ln w="57150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6D469064-7080-4738-8B01-43F06EBB0BCB}"/>
              </a:ext>
            </a:extLst>
          </p:cNvPr>
          <p:cNvSpPr/>
          <p:nvPr/>
        </p:nvSpPr>
        <p:spPr>
          <a:xfrm>
            <a:off x="5519223" y="3321698"/>
            <a:ext cx="607879" cy="653143"/>
          </a:xfrm>
          <a:custGeom>
            <a:avLst/>
            <a:gdLst>
              <a:gd name="connsiteX0" fmla="*/ 609651 w 609651"/>
              <a:gd name="connsiteY0" fmla="*/ 609600 h 609600"/>
              <a:gd name="connsiteX1" fmla="*/ 429259 w 609651"/>
              <a:gd name="connsiteY1" fmla="*/ 590939 h 609600"/>
              <a:gd name="connsiteX2" fmla="*/ 248867 w 609651"/>
              <a:gd name="connsiteY2" fmla="*/ 510073 h 609600"/>
              <a:gd name="connsiteX3" fmla="*/ 149341 w 609651"/>
              <a:gd name="connsiteY3" fmla="*/ 416767 h 609600"/>
              <a:gd name="connsiteX4" fmla="*/ 93357 w 609651"/>
              <a:gd name="connsiteY4" fmla="*/ 335902 h 609600"/>
              <a:gd name="connsiteX5" fmla="*/ 43594 w 609651"/>
              <a:gd name="connsiteY5" fmla="*/ 248816 h 609600"/>
              <a:gd name="connsiteX6" fmla="*/ 6271 w 609651"/>
              <a:gd name="connsiteY6" fmla="*/ 161730 h 609600"/>
              <a:gd name="connsiteX7" fmla="*/ 51 w 609651"/>
              <a:gd name="connsiteY7" fmla="*/ 87086 h 609600"/>
              <a:gd name="connsiteX8" fmla="*/ 6271 w 609651"/>
              <a:gd name="connsiteY8" fmla="*/ 0 h 609600"/>
              <a:gd name="connsiteX9" fmla="*/ 6271 w 609651"/>
              <a:gd name="connsiteY9" fmla="*/ 0 h 60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09651" h="609600">
                <a:moveTo>
                  <a:pt x="609651" y="609600"/>
                </a:moveTo>
                <a:cubicBezTo>
                  <a:pt x="549520" y="608563"/>
                  <a:pt x="489390" y="607527"/>
                  <a:pt x="429259" y="590939"/>
                </a:cubicBezTo>
                <a:cubicBezTo>
                  <a:pt x="369128" y="574351"/>
                  <a:pt x="295520" y="539102"/>
                  <a:pt x="248867" y="510073"/>
                </a:cubicBezTo>
                <a:cubicBezTo>
                  <a:pt x="202214" y="481044"/>
                  <a:pt x="175259" y="445795"/>
                  <a:pt x="149341" y="416767"/>
                </a:cubicBezTo>
                <a:cubicBezTo>
                  <a:pt x="123423" y="387739"/>
                  <a:pt x="110982" y="363894"/>
                  <a:pt x="93357" y="335902"/>
                </a:cubicBezTo>
                <a:cubicBezTo>
                  <a:pt x="75732" y="307910"/>
                  <a:pt x="58108" y="277845"/>
                  <a:pt x="43594" y="248816"/>
                </a:cubicBezTo>
                <a:cubicBezTo>
                  <a:pt x="29080" y="219787"/>
                  <a:pt x="13528" y="188685"/>
                  <a:pt x="6271" y="161730"/>
                </a:cubicBezTo>
                <a:cubicBezTo>
                  <a:pt x="-986" y="134775"/>
                  <a:pt x="51" y="114041"/>
                  <a:pt x="51" y="87086"/>
                </a:cubicBezTo>
                <a:cubicBezTo>
                  <a:pt x="51" y="60131"/>
                  <a:pt x="6271" y="0"/>
                  <a:pt x="6271" y="0"/>
                </a:cubicBezTo>
                <a:lnTo>
                  <a:pt x="6271" y="0"/>
                </a:lnTo>
              </a:path>
            </a:pathLst>
          </a:custGeom>
          <a:noFill/>
          <a:ln w="57150"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70A39F5D-2A11-4990-816E-4BA0B9097ACE}"/>
              </a:ext>
            </a:extLst>
          </p:cNvPr>
          <p:cNvSpPr/>
          <p:nvPr/>
        </p:nvSpPr>
        <p:spPr>
          <a:xfrm>
            <a:off x="5523652" y="2828324"/>
            <a:ext cx="1144691" cy="1146517"/>
          </a:xfrm>
          <a:custGeom>
            <a:avLst/>
            <a:gdLst>
              <a:gd name="connsiteX0" fmla="*/ 0 w 1144691"/>
              <a:gd name="connsiteY0" fmla="*/ 480934 h 1146517"/>
              <a:gd name="connsiteX1" fmla="*/ 18662 w 1144691"/>
              <a:gd name="connsiteY1" fmla="*/ 387628 h 1146517"/>
              <a:gd name="connsiteX2" fmla="*/ 55984 w 1144691"/>
              <a:gd name="connsiteY2" fmla="*/ 294321 h 1146517"/>
              <a:gd name="connsiteX3" fmla="*/ 105747 w 1144691"/>
              <a:gd name="connsiteY3" fmla="*/ 238338 h 1146517"/>
              <a:gd name="connsiteX4" fmla="*/ 174172 w 1144691"/>
              <a:gd name="connsiteY4" fmla="*/ 163693 h 1146517"/>
              <a:gd name="connsiteX5" fmla="*/ 242596 w 1144691"/>
              <a:gd name="connsiteY5" fmla="*/ 107709 h 1146517"/>
              <a:gd name="connsiteX6" fmla="*/ 354564 w 1144691"/>
              <a:gd name="connsiteY6" fmla="*/ 51726 h 1146517"/>
              <a:gd name="connsiteX7" fmla="*/ 454090 w 1144691"/>
              <a:gd name="connsiteY7" fmla="*/ 14403 h 1146517"/>
              <a:gd name="connsiteX8" fmla="*/ 528735 w 1144691"/>
              <a:gd name="connsiteY8" fmla="*/ 1962 h 1146517"/>
              <a:gd name="connsiteX9" fmla="*/ 622041 w 1144691"/>
              <a:gd name="connsiteY9" fmla="*/ 1962 h 1146517"/>
              <a:gd name="connsiteX10" fmla="*/ 709127 w 1144691"/>
              <a:gd name="connsiteY10" fmla="*/ 20624 h 1146517"/>
              <a:gd name="connsiteX11" fmla="*/ 777551 w 1144691"/>
              <a:gd name="connsiteY11" fmla="*/ 45505 h 1146517"/>
              <a:gd name="connsiteX12" fmla="*/ 883298 w 1144691"/>
              <a:gd name="connsiteY12" fmla="*/ 95268 h 1146517"/>
              <a:gd name="connsiteX13" fmla="*/ 982825 w 1144691"/>
              <a:gd name="connsiteY13" fmla="*/ 163693 h 1146517"/>
              <a:gd name="connsiteX14" fmla="*/ 1051249 w 1144691"/>
              <a:gd name="connsiteY14" fmla="*/ 250779 h 1146517"/>
              <a:gd name="connsiteX15" fmla="*/ 1082351 w 1144691"/>
              <a:gd name="connsiteY15" fmla="*/ 312983 h 1146517"/>
              <a:gd name="connsiteX16" fmla="*/ 1132115 w 1144691"/>
              <a:gd name="connsiteY16" fmla="*/ 412509 h 1146517"/>
              <a:gd name="connsiteX17" fmla="*/ 1144556 w 1144691"/>
              <a:gd name="connsiteY17" fmla="*/ 499595 h 1146517"/>
              <a:gd name="connsiteX18" fmla="*/ 1138335 w 1144691"/>
              <a:gd name="connsiteY18" fmla="*/ 630224 h 1146517"/>
              <a:gd name="connsiteX19" fmla="*/ 1132115 w 1144691"/>
              <a:gd name="connsiteY19" fmla="*/ 742191 h 1146517"/>
              <a:gd name="connsiteX20" fmla="*/ 1082351 w 1144691"/>
              <a:gd name="connsiteY20" fmla="*/ 841717 h 1146517"/>
              <a:gd name="connsiteX21" fmla="*/ 1020147 w 1144691"/>
              <a:gd name="connsiteY21" fmla="*/ 935024 h 1146517"/>
              <a:gd name="connsiteX22" fmla="*/ 939282 w 1144691"/>
              <a:gd name="connsiteY22" fmla="*/ 1015889 h 1146517"/>
              <a:gd name="connsiteX23" fmla="*/ 883298 w 1144691"/>
              <a:gd name="connsiteY23" fmla="*/ 1065652 h 1146517"/>
              <a:gd name="connsiteX24" fmla="*/ 802433 w 1144691"/>
              <a:gd name="connsiteY24" fmla="*/ 1090534 h 1146517"/>
              <a:gd name="connsiteX25" fmla="*/ 615821 w 1144691"/>
              <a:gd name="connsiteY25" fmla="*/ 1146517 h 1146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144691" h="1146517">
                <a:moveTo>
                  <a:pt x="0" y="480934"/>
                </a:moveTo>
                <a:cubicBezTo>
                  <a:pt x="4665" y="449832"/>
                  <a:pt x="9331" y="418730"/>
                  <a:pt x="18662" y="387628"/>
                </a:cubicBezTo>
                <a:cubicBezTo>
                  <a:pt x="27993" y="356526"/>
                  <a:pt x="41470" y="319203"/>
                  <a:pt x="55984" y="294321"/>
                </a:cubicBezTo>
                <a:cubicBezTo>
                  <a:pt x="70498" y="269439"/>
                  <a:pt x="86049" y="260109"/>
                  <a:pt x="105747" y="238338"/>
                </a:cubicBezTo>
                <a:cubicBezTo>
                  <a:pt x="125445" y="216567"/>
                  <a:pt x="151364" y="185464"/>
                  <a:pt x="174172" y="163693"/>
                </a:cubicBezTo>
                <a:cubicBezTo>
                  <a:pt x="196980" y="141922"/>
                  <a:pt x="212531" y="126370"/>
                  <a:pt x="242596" y="107709"/>
                </a:cubicBezTo>
                <a:cubicBezTo>
                  <a:pt x="272661" y="89048"/>
                  <a:pt x="319315" y="67277"/>
                  <a:pt x="354564" y="51726"/>
                </a:cubicBezTo>
                <a:cubicBezTo>
                  <a:pt x="389813" y="36175"/>
                  <a:pt x="425062" y="22697"/>
                  <a:pt x="454090" y="14403"/>
                </a:cubicBezTo>
                <a:cubicBezTo>
                  <a:pt x="483118" y="6109"/>
                  <a:pt x="500743" y="4035"/>
                  <a:pt x="528735" y="1962"/>
                </a:cubicBezTo>
                <a:cubicBezTo>
                  <a:pt x="556727" y="-111"/>
                  <a:pt x="591976" y="-1148"/>
                  <a:pt x="622041" y="1962"/>
                </a:cubicBezTo>
                <a:cubicBezTo>
                  <a:pt x="652106" y="5072"/>
                  <a:pt x="683209" y="13367"/>
                  <a:pt x="709127" y="20624"/>
                </a:cubicBezTo>
                <a:cubicBezTo>
                  <a:pt x="735045" y="27881"/>
                  <a:pt x="748523" y="33064"/>
                  <a:pt x="777551" y="45505"/>
                </a:cubicBezTo>
                <a:cubicBezTo>
                  <a:pt x="806579" y="57946"/>
                  <a:pt x="849086" y="75570"/>
                  <a:pt x="883298" y="95268"/>
                </a:cubicBezTo>
                <a:cubicBezTo>
                  <a:pt x="917510" y="114966"/>
                  <a:pt x="954833" y="137774"/>
                  <a:pt x="982825" y="163693"/>
                </a:cubicBezTo>
                <a:cubicBezTo>
                  <a:pt x="1010817" y="189612"/>
                  <a:pt x="1034661" y="225897"/>
                  <a:pt x="1051249" y="250779"/>
                </a:cubicBezTo>
                <a:cubicBezTo>
                  <a:pt x="1067837" y="275661"/>
                  <a:pt x="1082351" y="312983"/>
                  <a:pt x="1082351" y="312983"/>
                </a:cubicBezTo>
                <a:cubicBezTo>
                  <a:pt x="1095829" y="339938"/>
                  <a:pt x="1121748" y="381407"/>
                  <a:pt x="1132115" y="412509"/>
                </a:cubicBezTo>
                <a:cubicBezTo>
                  <a:pt x="1142482" y="443611"/>
                  <a:pt x="1143519" y="463309"/>
                  <a:pt x="1144556" y="499595"/>
                </a:cubicBezTo>
                <a:cubicBezTo>
                  <a:pt x="1145593" y="535881"/>
                  <a:pt x="1140408" y="589792"/>
                  <a:pt x="1138335" y="630224"/>
                </a:cubicBezTo>
                <a:cubicBezTo>
                  <a:pt x="1136262" y="670656"/>
                  <a:pt x="1141446" y="706942"/>
                  <a:pt x="1132115" y="742191"/>
                </a:cubicBezTo>
                <a:cubicBezTo>
                  <a:pt x="1122784" y="777440"/>
                  <a:pt x="1101012" y="809578"/>
                  <a:pt x="1082351" y="841717"/>
                </a:cubicBezTo>
                <a:cubicBezTo>
                  <a:pt x="1063690" y="873856"/>
                  <a:pt x="1043992" y="905995"/>
                  <a:pt x="1020147" y="935024"/>
                </a:cubicBezTo>
                <a:cubicBezTo>
                  <a:pt x="996302" y="964053"/>
                  <a:pt x="962090" y="994118"/>
                  <a:pt x="939282" y="1015889"/>
                </a:cubicBezTo>
                <a:cubicBezTo>
                  <a:pt x="916474" y="1037660"/>
                  <a:pt x="906106" y="1053211"/>
                  <a:pt x="883298" y="1065652"/>
                </a:cubicBezTo>
                <a:cubicBezTo>
                  <a:pt x="860490" y="1078093"/>
                  <a:pt x="802433" y="1090534"/>
                  <a:pt x="802433" y="1090534"/>
                </a:cubicBezTo>
                <a:lnTo>
                  <a:pt x="615821" y="1146517"/>
                </a:lnTo>
              </a:path>
            </a:pathLst>
          </a:custGeom>
          <a:noFill/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>
              <a:solidFill>
                <a:srgbClr val="FF0000"/>
              </a:solidFill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AD676178-E15D-435A-AB33-35075969D68F}"/>
              </a:ext>
            </a:extLst>
          </p:cNvPr>
          <p:cNvGrpSpPr/>
          <p:nvPr/>
        </p:nvGrpSpPr>
        <p:grpSpPr>
          <a:xfrm>
            <a:off x="5558379" y="29141"/>
            <a:ext cx="3965680" cy="3434386"/>
            <a:chOff x="5558379" y="29141"/>
            <a:chExt cx="3965680" cy="3434386"/>
          </a:xfrm>
        </p:grpSpPr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B9BE2CD5-78E1-423B-9473-626DD3CA252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558379" y="29142"/>
              <a:ext cx="3965680" cy="3516"/>
            </a:xfrm>
            <a:prstGeom prst="straightConnector1">
              <a:avLst/>
            </a:prstGeom>
            <a:ln w="57150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75E0265C-E136-4E43-BE74-D1B78D0B58F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22338" y="29141"/>
              <a:ext cx="1721" cy="3434386"/>
            </a:xfrm>
            <a:prstGeom prst="straightConnector1">
              <a:avLst/>
            </a:prstGeom>
            <a:ln w="57150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3F244CC0-D20E-421B-A781-B08940CF1817}"/>
              </a:ext>
            </a:extLst>
          </p:cNvPr>
          <p:cNvGrpSpPr/>
          <p:nvPr/>
        </p:nvGrpSpPr>
        <p:grpSpPr>
          <a:xfrm>
            <a:off x="9062357" y="29141"/>
            <a:ext cx="459981" cy="482825"/>
            <a:chOff x="9062357" y="29141"/>
            <a:chExt cx="459981" cy="415415"/>
          </a:xfrm>
        </p:grpSpPr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049CEAA5-68E5-4574-9C7C-2761256D0569}"/>
                </a:ext>
              </a:extLst>
            </p:cNvPr>
            <p:cNvCxnSpPr/>
            <p:nvPr/>
          </p:nvCxnSpPr>
          <p:spPr>
            <a:xfrm>
              <a:off x="9062357" y="29141"/>
              <a:ext cx="0" cy="395402"/>
            </a:xfrm>
            <a:prstGeom prst="line">
              <a:avLst/>
            </a:prstGeom>
            <a:ln w="571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1C5D6115-F603-4835-864A-5E121CB32037}"/>
                </a:ext>
              </a:extLst>
            </p:cNvPr>
            <p:cNvCxnSpPr>
              <a:cxnSpLocks/>
            </p:cNvCxnSpPr>
            <p:nvPr/>
          </p:nvCxnSpPr>
          <p:spPr>
            <a:xfrm>
              <a:off x="9062357" y="444556"/>
              <a:ext cx="459981" cy="0"/>
            </a:xfrm>
            <a:prstGeom prst="line">
              <a:avLst/>
            </a:prstGeom>
            <a:ln w="571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20732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10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0"/>
                            </p:stCondLst>
                            <p:childTnLst>
                              <p:par>
                                <p:cTn id="16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8000"/>
                            </p:stCondLst>
                            <p:childTnLst>
                              <p:par>
                                <p:cTn id="20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3" grpId="0" animBg="1"/>
      <p:bldP spid="13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picture containing scissors&#10;&#10;Description automatically generated">
            <a:extLst>
              <a:ext uri="{FF2B5EF4-FFF2-40B4-BE49-F238E27FC236}">
                <a16:creationId xmlns:a16="http://schemas.microsoft.com/office/drawing/2014/main" id="{7179037B-5A9C-46B8-8E3A-F1041FE2C9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2153" y="288112"/>
            <a:ext cx="4540800" cy="6054401"/>
          </a:xfrm>
          <a:prstGeom prst="rect">
            <a:avLst/>
          </a:prstGeom>
          <a:noFill/>
        </p:spPr>
      </p:pic>
      <p:pic>
        <p:nvPicPr>
          <p:cNvPr id="4" name="Picture 3" descr="A pair of scissors&#10;&#10;Description automatically generated">
            <a:extLst>
              <a:ext uri="{FF2B5EF4-FFF2-40B4-BE49-F238E27FC236}">
                <a16:creationId xmlns:a16="http://schemas.microsoft.com/office/drawing/2014/main" id="{51E64B01-BBE8-41DA-AE6B-90007BBD24D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427"/>
          <a:stretch/>
        </p:blipFill>
        <p:spPr>
          <a:xfrm rot="3455521">
            <a:off x="6945025" y="1092340"/>
            <a:ext cx="3816751" cy="4433066"/>
          </a:xfrm>
          <a:prstGeom prst="rect">
            <a:avLst/>
          </a:prstGeom>
          <a:solidFill>
            <a:srgbClr val="00B0F0"/>
          </a:solidFill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08B2C75-D93C-4453-B54C-5518961AB92D}"/>
              </a:ext>
            </a:extLst>
          </p:cNvPr>
          <p:cNvSpPr txBox="1"/>
          <p:nvPr/>
        </p:nvSpPr>
        <p:spPr>
          <a:xfrm>
            <a:off x="294468" y="5741614"/>
            <a:ext cx="118975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/>
              <a:t>How can you compare the two angles if you cannot bring the scissors together?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F56A2B31-6D8B-4428-9CA8-5F42A1C33537}"/>
              </a:ext>
            </a:extLst>
          </p:cNvPr>
          <p:cNvGrpSpPr/>
          <p:nvPr/>
        </p:nvGrpSpPr>
        <p:grpSpPr>
          <a:xfrm>
            <a:off x="1459622" y="2216258"/>
            <a:ext cx="1565328" cy="2154263"/>
            <a:chOff x="1131376" y="2216258"/>
            <a:chExt cx="1565328" cy="2154263"/>
          </a:xfrm>
        </p:grpSpPr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BD975E8A-E74D-483F-839D-DB1F17998872}"/>
                </a:ext>
              </a:extLst>
            </p:cNvPr>
            <p:cNvCxnSpPr/>
            <p:nvPr/>
          </p:nvCxnSpPr>
          <p:spPr>
            <a:xfrm flipH="1">
              <a:off x="1131376" y="3346308"/>
              <a:ext cx="1565328" cy="102421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8D65EE78-1FD5-4792-B775-FE6636F83CA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131376" y="2216258"/>
              <a:ext cx="1565328" cy="113005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C64DA5B4-83CF-46C8-B0BB-73072C46B920}"/>
              </a:ext>
            </a:extLst>
          </p:cNvPr>
          <p:cNvGrpSpPr/>
          <p:nvPr/>
        </p:nvGrpSpPr>
        <p:grpSpPr>
          <a:xfrm>
            <a:off x="7012634" y="1213753"/>
            <a:ext cx="2751297" cy="1847604"/>
            <a:chOff x="7074627" y="1332854"/>
            <a:chExt cx="2751297" cy="1847604"/>
          </a:xfrm>
        </p:grpSpPr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3350ED30-0B4F-43BC-84A9-81572634741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074627" y="2578577"/>
              <a:ext cx="1771160" cy="601879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0AE75025-3A8A-4E84-A1A2-0C07337C813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845786" y="1332854"/>
              <a:ext cx="980138" cy="184760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9" name="Picture 18" descr="A picture containing measuring stick, object, device&#10;&#10;Description automatically generated">
            <a:extLst>
              <a:ext uri="{FF2B5EF4-FFF2-40B4-BE49-F238E27FC236}">
                <a16:creationId xmlns:a16="http://schemas.microsoft.com/office/drawing/2014/main" id="{4BD4F47A-4244-4C54-8429-8FD3E012EB5A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614913">
            <a:off x="-753596" y="568506"/>
            <a:ext cx="6096000" cy="3267075"/>
          </a:xfrm>
          <a:prstGeom prst="rect">
            <a:avLst/>
          </a:prstGeom>
        </p:spPr>
      </p:pic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AE41EB67-4C2E-49B4-8ABA-89E6075773BD}"/>
              </a:ext>
            </a:extLst>
          </p:cNvPr>
          <p:cNvSpPr/>
          <p:nvPr/>
        </p:nvSpPr>
        <p:spPr>
          <a:xfrm>
            <a:off x="852745" y="2117065"/>
            <a:ext cx="347053" cy="2431489"/>
          </a:xfrm>
          <a:custGeom>
            <a:avLst/>
            <a:gdLst>
              <a:gd name="connsiteX0" fmla="*/ 319563 w 347053"/>
              <a:gd name="connsiteY0" fmla="*/ 2431489 h 2431489"/>
              <a:gd name="connsiteX1" fmla="*/ 167163 w 347053"/>
              <a:gd name="connsiteY1" fmla="*/ 2150135 h 2431489"/>
              <a:gd name="connsiteX2" fmla="*/ 49932 w 347053"/>
              <a:gd name="connsiteY2" fmla="*/ 1728104 h 2431489"/>
              <a:gd name="connsiteX3" fmla="*/ 3039 w 347053"/>
              <a:gd name="connsiteY3" fmla="*/ 1352966 h 2431489"/>
              <a:gd name="connsiteX4" fmla="*/ 14763 w 347053"/>
              <a:gd name="connsiteY4" fmla="*/ 1001273 h 2431489"/>
              <a:gd name="connsiteX5" fmla="*/ 96824 w 347053"/>
              <a:gd name="connsiteY5" fmla="*/ 590966 h 2431489"/>
              <a:gd name="connsiteX6" fmla="*/ 249224 w 347053"/>
              <a:gd name="connsiteY6" fmla="*/ 227550 h 2431489"/>
              <a:gd name="connsiteX7" fmla="*/ 343009 w 347053"/>
              <a:gd name="connsiteY7" fmla="*/ 16535 h 2431489"/>
              <a:gd name="connsiteX8" fmla="*/ 331286 w 347053"/>
              <a:gd name="connsiteY8" fmla="*/ 16535 h 2431489"/>
              <a:gd name="connsiteX9" fmla="*/ 343009 w 347053"/>
              <a:gd name="connsiteY9" fmla="*/ 39981 h 24314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47053" h="2431489">
                <a:moveTo>
                  <a:pt x="319563" y="2431489"/>
                </a:moveTo>
                <a:cubicBezTo>
                  <a:pt x="265832" y="2349427"/>
                  <a:pt x="212101" y="2267366"/>
                  <a:pt x="167163" y="2150135"/>
                </a:cubicBezTo>
                <a:cubicBezTo>
                  <a:pt x="122225" y="2032904"/>
                  <a:pt x="77286" y="1860965"/>
                  <a:pt x="49932" y="1728104"/>
                </a:cubicBezTo>
                <a:cubicBezTo>
                  <a:pt x="22578" y="1595243"/>
                  <a:pt x="8901" y="1474105"/>
                  <a:pt x="3039" y="1352966"/>
                </a:cubicBezTo>
                <a:cubicBezTo>
                  <a:pt x="-2823" y="1231827"/>
                  <a:pt x="-868" y="1128273"/>
                  <a:pt x="14763" y="1001273"/>
                </a:cubicBezTo>
                <a:cubicBezTo>
                  <a:pt x="30394" y="874273"/>
                  <a:pt x="57747" y="719920"/>
                  <a:pt x="96824" y="590966"/>
                </a:cubicBezTo>
                <a:cubicBezTo>
                  <a:pt x="135901" y="462012"/>
                  <a:pt x="208193" y="323288"/>
                  <a:pt x="249224" y="227550"/>
                </a:cubicBezTo>
                <a:cubicBezTo>
                  <a:pt x="290255" y="131811"/>
                  <a:pt x="343009" y="16535"/>
                  <a:pt x="343009" y="16535"/>
                </a:cubicBezTo>
                <a:cubicBezTo>
                  <a:pt x="356686" y="-18634"/>
                  <a:pt x="331286" y="12627"/>
                  <a:pt x="331286" y="16535"/>
                </a:cubicBezTo>
                <a:cubicBezTo>
                  <a:pt x="331286" y="20443"/>
                  <a:pt x="337147" y="30212"/>
                  <a:pt x="343009" y="39981"/>
                </a:cubicBezTo>
              </a:path>
            </a:pathLst>
          </a:custGeom>
          <a:noFill/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F28A2A2-B7B6-41F7-84D9-77B723F34A28}"/>
              </a:ext>
            </a:extLst>
          </p:cNvPr>
          <p:cNvSpPr txBox="1"/>
          <p:nvPr/>
        </p:nvSpPr>
        <p:spPr>
          <a:xfrm>
            <a:off x="0" y="1151191"/>
            <a:ext cx="9043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/>
              <a:t>69⁰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44E51082-D08C-4A25-8140-46D3004E3000}"/>
              </a:ext>
            </a:extLst>
          </p:cNvPr>
          <p:cNvCxnSpPr>
            <a:cxnSpLocks/>
          </p:cNvCxnSpPr>
          <p:nvPr/>
        </p:nvCxnSpPr>
        <p:spPr>
          <a:xfrm flipH="1" flipV="1">
            <a:off x="575310" y="1573530"/>
            <a:ext cx="2449640" cy="177277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Picture 24" descr="A picture containing measuring stick, object, device&#10;&#10;Description automatically generated">
            <a:extLst>
              <a:ext uri="{FF2B5EF4-FFF2-40B4-BE49-F238E27FC236}">
                <a16:creationId xmlns:a16="http://schemas.microsoft.com/office/drawing/2014/main" id="{A18FFCF0-124C-4450-9911-A8E9FFAB7EDE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11239">
            <a:off x="6164678" y="111057"/>
            <a:ext cx="6096000" cy="3267075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3FA59E2F-1FFA-4FEA-B462-86789521E086}"/>
              </a:ext>
            </a:extLst>
          </p:cNvPr>
          <p:cNvSpPr txBox="1"/>
          <p:nvPr/>
        </p:nvSpPr>
        <p:spPr>
          <a:xfrm>
            <a:off x="10267082" y="0"/>
            <a:ext cx="11415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/>
              <a:t>100⁰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7EB394A8-CE77-404C-A6B8-23AD30DF7C7D}"/>
              </a:ext>
            </a:extLst>
          </p:cNvPr>
          <p:cNvCxnSpPr>
            <a:cxnSpLocks/>
          </p:cNvCxnSpPr>
          <p:nvPr/>
        </p:nvCxnSpPr>
        <p:spPr>
          <a:xfrm flipV="1">
            <a:off x="8782283" y="288112"/>
            <a:ext cx="1488618" cy="277324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F6988862-52E9-4942-8A59-A3A45914689D}"/>
              </a:ext>
            </a:extLst>
          </p:cNvPr>
          <p:cNvSpPr/>
          <p:nvPr/>
        </p:nvSpPr>
        <p:spPr>
          <a:xfrm>
            <a:off x="6631635" y="827310"/>
            <a:ext cx="3213279" cy="1520289"/>
          </a:xfrm>
          <a:custGeom>
            <a:avLst/>
            <a:gdLst>
              <a:gd name="connsiteX0" fmla="*/ 0 w 3213279"/>
              <a:gd name="connsiteY0" fmla="*/ 1520289 h 1520289"/>
              <a:gd name="connsiteX1" fmla="*/ 148107 w 3213279"/>
              <a:gd name="connsiteY1" fmla="*/ 1159680 h 1520289"/>
              <a:gd name="connsiteX2" fmla="*/ 367048 w 3213279"/>
              <a:gd name="connsiteY2" fmla="*/ 831269 h 1520289"/>
              <a:gd name="connsiteX3" fmla="*/ 631065 w 3213279"/>
              <a:gd name="connsiteY3" fmla="*/ 554373 h 1520289"/>
              <a:gd name="connsiteX4" fmla="*/ 946597 w 3213279"/>
              <a:gd name="connsiteY4" fmla="*/ 328993 h 1520289"/>
              <a:gd name="connsiteX5" fmla="*/ 1300766 w 3213279"/>
              <a:gd name="connsiteY5" fmla="*/ 148689 h 1520289"/>
              <a:gd name="connsiteX6" fmla="*/ 1700011 w 3213279"/>
              <a:gd name="connsiteY6" fmla="*/ 32779 h 1520289"/>
              <a:gd name="connsiteX7" fmla="*/ 2099256 w 3213279"/>
              <a:gd name="connsiteY7" fmla="*/ 582 h 1520289"/>
              <a:gd name="connsiteX8" fmla="*/ 2492062 w 3213279"/>
              <a:gd name="connsiteY8" fmla="*/ 19900 h 1520289"/>
              <a:gd name="connsiteX9" fmla="*/ 2833352 w 3213279"/>
              <a:gd name="connsiteY9" fmla="*/ 110052 h 1520289"/>
              <a:gd name="connsiteX10" fmla="*/ 3213279 w 3213279"/>
              <a:gd name="connsiteY10" fmla="*/ 277478 h 15202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213279" h="1520289">
                <a:moveTo>
                  <a:pt x="0" y="1520289"/>
                </a:moveTo>
                <a:cubicBezTo>
                  <a:pt x="43466" y="1397403"/>
                  <a:pt x="86932" y="1274517"/>
                  <a:pt x="148107" y="1159680"/>
                </a:cubicBezTo>
                <a:cubicBezTo>
                  <a:pt x="209282" y="1044843"/>
                  <a:pt x="286555" y="932153"/>
                  <a:pt x="367048" y="831269"/>
                </a:cubicBezTo>
                <a:cubicBezTo>
                  <a:pt x="447541" y="730385"/>
                  <a:pt x="534474" y="638086"/>
                  <a:pt x="631065" y="554373"/>
                </a:cubicBezTo>
                <a:cubicBezTo>
                  <a:pt x="727656" y="470660"/>
                  <a:pt x="834980" y="396607"/>
                  <a:pt x="946597" y="328993"/>
                </a:cubicBezTo>
                <a:cubicBezTo>
                  <a:pt x="1058214" y="261379"/>
                  <a:pt x="1175197" y="198058"/>
                  <a:pt x="1300766" y="148689"/>
                </a:cubicBezTo>
                <a:cubicBezTo>
                  <a:pt x="1426335" y="99320"/>
                  <a:pt x="1566930" y="57463"/>
                  <a:pt x="1700011" y="32779"/>
                </a:cubicBezTo>
                <a:cubicBezTo>
                  <a:pt x="1833092" y="8095"/>
                  <a:pt x="1967248" y="2728"/>
                  <a:pt x="2099256" y="582"/>
                </a:cubicBezTo>
                <a:cubicBezTo>
                  <a:pt x="2231264" y="-1564"/>
                  <a:pt x="2369713" y="1655"/>
                  <a:pt x="2492062" y="19900"/>
                </a:cubicBezTo>
                <a:cubicBezTo>
                  <a:pt x="2614411" y="38145"/>
                  <a:pt x="2713149" y="67122"/>
                  <a:pt x="2833352" y="110052"/>
                </a:cubicBezTo>
                <a:cubicBezTo>
                  <a:pt x="2953555" y="152982"/>
                  <a:pt x="3083417" y="215230"/>
                  <a:pt x="3213279" y="277478"/>
                </a:cubicBezTo>
              </a:path>
            </a:pathLst>
          </a:custGeom>
          <a:noFill/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64695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5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/>
      <p:bldP spid="26" grpId="0"/>
      <p:bldP spid="3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50C8DEC-847D-46B7-BDA1-DD632F6B65EA}"/>
              </a:ext>
            </a:extLst>
          </p:cNvPr>
          <p:cNvSpPr txBox="1"/>
          <p:nvPr/>
        </p:nvSpPr>
        <p:spPr>
          <a:xfrm>
            <a:off x="365760" y="492369"/>
            <a:ext cx="111838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/>
              <a:t>How many degrees is each angle you see?</a:t>
            </a:r>
          </a:p>
          <a:p>
            <a:r>
              <a:rPr lang="en-NZ" sz="3600" dirty="0"/>
              <a:t>How do you know?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AD0DCF40-8597-4F32-8929-872BC9693815}"/>
              </a:ext>
            </a:extLst>
          </p:cNvPr>
          <p:cNvGrpSpPr/>
          <p:nvPr/>
        </p:nvGrpSpPr>
        <p:grpSpPr>
          <a:xfrm>
            <a:off x="2851053" y="1546632"/>
            <a:ext cx="6489895" cy="5105610"/>
            <a:chOff x="2851053" y="1546632"/>
            <a:chExt cx="6489895" cy="5105610"/>
          </a:xfrm>
        </p:grpSpPr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2590BFA0-AC03-460F-928B-EBE4C250C3D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235339" y="5253804"/>
              <a:ext cx="5105609" cy="1398438"/>
            </a:xfrm>
            <a:prstGeom prst="straightConnector1">
              <a:avLst/>
            </a:prstGeom>
            <a:ln w="76200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90FF3D52-FF19-4B41-9F5A-474CB045A113}"/>
                </a:ext>
              </a:extLst>
            </p:cNvPr>
            <p:cNvCxnSpPr>
              <a:cxnSpLocks/>
            </p:cNvCxnSpPr>
            <p:nvPr/>
          </p:nvCxnSpPr>
          <p:spPr>
            <a:xfrm rot="16200000" flipV="1">
              <a:off x="997467" y="3400218"/>
              <a:ext cx="5105609" cy="1398438"/>
            </a:xfrm>
            <a:prstGeom prst="straightConnector1">
              <a:avLst/>
            </a:prstGeom>
            <a:ln w="76200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3BD017A5-9F0D-4D3E-BDCC-2F664324454F}"/>
              </a:ext>
            </a:extLst>
          </p:cNvPr>
          <p:cNvSpPr/>
          <p:nvPr/>
        </p:nvSpPr>
        <p:spPr>
          <a:xfrm>
            <a:off x="4107766" y="5922269"/>
            <a:ext cx="914400" cy="492599"/>
          </a:xfrm>
          <a:custGeom>
            <a:avLst/>
            <a:gdLst>
              <a:gd name="connsiteX0" fmla="*/ 914400 w 914400"/>
              <a:gd name="connsiteY0" fmla="*/ 492599 h 492599"/>
              <a:gd name="connsiteX1" fmla="*/ 773723 w 914400"/>
              <a:gd name="connsiteY1" fmla="*/ 239380 h 492599"/>
              <a:gd name="connsiteX2" fmla="*/ 604911 w 914400"/>
              <a:gd name="connsiteY2" fmla="*/ 112771 h 492599"/>
              <a:gd name="connsiteX3" fmla="*/ 393896 w 914400"/>
              <a:gd name="connsiteY3" fmla="*/ 28365 h 492599"/>
              <a:gd name="connsiteX4" fmla="*/ 140677 w 914400"/>
              <a:gd name="connsiteY4" fmla="*/ 229 h 492599"/>
              <a:gd name="connsiteX5" fmla="*/ 0 w 914400"/>
              <a:gd name="connsiteY5" fmla="*/ 14297 h 492599"/>
              <a:gd name="connsiteX6" fmla="*/ 0 w 914400"/>
              <a:gd name="connsiteY6" fmla="*/ 14297 h 4925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0" h="492599">
                <a:moveTo>
                  <a:pt x="914400" y="492599"/>
                </a:moveTo>
                <a:cubicBezTo>
                  <a:pt x="869852" y="397642"/>
                  <a:pt x="825304" y="302685"/>
                  <a:pt x="773723" y="239380"/>
                </a:cubicBezTo>
                <a:cubicBezTo>
                  <a:pt x="722142" y="176075"/>
                  <a:pt x="668215" y="147940"/>
                  <a:pt x="604911" y="112771"/>
                </a:cubicBezTo>
                <a:cubicBezTo>
                  <a:pt x="541607" y="77602"/>
                  <a:pt x="471268" y="47122"/>
                  <a:pt x="393896" y="28365"/>
                </a:cubicBezTo>
                <a:cubicBezTo>
                  <a:pt x="316524" y="9608"/>
                  <a:pt x="206326" y="2574"/>
                  <a:pt x="140677" y="229"/>
                </a:cubicBezTo>
                <a:cubicBezTo>
                  <a:pt x="75028" y="-2116"/>
                  <a:pt x="0" y="14297"/>
                  <a:pt x="0" y="14297"/>
                </a:cubicBezTo>
                <a:lnTo>
                  <a:pt x="0" y="14297"/>
                </a:lnTo>
              </a:path>
            </a:pathLst>
          </a:custGeom>
          <a:noFill/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616295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590BFA0-AC03-460F-928B-EBE4C250C3DD}"/>
              </a:ext>
            </a:extLst>
          </p:cNvPr>
          <p:cNvCxnSpPr>
            <a:cxnSpLocks/>
          </p:cNvCxnSpPr>
          <p:nvPr/>
        </p:nvCxnSpPr>
        <p:spPr>
          <a:xfrm rot="2700000" flipV="1">
            <a:off x="6334234" y="1407043"/>
            <a:ext cx="0" cy="5289916"/>
          </a:xfrm>
          <a:prstGeom prst="straightConnector1">
            <a:avLst/>
          </a:prstGeom>
          <a:ln w="762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0FF3D52-FF19-4B41-9F5A-474CB045A113}"/>
              </a:ext>
            </a:extLst>
          </p:cNvPr>
          <p:cNvCxnSpPr>
            <a:cxnSpLocks/>
          </p:cNvCxnSpPr>
          <p:nvPr/>
        </p:nvCxnSpPr>
        <p:spPr>
          <a:xfrm rot="17121364" flipV="1">
            <a:off x="1911163" y="2611472"/>
            <a:ext cx="5105609" cy="1398438"/>
          </a:xfrm>
          <a:prstGeom prst="straightConnector1">
            <a:avLst/>
          </a:prstGeom>
          <a:ln w="762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3BD017A5-9F0D-4D3E-BDCC-2F664324454F}"/>
              </a:ext>
            </a:extLst>
          </p:cNvPr>
          <p:cNvSpPr/>
          <p:nvPr/>
        </p:nvSpPr>
        <p:spPr>
          <a:xfrm>
            <a:off x="4463966" y="4441812"/>
            <a:ext cx="914400" cy="492599"/>
          </a:xfrm>
          <a:custGeom>
            <a:avLst/>
            <a:gdLst>
              <a:gd name="connsiteX0" fmla="*/ 914400 w 914400"/>
              <a:gd name="connsiteY0" fmla="*/ 492599 h 492599"/>
              <a:gd name="connsiteX1" fmla="*/ 773723 w 914400"/>
              <a:gd name="connsiteY1" fmla="*/ 239380 h 492599"/>
              <a:gd name="connsiteX2" fmla="*/ 604911 w 914400"/>
              <a:gd name="connsiteY2" fmla="*/ 112771 h 492599"/>
              <a:gd name="connsiteX3" fmla="*/ 393896 w 914400"/>
              <a:gd name="connsiteY3" fmla="*/ 28365 h 492599"/>
              <a:gd name="connsiteX4" fmla="*/ 140677 w 914400"/>
              <a:gd name="connsiteY4" fmla="*/ 229 h 492599"/>
              <a:gd name="connsiteX5" fmla="*/ 0 w 914400"/>
              <a:gd name="connsiteY5" fmla="*/ 14297 h 492599"/>
              <a:gd name="connsiteX6" fmla="*/ 0 w 914400"/>
              <a:gd name="connsiteY6" fmla="*/ 14297 h 4925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0" h="492599">
                <a:moveTo>
                  <a:pt x="914400" y="492599"/>
                </a:moveTo>
                <a:cubicBezTo>
                  <a:pt x="869852" y="397642"/>
                  <a:pt x="825304" y="302685"/>
                  <a:pt x="773723" y="239380"/>
                </a:cubicBezTo>
                <a:cubicBezTo>
                  <a:pt x="722142" y="176075"/>
                  <a:pt x="668215" y="147940"/>
                  <a:pt x="604911" y="112771"/>
                </a:cubicBezTo>
                <a:cubicBezTo>
                  <a:pt x="541607" y="77602"/>
                  <a:pt x="471268" y="47122"/>
                  <a:pt x="393896" y="28365"/>
                </a:cubicBezTo>
                <a:cubicBezTo>
                  <a:pt x="316524" y="9608"/>
                  <a:pt x="206326" y="2574"/>
                  <a:pt x="140677" y="229"/>
                </a:cubicBezTo>
                <a:cubicBezTo>
                  <a:pt x="75028" y="-2116"/>
                  <a:pt x="0" y="14297"/>
                  <a:pt x="0" y="14297"/>
                </a:cubicBezTo>
                <a:lnTo>
                  <a:pt x="0" y="14297"/>
                </a:lnTo>
              </a:path>
            </a:pathLst>
          </a:custGeom>
          <a:noFill/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003820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590BFA0-AC03-460F-928B-EBE4C250C3DD}"/>
              </a:ext>
            </a:extLst>
          </p:cNvPr>
          <p:cNvCxnSpPr>
            <a:cxnSpLocks/>
          </p:cNvCxnSpPr>
          <p:nvPr/>
        </p:nvCxnSpPr>
        <p:spPr>
          <a:xfrm flipH="1" flipV="1">
            <a:off x="789569" y="1772449"/>
            <a:ext cx="4588797" cy="1656551"/>
          </a:xfrm>
          <a:prstGeom prst="straightConnector1">
            <a:avLst/>
          </a:prstGeom>
          <a:ln w="762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051CDAD-3347-453D-B9F4-D55A9762AA88}"/>
              </a:ext>
            </a:extLst>
          </p:cNvPr>
          <p:cNvCxnSpPr>
            <a:cxnSpLocks/>
          </p:cNvCxnSpPr>
          <p:nvPr/>
        </p:nvCxnSpPr>
        <p:spPr>
          <a:xfrm rot="10800000" flipH="1" flipV="1">
            <a:off x="5363852" y="3429000"/>
            <a:ext cx="4588797" cy="1656551"/>
          </a:xfrm>
          <a:prstGeom prst="straightConnector1">
            <a:avLst/>
          </a:prstGeom>
          <a:ln w="762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6F97F3EC-6DB7-4C1B-8505-5765037973E7}"/>
              </a:ext>
            </a:extLst>
          </p:cNvPr>
          <p:cNvSpPr/>
          <p:nvPr/>
        </p:nvSpPr>
        <p:spPr>
          <a:xfrm>
            <a:off x="4920343" y="2958297"/>
            <a:ext cx="950047" cy="612217"/>
          </a:xfrm>
          <a:custGeom>
            <a:avLst/>
            <a:gdLst>
              <a:gd name="connsiteX0" fmla="*/ 0 w 950047"/>
              <a:gd name="connsiteY0" fmla="*/ 278389 h 612217"/>
              <a:gd name="connsiteX1" fmla="*/ 145143 w 950047"/>
              <a:gd name="connsiteY1" fmla="*/ 75189 h 612217"/>
              <a:gd name="connsiteX2" fmla="*/ 435428 w 950047"/>
              <a:gd name="connsiteY2" fmla="*/ 2617 h 612217"/>
              <a:gd name="connsiteX3" fmla="*/ 653143 w 950047"/>
              <a:gd name="connsiteY3" fmla="*/ 31646 h 612217"/>
              <a:gd name="connsiteX4" fmla="*/ 870857 w 950047"/>
              <a:gd name="connsiteY4" fmla="*/ 176789 h 612217"/>
              <a:gd name="connsiteX5" fmla="*/ 943428 w 950047"/>
              <a:gd name="connsiteY5" fmla="*/ 438046 h 612217"/>
              <a:gd name="connsiteX6" fmla="*/ 943428 w 950047"/>
              <a:gd name="connsiteY6" fmla="*/ 539646 h 612217"/>
              <a:gd name="connsiteX7" fmla="*/ 914400 w 950047"/>
              <a:gd name="connsiteY7" fmla="*/ 612217 h 6122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50047" h="612217">
                <a:moveTo>
                  <a:pt x="0" y="278389"/>
                </a:moveTo>
                <a:cubicBezTo>
                  <a:pt x="36286" y="199770"/>
                  <a:pt x="72572" y="121151"/>
                  <a:pt x="145143" y="75189"/>
                </a:cubicBezTo>
                <a:cubicBezTo>
                  <a:pt x="217714" y="29227"/>
                  <a:pt x="350761" y="9874"/>
                  <a:pt x="435428" y="2617"/>
                </a:cubicBezTo>
                <a:cubicBezTo>
                  <a:pt x="520095" y="-4640"/>
                  <a:pt x="580572" y="2617"/>
                  <a:pt x="653143" y="31646"/>
                </a:cubicBezTo>
                <a:cubicBezTo>
                  <a:pt x="725715" y="60675"/>
                  <a:pt x="822476" y="109056"/>
                  <a:pt x="870857" y="176789"/>
                </a:cubicBezTo>
                <a:cubicBezTo>
                  <a:pt x="919238" y="244522"/>
                  <a:pt x="931333" y="377570"/>
                  <a:pt x="943428" y="438046"/>
                </a:cubicBezTo>
                <a:cubicBezTo>
                  <a:pt x="955523" y="498522"/>
                  <a:pt x="948266" y="510618"/>
                  <a:pt x="943428" y="539646"/>
                </a:cubicBezTo>
                <a:cubicBezTo>
                  <a:pt x="938590" y="568675"/>
                  <a:pt x="926495" y="590446"/>
                  <a:pt x="914400" y="612217"/>
                </a:cubicBezTo>
              </a:path>
            </a:pathLst>
          </a:custGeom>
          <a:noFill/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145983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BEB6F310-3706-4155-A1A8-9F2834448E97}"/>
              </a:ext>
            </a:extLst>
          </p:cNvPr>
          <p:cNvGrpSpPr/>
          <p:nvPr/>
        </p:nvGrpSpPr>
        <p:grpSpPr>
          <a:xfrm>
            <a:off x="4026331" y="1889008"/>
            <a:ext cx="5105609" cy="5105609"/>
            <a:chOff x="4026331" y="1889008"/>
            <a:chExt cx="5105609" cy="5105609"/>
          </a:xfrm>
        </p:grpSpPr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90FF3D52-FF19-4B41-9F5A-474CB045A113}"/>
                </a:ext>
              </a:extLst>
            </p:cNvPr>
            <p:cNvCxnSpPr>
              <a:cxnSpLocks/>
            </p:cNvCxnSpPr>
            <p:nvPr/>
          </p:nvCxnSpPr>
          <p:spPr>
            <a:xfrm rot="921364" flipV="1">
              <a:off x="4026331" y="1900271"/>
              <a:ext cx="5105609" cy="1398438"/>
            </a:xfrm>
            <a:prstGeom prst="straightConnector1">
              <a:avLst/>
            </a:prstGeom>
            <a:ln w="76200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06AA3D4B-CE5B-4DD5-8F7A-E8877F076554}"/>
                </a:ext>
              </a:extLst>
            </p:cNvPr>
            <p:cNvCxnSpPr>
              <a:cxnSpLocks/>
            </p:cNvCxnSpPr>
            <p:nvPr/>
          </p:nvCxnSpPr>
          <p:spPr>
            <a:xfrm rot="3600000" flipV="1">
              <a:off x="3261444" y="3742594"/>
              <a:ext cx="5105609" cy="1398438"/>
            </a:xfrm>
            <a:prstGeom prst="straightConnector1">
              <a:avLst/>
            </a:prstGeom>
            <a:ln w="76200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" name="Freeform: Shape 2">
              <a:extLst>
                <a:ext uri="{FF2B5EF4-FFF2-40B4-BE49-F238E27FC236}">
                  <a16:creationId xmlns:a16="http://schemas.microsoft.com/office/drawing/2014/main" id="{5F0C9A53-FBDF-4DFD-BBE0-7C7E240D219A}"/>
                </a:ext>
              </a:extLst>
            </p:cNvPr>
            <p:cNvSpPr/>
            <p:nvPr/>
          </p:nvSpPr>
          <p:spPr>
            <a:xfrm>
              <a:off x="4589407" y="2657546"/>
              <a:ext cx="218338" cy="551542"/>
            </a:xfrm>
            <a:custGeom>
              <a:avLst/>
              <a:gdLst>
                <a:gd name="connsiteX0" fmla="*/ 217714 w 218338"/>
                <a:gd name="connsiteY0" fmla="*/ 0 h 551542"/>
                <a:gd name="connsiteX1" fmla="*/ 203200 w 218338"/>
                <a:gd name="connsiteY1" fmla="*/ 275771 h 551542"/>
                <a:gd name="connsiteX2" fmla="*/ 116114 w 218338"/>
                <a:gd name="connsiteY2" fmla="*/ 435428 h 551542"/>
                <a:gd name="connsiteX3" fmla="*/ 0 w 218338"/>
                <a:gd name="connsiteY3" fmla="*/ 551542 h 551542"/>
                <a:gd name="connsiteX4" fmla="*/ 0 w 218338"/>
                <a:gd name="connsiteY4" fmla="*/ 551542 h 551542"/>
                <a:gd name="connsiteX5" fmla="*/ 0 w 218338"/>
                <a:gd name="connsiteY5" fmla="*/ 551542 h 5515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8338" h="551542">
                  <a:moveTo>
                    <a:pt x="217714" y="0"/>
                  </a:moveTo>
                  <a:cubicBezTo>
                    <a:pt x="218923" y="101600"/>
                    <a:pt x="220133" y="203200"/>
                    <a:pt x="203200" y="275771"/>
                  </a:cubicBezTo>
                  <a:cubicBezTo>
                    <a:pt x="186267" y="348342"/>
                    <a:pt x="149981" y="389466"/>
                    <a:pt x="116114" y="435428"/>
                  </a:cubicBezTo>
                  <a:cubicBezTo>
                    <a:pt x="82247" y="481390"/>
                    <a:pt x="0" y="551542"/>
                    <a:pt x="0" y="551542"/>
                  </a:cubicBezTo>
                  <a:lnTo>
                    <a:pt x="0" y="551542"/>
                  </a:lnTo>
                  <a:lnTo>
                    <a:pt x="0" y="551542"/>
                  </a:lnTo>
                </a:path>
              </a:pathLst>
            </a:custGeom>
            <a:noFill/>
            <a:ln w="57150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</p:spTree>
    <p:extLst>
      <p:ext uri="{BB962C8B-B14F-4D97-AF65-F5344CB8AC3E}">
        <p14:creationId xmlns:p14="http://schemas.microsoft.com/office/powerpoint/2010/main" val="3509849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green field&#10;&#10;Description automatically generated">
            <a:extLst>
              <a:ext uri="{FF2B5EF4-FFF2-40B4-BE49-F238E27FC236}">
                <a16:creationId xmlns:a16="http://schemas.microsoft.com/office/drawing/2014/main" id="{4E390DE3-CE03-49BE-93E5-889394C608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9815" y="0"/>
            <a:ext cx="9046029" cy="6859548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B7B41439-158C-4DB8-A228-D951BBAD53D6}"/>
              </a:ext>
            </a:extLst>
          </p:cNvPr>
          <p:cNvGrpSpPr/>
          <p:nvPr/>
        </p:nvGrpSpPr>
        <p:grpSpPr>
          <a:xfrm>
            <a:off x="1926771" y="284583"/>
            <a:ext cx="4392100" cy="4320074"/>
            <a:chOff x="1926771" y="284583"/>
            <a:chExt cx="4392100" cy="4320074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A79FC161-748B-43DF-B529-E4FC1D979D3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3163857" y="284583"/>
              <a:ext cx="3155014" cy="4284045"/>
            </a:xfrm>
            <a:prstGeom prst="straightConnector1">
              <a:avLst/>
            </a:prstGeom>
            <a:ln w="57150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3C5C3671-BBE7-4CED-82FA-B5C67A5EA14A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926771" y="2122714"/>
              <a:ext cx="4376058" cy="2481943"/>
            </a:xfrm>
            <a:prstGeom prst="straightConnector1">
              <a:avLst/>
            </a:prstGeom>
            <a:ln w="57150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4346B9D3-3507-4A99-8083-E2B2B553B3EA}"/>
              </a:ext>
            </a:extLst>
          </p:cNvPr>
          <p:cNvSpPr/>
          <p:nvPr/>
        </p:nvSpPr>
        <p:spPr>
          <a:xfrm>
            <a:off x="5753878" y="4061927"/>
            <a:ext cx="192832" cy="236375"/>
          </a:xfrm>
          <a:custGeom>
            <a:avLst/>
            <a:gdLst>
              <a:gd name="connsiteX0" fmla="*/ 0 w 192832"/>
              <a:gd name="connsiteY0" fmla="*/ 236375 h 236375"/>
              <a:gd name="connsiteX1" fmla="*/ 37322 w 192832"/>
              <a:gd name="connsiteY1" fmla="*/ 149289 h 236375"/>
              <a:gd name="connsiteX2" fmla="*/ 118187 w 192832"/>
              <a:gd name="connsiteY2" fmla="*/ 49763 h 236375"/>
              <a:gd name="connsiteX3" fmla="*/ 192832 w 192832"/>
              <a:gd name="connsiteY3" fmla="*/ 0 h 236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2832" h="236375">
                <a:moveTo>
                  <a:pt x="0" y="236375"/>
                </a:moveTo>
                <a:cubicBezTo>
                  <a:pt x="8812" y="208383"/>
                  <a:pt x="17624" y="180391"/>
                  <a:pt x="37322" y="149289"/>
                </a:cubicBezTo>
                <a:cubicBezTo>
                  <a:pt x="57020" y="118187"/>
                  <a:pt x="92269" y="74645"/>
                  <a:pt x="118187" y="49763"/>
                </a:cubicBezTo>
                <a:cubicBezTo>
                  <a:pt x="144105" y="24881"/>
                  <a:pt x="168468" y="12440"/>
                  <a:pt x="192832" y="0"/>
                </a:cubicBezTo>
              </a:path>
            </a:pathLst>
          </a:custGeom>
          <a:noFill/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9C989F8A-862B-4D40-A1A5-A221E13AF82F}"/>
              </a:ext>
            </a:extLst>
          </p:cNvPr>
          <p:cNvGrpSpPr/>
          <p:nvPr/>
        </p:nvGrpSpPr>
        <p:grpSpPr>
          <a:xfrm>
            <a:off x="1916029" y="1387112"/>
            <a:ext cx="8628554" cy="3239701"/>
            <a:chOff x="1916029" y="1387112"/>
            <a:chExt cx="8628554" cy="3239701"/>
          </a:xfrm>
        </p:grpSpPr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40B555E8-02E5-4355-9354-066D8F5C68C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336967" y="1387112"/>
              <a:ext cx="4207616" cy="3239701"/>
            </a:xfrm>
            <a:prstGeom prst="straightConnector1">
              <a:avLst/>
            </a:prstGeom>
            <a:ln w="57150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C08383E9-10F1-4C4A-87F9-10CB99EACA45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916029" y="2144870"/>
              <a:ext cx="4376058" cy="2481943"/>
            </a:xfrm>
            <a:prstGeom prst="straightConnector1">
              <a:avLst/>
            </a:prstGeom>
            <a:ln w="57150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EE39EE27-D396-47EF-A727-896D0F8CEED5}"/>
              </a:ext>
            </a:extLst>
          </p:cNvPr>
          <p:cNvSpPr/>
          <p:nvPr/>
        </p:nvSpPr>
        <p:spPr>
          <a:xfrm rot="21390403">
            <a:off x="5795742" y="3937345"/>
            <a:ext cx="949831" cy="443616"/>
          </a:xfrm>
          <a:custGeom>
            <a:avLst/>
            <a:gdLst>
              <a:gd name="connsiteX0" fmla="*/ 0 w 1148195"/>
              <a:gd name="connsiteY0" fmla="*/ 324120 h 443616"/>
              <a:gd name="connsiteX1" fmla="*/ 67541 w 1148195"/>
              <a:gd name="connsiteY1" fmla="*/ 230602 h 443616"/>
              <a:gd name="connsiteX2" fmla="*/ 140277 w 1148195"/>
              <a:gd name="connsiteY2" fmla="*/ 137084 h 443616"/>
              <a:gd name="connsiteX3" fmla="*/ 207818 w 1148195"/>
              <a:gd name="connsiteY3" fmla="*/ 95520 h 443616"/>
              <a:gd name="connsiteX4" fmla="*/ 337704 w 1148195"/>
              <a:gd name="connsiteY4" fmla="*/ 27980 h 443616"/>
              <a:gd name="connsiteX5" fmla="*/ 488373 w 1148195"/>
              <a:gd name="connsiteY5" fmla="*/ 7198 h 443616"/>
              <a:gd name="connsiteX6" fmla="*/ 628650 w 1148195"/>
              <a:gd name="connsiteY6" fmla="*/ 2002 h 443616"/>
              <a:gd name="connsiteX7" fmla="*/ 774123 w 1148195"/>
              <a:gd name="connsiteY7" fmla="*/ 38370 h 443616"/>
              <a:gd name="connsiteX8" fmla="*/ 898813 w 1148195"/>
              <a:gd name="connsiteY8" fmla="*/ 95520 h 443616"/>
              <a:gd name="connsiteX9" fmla="*/ 987136 w 1148195"/>
              <a:gd name="connsiteY9" fmla="*/ 178648 h 443616"/>
              <a:gd name="connsiteX10" fmla="*/ 1080654 w 1148195"/>
              <a:gd name="connsiteY10" fmla="*/ 282557 h 443616"/>
              <a:gd name="connsiteX11" fmla="*/ 1127413 w 1148195"/>
              <a:gd name="connsiteY11" fmla="*/ 370880 h 443616"/>
              <a:gd name="connsiteX12" fmla="*/ 1148195 w 1148195"/>
              <a:gd name="connsiteY12" fmla="*/ 443616 h 4436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48195" h="443616">
                <a:moveTo>
                  <a:pt x="0" y="324120"/>
                </a:moveTo>
                <a:cubicBezTo>
                  <a:pt x="22081" y="292947"/>
                  <a:pt x="44162" y="261775"/>
                  <a:pt x="67541" y="230602"/>
                </a:cubicBezTo>
                <a:cubicBezTo>
                  <a:pt x="90920" y="199429"/>
                  <a:pt x="116898" y="159598"/>
                  <a:pt x="140277" y="137084"/>
                </a:cubicBezTo>
                <a:cubicBezTo>
                  <a:pt x="163656" y="114570"/>
                  <a:pt x="174914" y="113704"/>
                  <a:pt x="207818" y="95520"/>
                </a:cubicBezTo>
                <a:cubicBezTo>
                  <a:pt x="240722" y="77336"/>
                  <a:pt x="290945" y="42700"/>
                  <a:pt x="337704" y="27980"/>
                </a:cubicBezTo>
                <a:cubicBezTo>
                  <a:pt x="384463" y="13260"/>
                  <a:pt x="439882" y="11528"/>
                  <a:pt x="488373" y="7198"/>
                </a:cubicBezTo>
                <a:cubicBezTo>
                  <a:pt x="536864" y="2868"/>
                  <a:pt x="581025" y="-3193"/>
                  <a:pt x="628650" y="2002"/>
                </a:cubicBezTo>
                <a:cubicBezTo>
                  <a:pt x="676275" y="7197"/>
                  <a:pt x="729096" y="22784"/>
                  <a:pt x="774123" y="38370"/>
                </a:cubicBezTo>
                <a:cubicBezTo>
                  <a:pt x="819150" y="53956"/>
                  <a:pt x="863311" y="72140"/>
                  <a:pt x="898813" y="95520"/>
                </a:cubicBezTo>
                <a:cubicBezTo>
                  <a:pt x="934315" y="118900"/>
                  <a:pt x="956829" y="147475"/>
                  <a:pt x="987136" y="178648"/>
                </a:cubicBezTo>
                <a:cubicBezTo>
                  <a:pt x="1017443" y="209821"/>
                  <a:pt x="1057275" y="250518"/>
                  <a:pt x="1080654" y="282557"/>
                </a:cubicBezTo>
                <a:cubicBezTo>
                  <a:pt x="1104034" y="314596"/>
                  <a:pt x="1116156" y="344037"/>
                  <a:pt x="1127413" y="370880"/>
                </a:cubicBezTo>
                <a:cubicBezTo>
                  <a:pt x="1138670" y="397723"/>
                  <a:pt x="1143432" y="420669"/>
                  <a:pt x="1148195" y="443616"/>
                </a:cubicBezTo>
              </a:path>
            </a:pathLst>
          </a:custGeom>
          <a:noFill/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65140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erson riding a snowboard down a snow covered mountain&#10;&#10;Description automatically generated">
            <a:extLst>
              <a:ext uri="{FF2B5EF4-FFF2-40B4-BE49-F238E27FC236}">
                <a16:creationId xmlns:a16="http://schemas.microsoft.com/office/drawing/2014/main" id="{058BA49E-B7B2-4C94-A007-8D6BB18EDF9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222" b="1191"/>
          <a:stretch/>
        </p:blipFill>
        <p:spPr>
          <a:xfrm>
            <a:off x="20" y="-10421"/>
            <a:ext cx="12191980" cy="6857978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E3B45E05-90C9-4E66-9B37-416179DEBA1F}"/>
              </a:ext>
            </a:extLst>
          </p:cNvPr>
          <p:cNvGrpSpPr/>
          <p:nvPr/>
        </p:nvGrpSpPr>
        <p:grpSpPr>
          <a:xfrm>
            <a:off x="445924" y="3383799"/>
            <a:ext cx="6695317" cy="3429002"/>
            <a:chOff x="445924" y="3429000"/>
            <a:chExt cx="6695317" cy="3429002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97EB1E53-3624-454A-AE1E-9C85E27F667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45924" y="6857988"/>
              <a:ext cx="6695317" cy="14"/>
            </a:xfrm>
            <a:prstGeom prst="straightConnector1">
              <a:avLst/>
            </a:prstGeom>
            <a:ln w="57150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24DB5F84-2B5D-4ECA-825F-357A9BF145C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45924" y="3429000"/>
              <a:ext cx="5879925" cy="3428990"/>
            </a:xfrm>
            <a:prstGeom prst="straightConnector1">
              <a:avLst/>
            </a:prstGeom>
            <a:ln w="57150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8BAB9E39-3977-4C1C-84E3-68B11212D416}"/>
              </a:ext>
            </a:extLst>
          </p:cNvPr>
          <p:cNvSpPr/>
          <p:nvPr/>
        </p:nvSpPr>
        <p:spPr>
          <a:xfrm>
            <a:off x="990890" y="6480764"/>
            <a:ext cx="121688" cy="330297"/>
          </a:xfrm>
          <a:custGeom>
            <a:avLst/>
            <a:gdLst>
              <a:gd name="connsiteX0" fmla="*/ 0 w 121688"/>
              <a:gd name="connsiteY0" fmla="*/ 0 h 330297"/>
              <a:gd name="connsiteX1" fmla="*/ 55629 w 121688"/>
              <a:gd name="connsiteY1" fmla="*/ 93874 h 330297"/>
              <a:gd name="connsiteX2" fmla="*/ 83443 w 121688"/>
              <a:gd name="connsiteY2" fmla="*/ 149503 h 330297"/>
              <a:gd name="connsiteX3" fmla="*/ 104304 w 121688"/>
              <a:gd name="connsiteY3" fmla="*/ 215562 h 330297"/>
              <a:gd name="connsiteX4" fmla="*/ 114734 w 121688"/>
              <a:gd name="connsiteY4" fmla="*/ 288575 h 330297"/>
              <a:gd name="connsiteX5" fmla="*/ 121688 w 121688"/>
              <a:gd name="connsiteY5" fmla="*/ 330297 h 33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688" h="330297">
                <a:moveTo>
                  <a:pt x="0" y="0"/>
                </a:moveTo>
                <a:cubicBezTo>
                  <a:pt x="20861" y="34478"/>
                  <a:pt x="41722" y="68957"/>
                  <a:pt x="55629" y="93874"/>
                </a:cubicBezTo>
                <a:cubicBezTo>
                  <a:pt x="69536" y="118791"/>
                  <a:pt x="75331" y="129222"/>
                  <a:pt x="83443" y="149503"/>
                </a:cubicBezTo>
                <a:cubicBezTo>
                  <a:pt x="91556" y="169784"/>
                  <a:pt x="99089" y="192383"/>
                  <a:pt x="104304" y="215562"/>
                </a:cubicBezTo>
                <a:cubicBezTo>
                  <a:pt x="109519" y="238741"/>
                  <a:pt x="111837" y="269453"/>
                  <a:pt x="114734" y="288575"/>
                </a:cubicBezTo>
                <a:cubicBezTo>
                  <a:pt x="117631" y="307697"/>
                  <a:pt x="119659" y="318997"/>
                  <a:pt x="121688" y="330297"/>
                </a:cubicBezTo>
              </a:path>
            </a:pathLst>
          </a:custGeom>
          <a:noFill/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605DD275-C211-4448-A2DA-CDF29B43A15E}"/>
              </a:ext>
            </a:extLst>
          </p:cNvPr>
          <p:cNvGrpSpPr/>
          <p:nvPr/>
        </p:nvGrpSpPr>
        <p:grpSpPr>
          <a:xfrm>
            <a:off x="233193" y="2138279"/>
            <a:ext cx="2678819" cy="1430548"/>
            <a:chOff x="233193" y="2138279"/>
            <a:chExt cx="2678819" cy="1430548"/>
          </a:xfrm>
        </p:grpSpPr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A78E1BD0-7EEA-4079-BF31-63C9A8D5374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33193" y="2138279"/>
              <a:ext cx="1185060" cy="1430548"/>
            </a:xfrm>
            <a:prstGeom prst="straightConnector1">
              <a:avLst/>
            </a:prstGeom>
            <a:ln w="57150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0523379A-B1A3-48CB-9DDB-FDA4B4A6943C}"/>
                </a:ext>
              </a:extLst>
            </p:cNvPr>
            <p:cNvCxnSpPr>
              <a:cxnSpLocks/>
            </p:cNvCxnSpPr>
            <p:nvPr/>
          </p:nvCxnSpPr>
          <p:spPr>
            <a:xfrm>
              <a:off x="1418256" y="2138282"/>
              <a:ext cx="1493756" cy="858136"/>
            </a:xfrm>
            <a:prstGeom prst="straightConnector1">
              <a:avLst/>
            </a:prstGeom>
            <a:ln w="57150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05B219C6-FC7D-4EB6-A377-E9A230FB15F7}"/>
              </a:ext>
            </a:extLst>
          </p:cNvPr>
          <p:cNvSpPr/>
          <p:nvPr/>
        </p:nvSpPr>
        <p:spPr>
          <a:xfrm>
            <a:off x="1070386" y="2415092"/>
            <a:ext cx="849854" cy="270943"/>
          </a:xfrm>
          <a:custGeom>
            <a:avLst/>
            <a:gdLst>
              <a:gd name="connsiteX0" fmla="*/ 0 w 849854"/>
              <a:gd name="connsiteY0" fmla="*/ 150607 h 270943"/>
              <a:gd name="connsiteX1" fmla="*/ 123713 w 849854"/>
              <a:gd name="connsiteY1" fmla="*/ 231289 h 270943"/>
              <a:gd name="connsiteX2" fmla="*/ 268941 w 849854"/>
              <a:gd name="connsiteY2" fmla="*/ 263562 h 270943"/>
              <a:gd name="connsiteX3" fmla="*/ 403412 w 849854"/>
              <a:gd name="connsiteY3" fmla="*/ 268941 h 270943"/>
              <a:gd name="connsiteX4" fmla="*/ 559398 w 849854"/>
              <a:gd name="connsiteY4" fmla="*/ 236668 h 270943"/>
              <a:gd name="connsiteX5" fmla="*/ 699247 w 849854"/>
              <a:gd name="connsiteY5" fmla="*/ 155986 h 270943"/>
              <a:gd name="connsiteX6" fmla="*/ 785308 w 849854"/>
              <a:gd name="connsiteY6" fmla="*/ 86061 h 270943"/>
              <a:gd name="connsiteX7" fmla="*/ 849854 w 849854"/>
              <a:gd name="connsiteY7" fmla="*/ 0 h 270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49854" h="270943">
                <a:moveTo>
                  <a:pt x="0" y="150607"/>
                </a:moveTo>
                <a:cubicBezTo>
                  <a:pt x="39445" y="181535"/>
                  <a:pt x="78890" y="212463"/>
                  <a:pt x="123713" y="231289"/>
                </a:cubicBezTo>
                <a:cubicBezTo>
                  <a:pt x="168537" y="250115"/>
                  <a:pt x="222325" y="257287"/>
                  <a:pt x="268941" y="263562"/>
                </a:cubicBezTo>
                <a:cubicBezTo>
                  <a:pt x="315557" y="269837"/>
                  <a:pt x="355003" y="273423"/>
                  <a:pt x="403412" y="268941"/>
                </a:cubicBezTo>
                <a:cubicBezTo>
                  <a:pt x="451822" y="264459"/>
                  <a:pt x="510092" y="255494"/>
                  <a:pt x="559398" y="236668"/>
                </a:cubicBezTo>
                <a:cubicBezTo>
                  <a:pt x="608704" y="217842"/>
                  <a:pt x="661595" y="181087"/>
                  <a:pt x="699247" y="155986"/>
                </a:cubicBezTo>
                <a:cubicBezTo>
                  <a:pt x="736899" y="130885"/>
                  <a:pt x="760207" y="112059"/>
                  <a:pt x="785308" y="86061"/>
                </a:cubicBezTo>
                <a:cubicBezTo>
                  <a:pt x="810409" y="60063"/>
                  <a:pt x="830131" y="30031"/>
                  <a:pt x="849854" y="0"/>
                </a:cubicBezTo>
              </a:path>
            </a:pathLst>
          </a:custGeom>
          <a:noFill/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3394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wall, indoor, object, toilet&#10;&#10;Description automatically generated">
            <a:extLst>
              <a:ext uri="{FF2B5EF4-FFF2-40B4-BE49-F238E27FC236}">
                <a16:creationId xmlns:a16="http://schemas.microsoft.com/office/drawing/2014/main" id="{999E3175-BF88-469D-942B-C6B5305DC76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19" r="5785"/>
          <a:stretch/>
        </p:blipFill>
        <p:spPr>
          <a:xfrm>
            <a:off x="-1" y="1415441"/>
            <a:ext cx="12192001" cy="4045907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2C01BA6E-EA4A-4FB4-977A-675DC7A04EF8}"/>
              </a:ext>
            </a:extLst>
          </p:cNvPr>
          <p:cNvGrpSpPr/>
          <p:nvPr/>
        </p:nvGrpSpPr>
        <p:grpSpPr>
          <a:xfrm rot="8373803">
            <a:off x="3304696" y="1590047"/>
            <a:ext cx="2070139" cy="1568804"/>
            <a:chOff x="233193" y="2138279"/>
            <a:chExt cx="2070139" cy="1568804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9FB87380-DCAC-41A6-A368-E9F37D9B894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33193" y="2138279"/>
              <a:ext cx="1185060" cy="1430548"/>
            </a:xfrm>
            <a:prstGeom prst="straightConnector1">
              <a:avLst/>
            </a:prstGeom>
            <a:ln w="57150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00EB0AC3-629D-42C2-8F3B-3CF8A62EDECE}"/>
                </a:ext>
              </a:extLst>
            </p:cNvPr>
            <p:cNvCxnSpPr>
              <a:cxnSpLocks/>
            </p:cNvCxnSpPr>
            <p:nvPr/>
          </p:nvCxnSpPr>
          <p:spPr>
            <a:xfrm rot="13226197" flipH="1" flipV="1">
              <a:off x="840480" y="2464247"/>
              <a:ext cx="1462852" cy="1242836"/>
            </a:xfrm>
            <a:prstGeom prst="straightConnector1">
              <a:avLst/>
            </a:prstGeom>
            <a:ln w="57150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657A55BA-07AB-4323-9C1A-6BD4E02D9847}"/>
              </a:ext>
            </a:extLst>
          </p:cNvPr>
          <p:cNvSpPr/>
          <p:nvPr/>
        </p:nvSpPr>
        <p:spPr>
          <a:xfrm>
            <a:off x="4074980" y="2409684"/>
            <a:ext cx="1318777" cy="1318153"/>
          </a:xfrm>
          <a:custGeom>
            <a:avLst/>
            <a:gdLst>
              <a:gd name="connsiteX0" fmla="*/ 649325 w 1318777"/>
              <a:gd name="connsiteY0" fmla="*/ 0 h 1318153"/>
              <a:gd name="connsiteX1" fmla="*/ 780558 w 1318777"/>
              <a:gd name="connsiteY1" fmla="*/ 16933 h 1318153"/>
              <a:gd name="connsiteX2" fmla="*/ 882158 w 1318777"/>
              <a:gd name="connsiteY2" fmla="*/ 42333 h 1318153"/>
              <a:gd name="connsiteX3" fmla="*/ 966825 w 1318777"/>
              <a:gd name="connsiteY3" fmla="*/ 84666 h 1318153"/>
              <a:gd name="connsiteX4" fmla="*/ 1089591 w 1318777"/>
              <a:gd name="connsiteY4" fmla="*/ 156633 h 1318153"/>
              <a:gd name="connsiteX5" fmla="*/ 1182725 w 1318777"/>
              <a:gd name="connsiteY5" fmla="*/ 254000 h 1318153"/>
              <a:gd name="connsiteX6" fmla="*/ 1267391 w 1318777"/>
              <a:gd name="connsiteY6" fmla="*/ 381000 h 1318153"/>
              <a:gd name="connsiteX7" fmla="*/ 1313958 w 1318777"/>
              <a:gd name="connsiteY7" fmla="*/ 575733 h 1318153"/>
              <a:gd name="connsiteX8" fmla="*/ 1313958 w 1318777"/>
              <a:gd name="connsiteY8" fmla="*/ 770466 h 1318153"/>
              <a:gd name="connsiteX9" fmla="*/ 1284325 w 1318777"/>
              <a:gd name="connsiteY9" fmla="*/ 893233 h 1318153"/>
              <a:gd name="connsiteX10" fmla="*/ 1225058 w 1318777"/>
              <a:gd name="connsiteY10" fmla="*/ 1007533 h 1318153"/>
              <a:gd name="connsiteX11" fmla="*/ 1140391 w 1318777"/>
              <a:gd name="connsiteY11" fmla="*/ 1104900 h 1318153"/>
              <a:gd name="connsiteX12" fmla="*/ 1047258 w 1318777"/>
              <a:gd name="connsiteY12" fmla="*/ 1198033 h 1318153"/>
              <a:gd name="connsiteX13" fmla="*/ 928725 w 1318777"/>
              <a:gd name="connsiteY13" fmla="*/ 1265766 h 1318153"/>
              <a:gd name="connsiteX14" fmla="*/ 742458 w 1318777"/>
              <a:gd name="connsiteY14" fmla="*/ 1312333 h 1318153"/>
              <a:gd name="connsiteX15" fmla="*/ 564658 w 1318777"/>
              <a:gd name="connsiteY15" fmla="*/ 1312333 h 1318153"/>
              <a:gd name="connsiteX16" fmla="*/ 403791 w 1318777"/>
              <a:gd name="connsiteY16" fmla="*/ 1265766 h 1318153"/>
              <a:gd name="connsiteX17" fmla="*/ 259858 w 1318777"/>
              <a:gd name="connsiteY17" fmla="*/ 1181100 h 1318153"/>
              <a:gd name="connsiteX18" fmla="*/ 183658 w 1318777"/>
              <a:gd name="connsiteY18" fmla="*/ 1126066 h 1318153"/>
              <a:gd name="connsiteX19" fmla="*/ 52425 w 1318777"/>
              <a:gd name="connsiteY19" fmla="*/ 918633 h 1318153"/>
              <a:gd name="connsiteX20" fmla="*/ 1625 w 1318777"/>
              <a:gd name="connsiteY20" fmla="*/ 715433 h 1318153"/>
              <a:gd name="connsiteX21" fmla="*/ 18558 w 1318777"/>
              <a:gd name="connsiteY21" fmla="*/ 512233 h 1318153"/>
              <a:gd name="connsiteX22" fmla="*/ 77825 w 1318777"/>
              <a:gd name="connsiteY22" fmla="*/ 334433 h 1318153"/>
              <a:gd name="connsiteX23" fmla="*/ 141325 w 1318777"/>
              <a:gd name="connsiteY23" fmla="*/ 237066 h 13181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318777" h="1318153">
                <a:moveTo>
                  <a:pt x="649325" y="0"/>
                </a:moveTo>
                <a:cubicBezTo>
                  <a:pt x="695538" y="4938"/>
                  <a:pt x="741752" y="9877"/>
                  <a:pt x="780558" y="16933"/>
                </a:cubicBezTo>
                <a:cubicBezTo>
                  <a:pt x="819364" y="23989"/>
                  <a:pt x="851114" y="31044"/>
                  <a:pt x="882158" y="42333"/>
                </a:cubicBezTo>
                <a:cubicBezTo>
                  <a:pt x="913202" y="53622"/>
                  <a:pt x="932253" y="65616"/>
                  <a:pt x="966825" y="84666"/>
                </a:cubicBezTo>
                <a:cubicBezTo>
                  <a:pt x="1001397" y="103716"/>
                  <a:pt x="1053608" y="128411"/>
                  <a:pt x="1089591" y="156633"/>
                </a:cubicBezTo>
                <a:cubicBezTo>
                  <a:pt x="1125574" y="184855"/>
                  <a:pt x="1153092" y="216606"/>
                  <a:pt x="1182725" y="254000"/>
                </a:cubicBezTo>
                <a:cubicBezTo>
                  <a:pt x="1212358" y="291394"/>
                  <a:pt x="1245519" y="327378"/>
                  <a:pt x="1267391" y="381000"/>
                </a:cubicBezTo>
                <a:cubicBezTo>
                  <a:pt x="1289263" y="434622"/>
                  <a:pt x="1306197" y="510822"/>
                  <a:pt x="1313958" y="575733"/>
                </a:cubicBezTo>
                <a:cubicBezTo>
                  <a:pt x="1321719" y="640644"/>
                  <a:pt x="1318897" y="717549"/>
                  <a:pt x="1313958" y="770466"/>
                </a:cubicBezTo>
                <a:cubicBezTo>
                  <a:pt x="1309019" y="823383"/>
                  <a:pt x="1299142" y="853722"/>
                  <a:pt x="1284325" y="893233"/>
                </a:cubicBezTo>
                <a:cubicBezTo>
                  <a:pt x="1269508" y="932744"/>
                  <a:pt x="1249047" y="972255"/>
                  <a:pt x="1225058" y="1007533"/>
                </a:cubicBezTo>
                <a:cubicBezTo>
                  <a:pt x="1201069" y="1042811"/>
                  <a:pt x="1170024" y="1073150"/>
                  <a:pt x="1140391" y="1104900"/>
                </a:cubicBezTo>
                <a:cubicBezTo>
                  <a:pt x="1110758" y="1136650"/>
                  <a:pt x="1082536" y="1171222"/>
                  <a:pt x="1047258" y="1198033"/>
                </a:cubicBezTo>
                <a:cubicBezTo>
                  <a:pt x="1011980" y="1224844"/>
                  <a:pt x="979525" y="1246716"/>
                  <a:pt x="928725" y="1265766"/>
                </a:cubicBezTo>
                <a:cubicBezTo>
                  <a:pt x="877925" y="1284816"/>
                  <a:pt x="803136" y="1304572"/>
                  <a:pt x="742458" y="1312333"/>
                </a:cubicBezTo>
                <a:cubicBezTo>
                  <a:pt x="681780" y="1320094"/>
                  <a:pt x="621102" y="1320094"/>
                  <a:pt x="564658" y="1312333"/>
                </a:cubicBezTo>
                <a:cubicBezTo>
                  <a:pt x="508214" y="1304572"/>
                  <a:pt x="454591" y="1287638"/>
                  <a:pt x="403791" y="1265766"/>
                </a:cubicBezTo>
                <a:cubicBezTo>
                  <a:pt x="352991" y="1243894"/>
                  <a:pt x="296547" y="1204383"/>
                  <a:pt x="259858" y="1181100"/>
                </a:cubicBezTo>
                <a:cubicBezTo>
                  <a:pt x="223169" y="1157817"/>
                  <a:pt x="218230" y="1169810"/>
                  <a:pt x="183658" y="1126066"/>
                </a:cubicBezTo>
                <a:cubicBezTo>
                  <a:pt x="149086" y="1082322"/>
                  <a:pt x="82764" y="987072"/>
                  <a:pt x="52425" y="918633"/>
                </a:cubicBezTo>
                <a:cubicBezTo>
                  <a:pt x="22086" y="850194"/>
                  <a:pt x="7269" y="783166"/>
                  <a:pt x="1625" y="715433"/>
                </a:cubicBezTo>
                <a:cubicBezTo>
                  <a:pt x="-4019" y="647700"/>
                  <a:pt x="5858" y="575733"/>
                  <a:pt x="18558" y="512233"/>
                </a:cubicBezTo>
                <a:cubicBezTo>
                  <a:pt x="31258" y="448733"/>
                  <a:pt x="57364" y="380294"/>
                  <a:pt x="77825" y="334433"/>
                </a:cubicBezTo>
                <a:cubicBezTo>
                  <a:pt x="98286" y="288572"/>
                  <a:pt x="119805" y="262819"/>
                  <a:pt x="141325" y="237066"/>
                </a:cubicBezTo>
              </a:path>
            </a:pathLst>
          </a:custGeom>
          <a:noFill/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62319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n umbrella&#10;&#10;Description automatically generated">
            <a:extLst>
              <a:ext uri="{FF2B5EF4-FFF2-40B4-BE49-F238E27FC236}">
                <a16:creationId xmlns:a16="http://schemas.microsoft.com/office/drawing/2014/main" id="{5127636D-B08D-40F7-91BD-1D3CA407FF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39392">
            <a:off x="963748" y="402336"/>
            <a:ext cx="9616712" cy="6416150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3D3B88D2-2F66-4DD8-AD93-FB64A4B9802B}"/>
              </a:ext>
            </a:extLst>
          </p:cNvPr>
          <p:cNvGrpSpPr/>
          <p:nvPr/>
        </p:nvGrpSpPr>
        <p:grpSpPr>
          <a:xfrm>
            <a:off x="2304288" y="585216"/>
            <a:ext cx="8540496" cy="5358384"/>
            <a:chOff x="-1353312" y="1855713"/>
            <a:chExt cx="8540496" cy="5358384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1F2833A1-1EB6-40C5-92CB-14D5B2D71077}"/>
                </a:ext>
              </a:extLst>
            </p:cNvPr>
            <p:cNvCxnSpPr>
              <a:cxnSpLocks/>
            </p:cNvCxnSpPr>
            <p:nvPr/>
          </p:nvCxnSpPr>
          <p:spPr>
            <a:xfrm>
              <a:off x="500788" y="6858002"/>
              <a:ext cx="6686396" cy="356095"/>
            </a:xfrm>
            <a:prstGeom prst="straightConnector1">
              <a:avLst/>
            </a:prstGeom>
            <a:ln w="57150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43A46CEA-6E19-4DF2-9748-52E26E2D4E47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-1353312" y="1855713"/>
              <a:ext cx="1908964" cy="5002277"/>
            </a:xfrm>
            <a:prstGeom prst="straightConnector1">
              <a:avLst/>
            </a:prstGeom>
            <a:ln w="57150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E1C2C497-EB5C-4F4A-B31F-060BDCF3FF34}"/>
              </a:ext>
            </a:extLst>
          </p:cNvPr>
          <p:cNvSpPr/>
          <p:nvPr/>
        </p:nvSpPr>
        <p:spPr>
          <a:xfrm>
            <a:off x="3925229" y="4772410"/>
            <a:ext cx="1165179" cy="874568"/>
          </a:xfrm>
          <a:custGeom>
            <a:avLst/>
            <a:gdLst>
              <a:gd name="connsiteX0" fmla="*/ 0 w 1165179"/>
              <a:gd name="connsiteY0" fmla="*/ 53838 h 874568"/>
              <a:gd name="connsiteX1" fmla="*/ 115973 w 1165179"/>
              <a:gd name="connsiteY1" fmla="*/ 22614 h 874568"/>
              <a:gd name="connsiteX2" fmla="*/ 276551 w 1165179"/>
              <a:gd name="connsiteY2" fmla="*/ 312 h 874568"/>
              <a:gd name="connsiteX3" fmla="*/ 419286 w 1165179"/>
              <a:gd name="connsiteY3" fmla="*/ 13693 h 874568"/>
              <a:gd name="connsiteX4" fmla="*/ 633390 w 1165179"/>
              <a:gd name="connsiteY4" fmla="*/ 67219 h 874568"/>
              <a:gd name="connsiteX5" fmla="*/ 762744 w 1165179"/>
              <a:gd name="connsiteY5" fmla="*/ 138587 h 874568"/>
              <a:gd name="connsiteX6" fmla="*/ 874256 w 1165179"/>
              <a:gd name="connsiteY6" fmla="*/ 214415 h 874568"/>
              <a:gd name="connsiteX7" fmla="*/ 999150 w 1165179"/>
              <a:gd name="connsiteY7" fmla="*/ 343770 h 874568"/>
              <a:gd name="connsiteX8" fmla="*/ 1088359 w 1165179"/>
              <a:gd name="connsiteY8" fmla="*/ 477584 h 874568"/>
              <a:gd name="connsiteX9" fmla="*/ 1150806 w 1165179"/>
              <a:gd name="connsiteY9" fmla="*/ 633701 h 874568"/>
              <a:gd name="connsiteX10" fmla="*/ 1164188 w 1165179"/>
              <a:gd name="connsiteY10" fmla="*/ 794279 h 874568"/>
              <a:gd name="connsiteX11" fmla="*/ 1164188 w 1165179"/>
              <a:gd name="connsiteY11" fmla="*/ 874568 h 874568"/>
              <a:gd name="connsiteX12" fmla="*/ 1164188 w 1165179"/>
              <a:gd name="connsiteY12" fmla="*/ 874568 h 874568"/>
              <a:gd name="connsiteX13" fmla="*/ 1164188 w 1165179"/>
              <a:gd name="connsiteY13" fmla="*/ 874568 h 8745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65179" h="874568">
                <a:moveTo>
                  <a:pt x="0" y="53838"/>
                </a:moveTo>
                <a:cubicBezTo>
                  <a:pt x="34940" y="42686"/>
                  <a:pt x="69881" y="31535"/>
                  <a:pt x="115973" y="22614"/>
                </a:cubicBezTo>
                <a:cubicBezTo>
                  <a:pt x="162065" y="13693"/>
                  <a:pt x="225999" y="1799"/>
                  <a:pt x="276551" y="312"/>
                </a:cubicBezTo>
                <a:cubicBezTo>
                  <a:pt x="327103" y="-1175"/>
                  <a:pt x="359813" y="2542"/>
                  <a:pt x="419286" y="13693"/>
                </a:cubicBezTo>
                <a:cubicBezTo>
                  <a:pt x="478759" y="24844"/>
                  <a:pt x="576147" y="46403"/>
                  <a:pt x="633390" y="67219"/>
                </a:cubicBezTo>
                <a:cubicBezTo>
                  <a:pt x="690633" y="88035"/>
                  <a:pt x="722600" y="114054"/>
                  <a:pt x="762744" y="138587"/>
                </a:cubicBezTo>
                <a:cubicBezTo>
                  <a:pt x="802888" y="163120"/>
                  <a:pt x="834855" y="180218"/>
                  <a:pt x="874256" y="214415"/>
                </a:cubicBezTo>
                <a:cubicBezTo>
                  <a:pt x="913657" y="248612"/>
                  <a:pt x="963466" y="299909"/>
                  <a:pt x="999150" y="343770"/>
                </a:cubicBezTo>
                <a:cubicBezTo>
                  <a:pt x="1034834" y="387631"/>
                  <a:pt x="1063083" y="429262"/>
                  <a:pt x="1088359" y="477584"/>
                </a:cubicBezTo>
                <a:cubicBezTo>
                  <a:pt x="1113635" y="525906"/>
                  <a:pt x="1138168" y="580919"/>
                  <a:pt x="1150806" y="633701"/>
                </a:cubicBezTo>
                <a:cubicBezTo>
                  <a:pt x="1163444" y="686483"/>
                  <a:pt x="1161958" y="754135"/>
                  <a:pt x="1164188" y="794279"/>
                </a:cubicBezTo>
                <a:cubicBezTo>
                  <a:pt x="1166418" y="834424"/>
                  <a:pt x="1164188" y="874568"/>
                  <a:pt x="1164188" y="874568"/>
                </a:cubicBezTo>
                <a:lnTo>
                  <a:pt x="1164188" y="874568"/>
                </a:lnTo>
                <a:lnTo>
                  <a:pt x="1164188" y="874568"/>
                </a:lnTo>
              </a:path>
            </a:pathLst>
          </a:custGeom>
          <a:noFill/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54812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0CE40052-270D-46E3-9558-E20D5B407CA7}"/>
              </a:ext>
            </a:extLst>
          </p:cNvPr>
          <p:cNvGrpSpPr/>
          <p:nvPr/>
        </p:nvGrpSpPr>
        <p:grpSpPr>
          <a:xfrm>
            <a:off x="170979" y="5198410"/>
            <a:ext cx="10021902" cy="594154"/>
            <a:chOff x="3826414" y="3770142"/>
            <a:chExt cx="6178887" cy="337956"/>
          </a:xfrm>
        </p:grpSpPr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0A65BB18-595D-43BD-A46D-EAE6C6CAEDE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181276" y="3937214"/>
              <a:ext cx="5824025" cy="1"/>
            </a:xfrm>
            <a:prstGeom prst="straightConnector1">
              <a:avLst/>
            </a:prstGeom>
            <a:ln w="762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11DD9BCC-4180-4330-BB84-46EAF404C5BE}"/>
                </a:ext>
              </a:extLst>
            </p:cNvPr>
            <p:cNvSpPr/>
            <p:nvPr/>
          </p:nvSpPr>
          <p:spPr>
            <a:xfrm>
              <a:off x="3826414" y="3770142"/>
              <a:ext cx="3088120" cy="3379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4EA7D984-2EFC-4893-B38D-4660DF73737D}"/>
              </a:ext>
            </a:extLst>
          </p:cNvPr>
          <p:cNvGrpSpPr/>
          <p:nvPr/>
        </p:nvGrpSpPr>
        <p:grpSpPr>
          <a:xfrm rot="20700000">
            <a:off x="170045" y="5153730"/>
            <a:ext cx="10076782" cy="594154"/>
            <a:chOff x="3826414" y="3770142"/>
            <a:chExt cx="6212723" cy="337956"/>
          </a:xfrm>
        </p:grpSpPr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23FE262C-0FC6-4B15-8ED1-06E03DD3266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215112" y="3930826"/>
              <a:ext cx="5824025" cy="1"/>
            </a:xfrm>
            <a:prstGeom prst="straightConnector1">
              <a:avLst/>
            </a:prstGeom>
            <a:ln w="762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3D4AEC0-BE9B-4920-9AA7-6FD0ADF08110}"/>
                </a:ext>
              </a:extLst>
            </p:cNvPr>
            <p:cNvSpPr/>
            <p:nvPr/>
          </p:nvSpPr>
          <p:spPr>
            <a:xfrm>
              <a:off x="3826414" y="3770142"/>
              <a:ext cx="3088120" cy="3379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</p:spTree>
    <p:extLst>
      <p:ext uri="{BB962C8B-B14F-4D97-AF65-F5344CB8AC3E}">
        <p14:creationId xmlns:p14="http://schemas.microsoft.com/office/powerpoint/2010/main" val="2090570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900000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900000">
                                      <p:cBhvr>
                                        <p:cTn id="1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800000">
                                      <p:cBhvr>
                                        <p:cTn id="14" dur="4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900000">
                                      <p:cBhvr>
                                        <p:cTn id="1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900000">
                                      <p:cBhvr>
                                        <p:cTn id="2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900000">
                                      <p:cBhvr>
                                        <p:cTn id="2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A picture containing scissors&#10;&#10;Description automatically generated">
            <a:extLst>
              <a:ext uri="{FF2B5EF4-FFF2-40B4-BE49-F238E27FC236}">
                <a16:creationId xmlns:a16="http://schemas.microsoft.com/office/drawing/2014/main" id="{3C8BBCB5-11CD-444B-AF7D-C7E8792F2F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545" y="1121729"/>
            <a:ext cx="3101927" cy="4135903"/>
          </a:xfrm>
          <a:prstGeom prst="rect">
            <a:avLst/>
          </a:prstGeom>
          <a:noFill/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8A363C0-E7C4-4818-863F-EA030034E7DA}"/>
              </a:ext>
            </a:extLst>
          </p:cNvPr>
          <p:cNvSpPr txBox="1"/>
          <p:nvPr/>
        </p:nvSpPr>
        <p:spPr>
          <a:xfrm>
            <a:off x="422031" y="323557"/>
            <a:ext cx="94394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dirty="0"/>
              <a:t>Which pair of scissors is the most open?</a:t>
            </a:r>
          </a:p>
        </p:txBody>
      </p:sp>
      <p:pic>
        <p:nvPicPr>
          <p:cNvPr id="14" name="Picture 13" descr="A pair of scissors&#10;&#10;Description automatically generated">
            <a:extLst>
              <a:ext uri="{FF2B5EF4-FFF2-40B4-BE49-F238E27FC236}">
                <a16:creationId xmlns:a16="http://schemas.microsoft.com/office/drawing/2014/main" id="{901CC608-05BB-42D5-97FE-DCC9D954AF00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446983" y="644865"/>
            <a:ext cx="4135902" cy="2759422"/>
          </a:xfrm>
          <a:prstGeom prst="rect">
            <a:avLst/>
          </a:prstGeom>
          <a:solidFill>
            <a:srgbClr val="00B0F0">
              <a:alpha val="0"/>
            </a:srgbClr>
          </a:solidFill>
        </p:spPr>
      </p:pic>
      <p:pic>
        <p:nvPicPr>
          <p:cNvPr id="16" name="Picture 15" descr="A pair of scissors&#10;&#10;Description automatically generated">
            <a:extLst>
              <a:ext uri="{FF2B5EF4-FFF2-40B4-BE49-F238E27FC236}">
                <a16:creationId xmlns:a16="http://schemas.microsoft.com/office/drawing/2014/main" id="{3D8D7AE1-3176-4941-9642-2D98C7E9A76D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427"/>
          <a:stretch/>
        </p:blipFill>
        <p:spPr>
          <a:xfrm rot="1812929">
            <a:off x="3856844" y="3532618"/>
            <a:ext cx="2607312" cy="3028331"/>
          </a:xfrm>
          <a:prstGeom prst="rect">
            <a:avLst/>
          </a:prstGeom>
          <a:solidFill>
            <a:srgbClr val="00B0F0"/>
          </a:solidFill>
          <a:ln>
            <a:noFill/>
          </a:ln>
        </p:spPr>
      </p:pic>
      <p:pic>
        <p:nvPicPr>
          <p:cNvPr id="6" name="Picture 5" descr="A pair of scissors&#10;&#10;Description automatically generated">
            <a:extLst>
              <a:ext uri="{FF2B5EF4-FFF2-40B4-BE49-F238E27FC236}">
                <a16:creationId xmlns:a16="http://schemas.microsoft.com/office/drawing/2014/main" id="{773527DE-12FB-4911-8114-06DEBAA73C45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3146" y="995120"/>
            <a:ext cx="4758367" cy="3174723"/>
          </a:xfrm>
          <a:prstGeom prst="rect">
            <a:avLst/>
          </a:prstGeom>
          <a:solidFill>
            <a:srgbClr val="00B0F0">
              <a:alpha val="0"/>
            </a:srgbClr>
          </a:solidFill>
        </p:spPr>
      </p:pic>
      <p:pic>
        <p:nvPicPr>
          <p:cNvPr id="12" name="Picture 11" descr="A pair of scissors&#10;&#10;Description automatically generated">
            <a:extLst>
              <a:ext uri="{FF2B5EF4-FFF2-40B4-BE49-F238E27FC236}">
                <a16:creationId xmlns:a16="http://schemas.microsoft.com/office/drawing/2014/main" id="{9E707BE6-D84F-4B22-80EF-017947CEF317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75" b="43526"/>
          <a:stretch/>
        </p:blipFill>
        <p:spPr>
          <a:xfrm rot="16839999">
            <a:off x="5061988" y="1395959"/>
            <a:ext cx="5555141" cy="2502126"/>
          </a:xfrm>
          <a:prstGeom prst="rect">
            <a:avLst/>
          </a:prstGeom>
          <a:solidFill>
            <a:srgbClr val="00B0F0">
              <a:alpha val="0"/>
            </a:srgbClr>
          </a:solidFill>
        </p:spPr>
      </p:pic>
      <p:pic>
        <p:nvPicPr>
          <p:cNvPr id="8" name="Picture 7" descr="A picture containing scissors, tool&#10;&#10;Description automatically generated">
            <a:extLst>
              <a:ext uri="{FF2B5EF4-FFF2-40B4-BE49-F238E27FC236}">
                <a16:creationId xmlns:a16="http://schemas.microsoft.com/office/drawing/2014/main" id="{C846E0A1-DB7F-4F4B-B576-E70F8E81512A}"/>
              </a:ext>
            </a:extLst>
          </p:cNvPr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2159" y="3796511"/>
            <a:ext cx="5543044" cy="3174722"/>
          </a:xfrm>
          <a:prstGeom prst="rect">
            <a:avLst/>
          </a:prstGeom>
          <a:solidFill>
            <a:srgbClr val="00B0F0">
              <a:alpha val="0"/>
            </a:srgbClr>
          </a:solidFill>
        </p:spPr>
      </p:pic>
    </p:spTree>
    <p:extLst>
      <p:ext uri="{BB962C8B-B14F-4D97-AF65-F5344CB8AC3E}">
        <p14:creationId xmlns:p14="http://schemas.microsoft.com/office/powerpoint/2010/main" val="28921763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pair of scissors&#10;&#10;Description automatically generated">
            <a:extLst>
              <a:ext uri="{FF2B5EF4-FFF2-40B4-BE49-F238E27FC236}">
                <a16:creationId xmlns:a16="http://schemas.microsoft.com/office/drawing/2014/main" id="{329B6240-F278-4976-A57A-166012A51382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147435">
            <a:off x="859845" y="1608216"/>
            <a:ext cx="4736246" cy="3159964"/>
          </a:xfrm>
          <a:prstGeom prst="rect">
            <a:avLst/>
          </a:prstGeom>
          <a:solidFill>
            <a:srgbClr val="00B0F0">
              <a:alpha val="0"/>
            </a:srgbClr>
          </a:solidFill>
        </p:spPr>
      </p:pic>
      <p:pic>
        <p:nvPicPr>
          <p:cNvPr id="3" name="Picture 2" descr="A picture containing scissors, tool&#10;&#10;Description automatically generated">
            <a:extLst>
              <a:ext uri="{FF2B5EF4-FFF2-40B4-BE49-F238E27FC236}">
                <a16:creationId xmlns:a16="http://schemas.microsoft.com/office/drawing/2014/main" id="{BE973A6A-5F08-4363-8EEE-BA005FDF3FAB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61031">
            <a:off x="5336061" y="1271241"/>
            <a:ext cx="6347641" cy="3635547"/>
          </a:xfrm>
          <a:prstGeom prst="rect">
            <a:avLst/>
          </a:prstGeom>
          <a:solidFill>
            <a:srgbClr val="00B0F0">
              <a:alpha val="0"/>
            </a:srgbClr>
          </a:solidFill>
        </p:spPr>
      </p:pic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8295AE3-4D20-45A3-813C-36D81CDF69B0}"/>
              </a:ext>
            </a:extLst>
          </p:cNvPr>
          <p:cNvSpPr/>
          <p:nvPr/>
        </p:nvSpPr>
        <p:spPr>
          <a:xfrm>
            <a:off x="6310610" y="2718148"/>
            <a:ext cx="177872" cy="463463"/>
          </a:xfrm>
          <a:custGeom>
            <a:avLst/>
            <a:gdLst>
              <a:gd name="connsiteX0" fmla="*/ 40086 w 177872"/>
              <a:gd name="connsiteY0" fmla="*/ 463463 h 463463"/>
              <a:gd name="connsiteX1" fmla="*/ 2508 w 177872"/>
              <a:gd name="connsiteY1" fmla="*/ 275573 h 463463"/>
              <a:gd name="connsiteX2" fmla="*/ 102716 w 177872"/>
              <a:gd name="connsiteY2" fmla="*/ 50104 h 463463"/>
              <a:gd name="connsiteX3" fmla="*/ 177872 w 177872"/>
              <a:gd name="connsiteY3" fmla="*/ 0 h 4634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7872" h="463463">
                <a:moveTo>
                  <a:pt x="40086" y="463463"/>
                </a:moveTo>
                <a:cubicBezTo>
                  <a:pt x="16078" y="403964"/>
                  <a:pt x="-7930" y="344466"/>
                  <a:pt x="2508" y="275573"/>
                </a:cubicBezTo>
                <a:cubicBezTo>
                  <a:pt x="12946" y="206680"/>
                  <a:pt x="73489" y="96033"/>
                  <a:pt x="102716" y="50104"/>
                </a:cubicBezTo>
                <a:cubicBezTo>
                  <a:pt x="131943" y="4175"/>
                  <a:pt x="154907" y="2087"/>
                  <a:pt x="177872" y="0"/>
                </a:cubicBezTo>
              </a:path>
            </a:pathLst>
          </a:custGeom>
          <a:noFill/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6A3431CA-A5E6-4E3B-AEB6-E7A28E6884E9}"/>
              </a:ext>
            </a:extLst>
          </p:cNvPr>
          <p:cNvSpPr/>
          <p:nvPr/>
        </p:nvSpPr>
        <p:spPr>
          <a:xfrm>
            <a:off x="2474722" y="2718147"/>
            <a:ext cx="177872" cy="463463"/>
          </a:xfrm>
          <a:custGeom>
            <a:avLst/>
            <a:gdLst>
              <a:gd name="connsiteX0" fmla="*/ 40086 w 177872"/>
              <a:gd name="connsiteY0" fmla="*/ 463463 h 463463"/>
              <a:gd name="connsiteX1" fmla="*/ 2508 w 177872"/>
              <a:gd name="connsiteY1" fmla="*/ 275573 h 463463"/>
              <a:gd name="connsiteX2" fmla="*/ 102716 w 177872"/>
              <a:gd name="connsiteY2" fmla="*/ 50104 h 463463"/>
              <a:gd name="connsiteX3" fmla="*/ 177872 w 177872"/>
              <a:gd name="connsiteY3" fmla="*/ 0 h 4634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7872" h="463463">
                <a:moveTo>
                  <a:pt x="40086" y="463463"/>
                </a:moveTo>
                <a:cubicBezTo>
                  <a:pt x="16078" y="403964"/>
                  <a:pt x="-7930" y="344466"/>
                  <a:pt x="2508" y="275573"/>
                </a:cubicBezTo>
                <a:cubicBezTo>
                  <a:pt x="12946" y="206680"/>
                  <a:pt x="73489" y="96033"/>
                  <a:pt x="102716" y="50104"/>
                </a:cubicBezTo>
                <a:cubicBezTo>
                  <a:pt x="131943" y="4175"/>
                  <a:pt x="154907" y="2087"/>
                  <a:pt x="177872" y="0"/>
                </a:cubicBezTo>
              </a:path>
            </a:pathLst>
          </a:custGeom>
          <a:noFill/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12474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96296E-6 L -0.34349 0.00371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174" y="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9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air of scissors&#10;&#10;Description automatically generated">
            <a:extLst>
              <a:ext uri="{FF2B5EF4-FFF2-40B4-BE49-F238E27FC236}">
                <a16:creationId xmlns:a16="http://schemas.microsoft.com/office/drawing/2014/main" id="{ADF6FBC5-CAD4-42B1-9BE7-61053FA20DF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75" b="43526"/>
          <a:stretch/>
        </p:blipFill>
        <p:spPr>
          <a:xfrm>
            <a:off x="4814014" y="1426575"/>
            <a:ext cx="6758053" cy="3043937"/>
          </a:xfrm>
          <a:prstGeom prst="rect">
            <a:avLst/>
          </a:prstGeom>
          <a:solidFill>
            <a:srgbClr val="00B0F0">
              <a:alpha val="0"/>
            </a:srgbClr>
          </a:solidFill>
        </p:spPr>
      </p:pic>
      <p:pic>
        <p:nvPicPr>
          <p:cNvPr id="2" name="Picture 1" descr="A pair of scissors&#10;&#10;Description automatically generated">
            <a:extLst>
              <a:ext uri="{FF2B5EF4-FFF2-40B4-BE49-F238E27FC236}">
                <a16:creationId xmlns:a16="http://schemas.microsoft.com/office/drawing/2014/main" id="{C9795DB7-AFD1-4655-94B9-8A6F16D46B4E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8220" y="1491757"/>
            <a:ext cx="5788745" cy="3862178"/>
          </a:xfrm>
          <a:prstGeom prst="rect">
            <a:avLst/>
          </a:prstGeom>
          <a:solidFill>
            <a:srgbClr val="00B0F0">
              <a:alpha val="0"/>
            </a:srgbClr>
          </a:solidFill>
        </p:spPr>
      </p:pic>
      <p:sp>
        <p:nvSpPr>
          <p:cNvPr id="6" name="Freeform: Shape 5">
            <a:extLst>
              <a:ext uri="{FF2B5EF4-FFF2-40B4-BE49-F238E27FC236}">
                <a16:creationId xmlns:a16="http://schemas.microsoft.com/office/drawing/2014/main" id="{88B3CF70-9953-4626-806A-BCAF07F9C08A}"/>
              </a:ext>
            </a:extLst>
          </p:cNvPr>
          <p:cNvSpPr/>
          <p:nvPr/>
        </p:nvSpPr>
        <p:spPr>
          <a:xfrm flipH="1">
            <a:off x="9539406" y="3022912"/>
            <a:ext cx="177872" cy="463463"/>
          </a:xfrm>
          <a:custGeom>
            <a:avLst/>
            <a:gdLst>
              <a:gd name="connsiteX0" fmla="*/ 40086 w 177872"/>
              <a:gd name="connsiteY0" fmla="*/ 463463 h 463463"/>
              <a:gd name="connsiteX1" fmla="*/ 2508 w 177872"/>
              <a:gd name="connsiteY1" fmla="*/ 275573 h 463463"/>
              <a:gd name="connsiteX2" fmla="*/ 102716 w 177872"/>
              <a:gd name="connsiteY2" fmla="*/ 50104 h 463463"/>
              <a:gd name="connsiteX3" fmla="*/ 177872 w 177872"/>
              <a:gd name="connsiteY3" fmla="*/ 0 h 4634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7872" h="463463">
                <a:moveTo>
                  <a:pt x="40086" y="463463"/>
                </a:moveTo>
                <a:cubicBezTo>
                  <a:pt x="16078" y="403964"/>
                  <a:pt x="-7930" y="344466"/>
                  <a:pt x="2508" y="275573"/>
                </a:cubicBezTo>
                <a:cubicBezTo>
                  <a:pt x="12946" y="206680"/>
                  <a:pt x="73489" y="96033"/>
                  <a:pt x="102716" y="50104"/>
                </a:cubicBezTo>
                <a:cubicBezTo>
                  <a:pt x="131943" y="4175"/>
                  <a:pt x="154907" y="2087"/>
                  <a:pt x="177872" y="0"/>
                </a:cubicBezTo>
              </a:path>
            </a:pathLst>
          </a:custGeom>
          <a:noFill/>
          <a:ln w="57150">
            <a:solidFill>
              <a:srgbClr val="CC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689CF5C0-3E0C-43E5-B0BC-DD56E38B762C}"/>
              </a:ext>
            </a:extLst>
          </p:cNvPr>
          <p:cNvSpPr/>
          <p:nvPr/>
        </p:nvSpPr>
        <p:spPr>
          <a:xfrm flipH="1">
            <a:off x="4489501" y="2959383"/>
            <a:ext cx="177872" cy="463463"/>
          </a:xfrm>
          <a:custGeom>
            <a:avLst/>
            <a:gdLst>
              <a:gd name="connsiteX0" fmla="*/ 40086 w 177872"/>
              <a:gd name="connsiteY0" fmla="*/ 463463 h 463463"/>
              <a:gd name="connsiteX1" fmla="*/ 2508 w 177872"/>
              <a:gd name="connsiteY1" fmla="*/ 275573 h 463463"/>
              <a:gd name="connsiteX2" fmla="*/ 102716 w 177872"/>
              <a:gd name="connsiteY2" fmla="*/ 50104 h 463463"/>
              <a:gd name="connsiteX3" fmla="*/ 177872 w 177872"/>
              <a:gd name="connsiteY3" fmla="*/ 0 h 4634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7872" h="463463">
                <a:moveTo>
                  <a:pt x="40086" y="463463"/>
                </a:moveTo>
                <a:cubicBezTo>
                  <a:pt x="16078" y="403964"/>
                  <a:pt x="-7930" y="344466"/>
                  <a:pt x="2508" y="275573"/>
                </a:cubicBezTo>
                <a:cubicBezTo>
                  <a:pt x="12946" y="206680"/>
                  <a:pt x="73489" y="96033"/>
                  <a:pt x="102716" y="50104"/>
                </a:cubicBezTo>
                <a:cubicBezTo>
                  <a:pt x="131943" y="4175"/>
                  <a:pt x="154907" y="2087"/>
                  <a:pt x="177872" y="0"/>
                </a:cubicBezTo>
              </a:path>
            </a:pathLst>
          </a:custGeom>
          <a:noFill/>
          <a:ln w="57150">
            <a:solidFill>
              <a:srgbClr val="66FF33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0962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42" presetClass="path" presetSubtype="0" accel="50000" decel="50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1.875E-6 -4.07407E-6 L 0.40352 -4.07407E-6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16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7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FBF456321AD84CA8D6E255B4B66178" ma:contentTypeVersion="10" ma:contentTypeDescription="Create a new document." ma:contentTypeScope="" ma:versionID="17511a964329228c506b21ede240621e">
  <xsd:schema xmlns:xsd="http://www.w3.org/2001/XMLSchema" xmlns:xs="http://www.w3.org/2001/XMLSchema" xmlns:p="http://schemas.microsoft.com/office/2006/metadata/properties" xmlns:ns2="a16ea9f8-faa7-4fe2-ae86-80b2961ee12e" xmlns:ns3="4dd812d2-84b1-4023-b8ac-133e620318a5" targetNamespace="http://schemas.microsoft.com/office/2006/metadata/properties" ma:root="true" ma:fieldsID="ee49c0817ae753ed4feacb5d5945d2d6" ns2:_="" ns3:_="">
    <xsd:import namespace="a16ea9f8-faa7-4fe2-ae86-80b2961ee12e"/>
    <xsd:import namespace="4dd812d2-84b1-4023-b8ac-133e620318a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6ea9f8-faa7-4fe2-ae86-80b2961ee1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d812d2-84b1-4023-b8ac-133e620318a5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FA62DD5-10DB-4E7F-8EC0-16AF19C72D23}"/>
</file>

<file path=customXml/itemProps2.xml><?xml version="1.0" encoding="utf-8"?>
<ds:datastoreItem xmlns:ds="http://schemas.openxmlformats.org/officeDocument/2006/customXml" ds:itemID="{5211E0B9-88EE-4360-AF38-194F1917A0FE}"/>
</file>

<file path=customXml/itemProps3.xml><?xml version="1.0" encoding="utf-8"?>
<ds:datastoreItem xmlns:ds="http://schemas.openxmlformats.org/officeDocument/2006/customXml" ds:itemID="{83435C04-7E96-4115-93E3-4D2F784683DC}"/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42</Words>
  <Application>Microsoft Macintosh PowerPoint</Application>
  <PresentationFormat>Widescreen</PresentationFormat>
  <Paragraphs>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Vince Wright</dc:creator>
  <cp:lastModifiedBy>Microsoft Office User</cp:lastModifiedBy>
  <cp:revision>14</cp:revision>
  <dcterms:created xsi:type="dcterms:W3CDTF">2019-09-12T23:45:55Z</dcterms:created>
  <dcterms:modified xsi:type="dcterms:W3CDTF">2019-10-07T02:30:50Z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0x0101001DFBF456321AD84CA8D6E255B4B66178</vt:lpwstr>
  </property>
</Properties>
</file>