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E699-1FE1-4589-AF46-446D250F5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42C60-6182-4123-81E9-CDD810EFE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420FE-E88D-40AD-80B8-12DCE448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3A1E6-8F07-4AB0-9F65-322A6717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30C6-86AC-42A0-9E84-4EDAFA566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57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79631-9B06-40F1-891D-AF2CA5026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3BCCC-72B2-4F11-B103-C4D2B3845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9CA53-6C1C-461A-ADFF-0DCEDECAC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6A7F1-4F9E-4A79-BC38-914068FC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8391-BF8B-4C45-AEA8-1B0A4431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829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E2780F-B346-4A3C-BB5A-D3EA53185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4D8324-5D62-4FAA-9D39-8964CC70C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86140-7D41-4386-885A-DD77C0CC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5EFC6-873D-4C4E-BB73-A6BF7D21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AED3-AF88-4EBD-9622-AA48D9E88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66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3F2A2-C495-4F4D-842F-47AE48A83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06CA6-F003-49B4-80EA-2F34C9E14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64F9B-28BA-4856-A373-88ECE545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7EFE3-10E1-4F52-A8C2-96645F262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8B97D-746C-4BE2-9649-17C9D24D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159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85FC-B202-4038-BC6B-B94DB368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D2AD5-04ED-4CBE-94E1-C941BCE82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407F3-7A4C-4815-88EB-07645401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F32EE-635C-4371-B29D-5EA16EFB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B0953-1954-4AF2-80A7-E4CC0805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163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4F7CF-44A0-4229-890B-648CFD74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2E376-9905-467A-9DCF-6F3D04062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C28A14-F22A-4F89-8F5E-540373FB6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10C0E-8D05-458F-B337-58DCE2EC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13AF0-0CFB-47E2-BDAE-13044B99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B84CB-3FAA-42D0-89C1-2B8673ABA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368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7CE4-4430-4953-96A0-EC922FC2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391B4-DC75-47D7-9119-E939E1B3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7FA8A-6627-4532-BA4D-D66F749CB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AE908-0C32-40E6-89C2-F5BB83BAB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436A6-C8B6-486A-878A-A1ED540149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1E5CD-E10E-407B-8C48-6100E05F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BD934-8770-4500-8F11-F32BCDDD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A35B4E-3DE8-4EFC-AD4C-E03905CF8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581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50090-9CBC-47D7-822B-7D7C0195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3DACF-0756-485F-A22D-30EF64003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799199-2C6F-4AFC-B45A-8089ABFB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AFDC4-6D9F-46A3-8BCB-FCCE4D03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896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EC9DE2-9DF7-4DA5-A376-8C0733CB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E5871-3DEA-4AD6-AC53-721AA001A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B93AE-1759-40C8-B45C-930DFB7B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015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1C9B9-FCE0-4B63-961E-19658439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3A4E3-8677-47DE-93D4-1547A3971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76FA6-6223-472D-A9A3-826F961B4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38DFE-39A4-49B2-9AD4-B8D375C7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B2A78-0882-438A-8A22-06ED12F9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2B88B-9E66-4D11-8DCC-AA86EC15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777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01C4E-0904-443C-A154-78917C38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555F9B-CCC2-433B-9435-6190772B6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7E932-81CC-4EA9-8B6C-D6CF9C33A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17D59-68A5-48D8-A420-AEA5D3FA2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35EB0-17EF-4B00-B2C3-914CA022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BE221-D134-4711-9538-838D6911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3897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0BA2F3-3B93-4D40-9319-24308BB7E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32801-4CC4-46C7-9F93-E8E7516AE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205C8-A0C9-4B0A-B366-D3709D8B0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36755-66AD-422D-9417-3141393C2DE5}" type="datetimeFigureOut">
              <a:rPr lang="en-NZ" smtClean="0"/>
              <a:t>6/09/19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CE74A-6B96-4125-A4D1-2B9D95A6E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35778-8FD7-465C-927D-EF4344C05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7AD27-C3E0-44EF-8C32-DCB2E3972A8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065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E4E24D-ADE8-40D8-83CA-53D912C90457}"/>
              </a:ext>
            </a:extLst>
          </p:cNvPr>
          <p:cNvSpPr txBox="1"/>
          <p:nvPr/>
        </p:nvSpPr>
        <p:spPr>
          <a:xfrm>
            <a:off x="1035810" y="914400"/>
            <a:ext cx="60607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 volumes of some objects, such as backpacks and chilly bins, are sometimes given in units of L.</a:t>
            </a:r>
          </a:p>
          <a:p>
            <a:endParaRPr lang="en-NZ" sz="2400" dirty="0"/>
          </a:p>
          <a:p>
            <a:r>
              <a:rPr lang="en-NZ" sz="2400" dirty="0"/>
              <a:t>For example, a backpack might have a capacity of 40L, 50L, or 60L.</a:t>
            </a:r>
          </a:p>
          <a:p>
            <a:endParaRPr lang="en-NZ" sz="2400" dirty="0"/>
          </a:p>
          <a:p>
            <a:r>
              <a:rPr lang="en-NZ" sz="2400" dirty="0"/>
              <a:t>What does the ‘L’ mean?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D4B8D9-1D76-4680-977A-B03849A47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8367" r="7711" b="11631"/>
          <a:stretch/>
        </p:blipFill>
        <p:spPr>
          <a:xfrm>
            <a:off x="4736251" y="3429000"/>
            <a:ext cx="4491569" cy="3194949"/>
          </a:xfrm>
          <a:prstGeom prst="rect">
            <a:avLst/>
          </a:prstGeom>
        </p:spPr>
      </p:pic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9F743713-431C-4AFB-941E-788109546B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29"/>
          <a:stretch/>
        </p:blipFill>
        <p:spPr>
          <a:xfrm>
            <a:off x="8895520" y="271163"/>
            <a:ext cx="291084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05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3D123C-04B6-4E70-8139-2CE60D7E14E8}"/>
              </a:ext>
            </a:extLst>
          </p:cNvPr>
          <p:cNvSpPr txBox="1"/>
          <p:nvPr/>
        </p:nvSpPr>
        <p:spPr>
          <a:xfrm>
            <a:off x="769034" y="1205045"/>
            <a:ext cx="60790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 Just Juice Company wants a new carton that will hold exactly 330 mL of juice. </a:t>
            </a:r>
          </a:p>
          <a:p>
            <a:endParaRPr lang="en-NZ" sz="2400" dirty="0"/>
          </a:p>
          <a:p>
            <a:r>
              <a:rPr lang="en-NZ" sz="2400" dirty="0"/>
              <a:t>Each side of the new carton must be an exact number of centimetres long (e.g. a side cannot be 4.75 cm long).</a:t>
            </a:r>
          </a:p>
          <a:p>
            <a:endParaRPr lang="en-NZ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346D9A0-394F-403D-8494-8240300C3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4" t="11544" r="18718" b="9688"/>
          <a:stretch/>
        </p:blipFill>
        <p:spPr>
          <a:xfrm>
            <a:off x="7431735" y="1073511"/>
            <a:ext cx="3680570" cy="514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5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EBC1CC-51FE-40F0-BE19-E7D90FEBE7B5}"/>
</file>

<file path=customXml/itemProps2.xml><?xml version="1.0" encoding="utf-8"?>
<ds:datastoreItem xmlns:ds="http://schemas.openxmlformats.org/officeDocument/2006/customXml" ds:itemID="{9B80E8D7-D998-4415-821F-BD1D4FBC6731}"/>
</file>

<file path=customXml/itemProps3.xml><?xml version="1.0" encoding="utf-8"?>
<ds:datastoreItem xmlns:ds="http://schemas.openxmlformats.org/officeDocument/2006/customXml" ds:itemID="{AF1C8158-352E-4A31-AABF-3D41AB0603CC}"/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90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4</cp:revision>
  <dcterms:created xsi:type="dcterms:W3CDTF">2019-09-04T06:46:03Z</dcterms:created>
  <dcterms:modified xsi:type="dcterms:W3CDTF">2019-09-06T03:47:50Z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