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4DBFC-2E65-4800-95B3-F7741C5AF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882689-F97D-4C5F-B16F-A19A54BD5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6D092-A3B6-4D97-B924-E0EA5F7B2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A3A9E-E275-4822-B693-0235328FB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FDB1B-0F51-4CEE-9C80-E1AFED8D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516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97C0A-9FC3-4F03-BF2F-F5CB55807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D80416-2821-492A-9A0B-1805139CC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99B4F-D477-42BF-9BE1-8519D4839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978DA-BDFA-42BA-A62E-2DC1CA43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CEC84-D10A-42DC-89A0-6571D1F71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955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45E6CD-8A10-405F-A818-15B02A780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356EE-95DA-4BE1-AC56-CFBB582BF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87270-5BC3-4F8B-9D2B-B59453B00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8A963-D298-4463-B398-F4E011515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2F003-DF4C-409E-8A6B-22185217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82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91BAE-005E-4B8E-85FF-C84830DD9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85295-6A96-4386-9340-E0018578C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A784E-A895-4F2D-B7C0-CCD3639EA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E858D-017C-4158-B494-913365E7E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0CE94-EDA5-4077-B24E-02F42CA6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345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AA470-3BC0-434D-B39D-8186C6D5C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3E87F9-8BCE-4C3E-8E4B-5ED95946B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AD95F-6A29-4FF1-BE74-64ED4DFE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EF567-C968-4E2F-AB11-6131D0384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2AC4A-AAC1-4E2F-A19E-77F441AD2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918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36FFD-EFD8-4A64-BEE8-27C376DB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1DE3E-8096-4F39-8B11-9BA2660C8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EB10D-B31E-4D9A-AC80-7E5FAC728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1F381-7A51-4301-801D-DC9EA252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CB252-41D8-47CD-8681-0D3B377BD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115B32-2247-48E8-9BFF-0FD666DEB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588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7906C-4B81-4F33-B4C4-CCD3D9025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EE493-97B0-41BD-9A66-B94E70C4D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F8D16-EF56-428E-AFB0-39177C366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FD92C8-E1E2-4E37-B06C-D87F27430A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92D965-A4F0-425C-97B9-B19BD18BD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6F5C8F-F13B-4D0F-9117-9909A348D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9BE408-BE21-4B65-8694-7E8D80A5D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402A85-C97F-48EB-85E8-6115AAD8B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222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3EE5B-1C69-47E6-B224-8D5633A31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27F0D-ADE4-40E4-8273-C1B38309C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1BAE07-C543-4BBD-9571-553F7744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5B2A35-3A11-4773-96C8-D07AE01E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6225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5A8A23-60EF-46F3-9986-A5F71DC77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DD5BD-19E5-4A9F-84BE-082983B7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5E65B-F99E-43C4-BFAC-936A74D0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377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8A945-9AF8-4AD0-BC0C-964F6716B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D21DC-B7D2-4D72-A462-1518B6D51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77C59-4831-4F59-A3F4-8141BBAB1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FC65F-2C60-420D-9575-DAC08E34A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62F0A-9841-4488-8F77-C3282BBD3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14D5C-921D-4524-B62E-F307B2EF2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985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C2137-7B86-4FFA-9A30-8D458C847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5C1F2B-EECE-4D38-904D-BABF91BC7A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7F27E-8C08-4AC2-ADB5-5EC183990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AB246-3C9B-4939-B6A8-9C63269F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89542A-A805-4F49-A381-51462CA55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57BC5-EF30-4552-AC97-0939810F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5884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EEB715-CC1C-4C7F-BCA8-A1F121A2B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EC5AD-E650-4B92-86F6-9A6C5273F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86D90-78D1-44B4-9BA7-BC6D6CBA21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93F20-0D39-4968-95C6-9A120C64DBB7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1B237-3370-4654-9783-36A55A46B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A42D6-712B-49D8-9375-4243AB90E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2DBB-4F73-4A43-BDBF-76191FDE49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5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37C71FE-9ACE-4284-AB08-6E0563216302}"/>
              </a:ext>
            </a:extLst>
          </p:cNvPr>
          <p:cNvSpPr txBox="1"/>
          <p:nvPr/>
        </p:nvSpPr>
        <p:spPr>
          <a:xfrm>
            <a:off x="232229" y="192314"/>
            <a:ext cx="2598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Prisms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55465E-1D92-48E5-A870-7A2ADBDE6CF9}"/>
              </a:ext>
            </a:extLst>
          </p:cNvPr>
          <p:cNvSpPr txBox="1"/>
          <p:nvPr/>
        </p:nvSpPr>
        <p:spPr>
          <a:xfrm>
            <a:off x="9593943" y="355599"/>
            <a:ext cx="2598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Non-Prisms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561B78-1DF9-4FA8-BD1A-6FDD5A3CDA4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99361" y="449403"/>
            <a:ext cx="1462514" cy="16489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9FF094-5965-4858-A302-9768A7F720F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30974" y="449403"/>
            <a:ext cx="1831007" cy="16856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522349-687B-4726-A93D-5211D4E895F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62672" y="449403"/>
            <a:ext cx="1815603" cy="162370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8E6DABB-E978-4768-8522-94C2C67A7D3F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91213" y="2698484"/>
            <a:ext cx="1570662" cy="14373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2EA92D-4033-486F-9B61-1CD9BF4680D7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14114" y="2698484"/>
            <a:ext cx="1205306" cy="156402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0534AF-DCC7-44D9-8ACB-007C7B88FB2A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09067" y="2607562"/>
            <a:ext cx="1309274" cy="15593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33BE9A4-FD72-4E5F-AE31-8F9495B48EC4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92961" y="4784889"/>
            <a:ext cx="1724416" cy="16034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7C24E44-2E98-4FDA-9F28-2E21F68EF789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8612" y="4825904"/>
            <a:ext cx="1831006" cy="160213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AFF32BC-964E-4EF2-AF22-AFDD73720AD4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08269" y="4784889"/>
            <a:ext cx="1724417" cy="182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13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16667E-6 1.85185E-6 L -0.23855 0.058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54167E-6 4.07407E-6 L -0.41381 0.3115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90" y="1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66667E-6 3.7037E-6 L 0.21315 0.0523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51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25E-6 1.85185E-6 L 0.59479 -0.01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0833E-6 2.59259E-6 L -0.42409 0.2657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11" y="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6.25E-7 -1.48148E-6 L 0.09271 -0.2273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35" y="-1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66667E-6 4.44444E-6 L 0.07448 -0.3305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4" y="-16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-3.7037E-7 L 0.41966 -0.0678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77" y="-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16667E-6 -3.33333E-6 L 0.44934 -0.0756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61" y="-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09AFA19B-E7AC-4522-9BA6-75756D28ED0C}"/>
              </a:ext>
            </a:extLst>
          </p:cNvPr>
          <p:cNvGrpSpPr/>
          <p:nvPr/>
        </p:nvGrpSpPr>
        <p:grpSpPr>
          <a:xfrm>
            <a:off x="2390667" y="1527517"/>
            <a:ext cx="7202783" cy="3462935"/>
            <a:chOff x="1462583" y="1425844"/>
            <a:chExt cx="7200970" cy="412254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65D37F3-5A04-4E62-8D34-396A6201A47A}"/>
                </a:ext>
              </a:extLst>
            </p:cNvPr>
            <p:cNvCxnSpPr>
              <a:cxnSpLocks/>
            </p:cNvCxnSpPr>
            <p:nvPr/>
          </p:nvCxnSpPr>
          <p:spPr>
            <a:xfrm>
              <a:off x="2340243" y="1425844"/>
              <a:ext cx="15502" cy="30686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75BAD30-70FA-450E-89C1-F7DD17A488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2583" y="4494508"/>
              <a:ext cx="893161" cy="10538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0636548-CD76-4742-9ABB-E8BB38D9CAB3}"/>
                </a:ext>
              </a:extLst>
            </p:cNvPr>
            <p:cNvCxnSpPr/>
            <p:nvPr/>
          </p:nvCxnSpPr>
          <p:spPr>
            <a:xfrm>
              <a:off x="2355745" y="4494508"/>
              <a:ext cx="63078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4AD9084D-60D0-4D9F-990E-7B5123D42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406" y="5572408"/>
            <a:ext cx="11601558" cy="1168307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5FA18EBE-5C38-46DE-B1B6-367A95AEBF47}"/>
              </a:ext>
            </a:extLst>
          </p:cNvPr>
          <p:cNvGrpSpPr/>
          <p:nvPr/>
        </p:nvGrpSpPr>
        <p:grpSpPr>
          <a:xfrm>
            <a:off x="2408290" y="5019821"/>
            <a:ext cx="6193263" cy="523220"/>
            <a:chOff x="2841674" y="5019821"/>
            <a:chExt cx="4051495" cy="52322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4372D5A-259D-46A5-84C0-2BD25909E776}"/>
                </a:ext>
              </a:extLst>
            </p:cNvPr>
            <p:cNvSpPr txBox="1"/>
            <p:nvPr/>
          </p:nvSpPr>
          <p:spPr>
            <a:xfrm>
              <a:off x="4009293" y="5019821"/>
              <a:ext cx="17350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800" dirty="0"/>
                <a:t>10cm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FDF0336-39C6-40BD-8EDD-9DBF345F742B}"/>
                </a:ext>
              </a:extLst>
            </p:cNvPr>
            <p:cNvCxnSpPr/>
            <p:nvPr/>
          </p:nvCxnSpPr>
          <p:spPr>
            <a:xfrm>
              <a:off x="5556738" y="5303520"/>
              <a:ext cx="133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577680B-3AC9-445E-884D-55A9DF3D80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41674" y="5281431"/>
              <a:ext cx="133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9051EAB-BEC8-47F2-BC22-B72AE534CF34}"/>
              </a:ext>
            </a:extLst>
          </p:cNvPr>
          <p:cNvGrpSpPr/>
          <p:nvPr/>
        </p:nvGrpSpPr>
        <p:grpSpPr>
          <a:xfrm>
            <a:off x="1722186" y="2367862"/>
            <a:ext cx="523220" cy="2223020"/>
            <a:chOff x="1722186" y="2367862"/>
            <a:chExt cx="523220" cy="222302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152A332-6F57-488F-B0C8-BA805742F6A7}"/>
                </a:ext>
              </a:extLst>
            </p:cNvPr>
            <p:cNvSpPr txBox="1"/>
            <p:nvPr/>
          </p:nvSpPr>
          <p:spPr>
            <a:xfrm rot="16200000">
              <a:off x="1319679" y="3217762"/>
              <a:ext cx="13282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800" dirty="0"/>
                <a:t>4cm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1741FF9F-B712-4D1E-AC3A-C021AB29CE1E}"/>
                </a:ext>
              </a:extLst>
            </p:cNvPr>
            <p:cNvCxnSpPr/>
            <p:nvPr/>
          </p:nvCxnSpPr>
          <p:spPr>
            <a:xfrm rot="16200000">
              <a:off x="1689077" y="2662580"/>
              <a:ext cx="5894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7F29FDB-6DB3-49E3-980F-108DE8B19993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689077" y="4296164"/>
              <a:ext cx="5894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88C7CE3-28B9-4FC9-9772-8639FCA85200}"/>
              </a:ext>
            </a:extLst>
          </p:cNvPr>
          <p:cNvGrpSpPr/>
          <p:nvPr/>
        </p:nvGrpSpPr>
        <p:grpSpPr>
          <a:xfrm>
            <a:off x="8901756" y="4210238"/>
            <a:ext cx="1126112" cy="987113"/>
            <a:chOff x="8901756" y="4210238"/>
            <a:chExt cx="1126112" cy="987113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D245DC-1937-47F4-AD91-C91EB09A1E3A}"/>
                </a:ext>
              </a:extLst>
            </p:cNvPr>
            <p:cNvSpPr txBox="1"/>
            <p:nvPr/>
          </p:nvSpPr>
          <p:spPr>
            <a:xfrm rot="18968971">
              <a:off x="8901756" y="4431703"/>
              <a:ext cx="1126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800" dirty="0"/>
                <a:t>4cm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13E4862-F98C-4E9B-9DB1-7F34CBF3FA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74263" y="4210238"/>
              <a:ext cx="181238" cy="1691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716F5B5-09C1-439C-8494-A24AAFDA50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87424" y="5032949"/>
              <a:ext cx="181238" cy="164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0A802EF-8D8F-4D9D-B8EF-4826FD927F75}"/>
              </a:ext>
            </a:extLst>
          </p:cNvPr>
          <p:cNvGrpSpPr/>
          <p:nvPr/>
        </p:nvGrpSpPr>
        <p:grpSpPr>
          <a:xfrm>
            <a:off x="2426218" y="3499780"/>
            <a:ext cx="1491749" cy="1472431"/>
            <a:chOff x="8115887" y="3481678"/>
            <a:chExt cx="1491749" cy="147243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801D974D-E42F-4489-8F6A-01ED8860C9C0}"/>
                </a:ext>
              </a:extLst>
            </p:cNvPr>
            <p:cNvSpPr/>
            <p:nvPr/>
          </p:nvSpPr>
          <p:spPr>
            <a:xfrm>
              <a:off x="8778482" y="3481678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4D61B245-C8DA-4DF4-82C4-EA6DFF70609F}"/>
                </a:ext>
              </a:extLst>
            </p:cNvPr>
            <p:cNvSpPr/>
            <p:nvPr/>
          </p:nvSpPr>
          <p:spPr>
            <a:xfrm>
              <a:off x="8556912" y="3693981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D347CEB5-56C6-41D6-9499-D39C502B7073}"/>
                </a:ext>
              </a:extLst>
            </p:cNvPr>
            <p:cNvSpPr/>
            <p:nvPr/>
          </p:nvSpPr>
          <p:spPr>
            <a:xfrm>
              <a:off x="8339461" y="3905989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3" name="Cube 32">
              <a:extLst>
                <a:ext uri="{FF2B5EF4-FFF2-40B4-BE49-F238E27FC236}">
                  <a16:creationId xmlns:a16="http://schemas.microsoft.com/office/drawing/2014/main" id="{1A1A0FA0-2E0B-42B9-8265-82E17F8D4F12}"/>
                </a:ext>
              </a:extLst>
            </p:cNvPr>
            <p:cNvSpPr/>
            <p:nvPr/>
          </p:nvSpPr>
          <p:spPr>
            <a:xfrm>
              <a:off x="8115887" y="4124955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1188CDF-9CBC-46D9-9A7A-6BB55D109186}"/>
              </a:ext>
            </a:extLst>
          </p:cNvPr>
          <p:cNvGrpSpPr/>
          <p:nvPr/>
        </p:nvGrpSpPr>
        <p:grpSpPr>
          <a:xfrm>
            <a:off x="2414954" y="2865623"/>
            <a:ext cx="1491749" cy="1472431"/>
            <a:chOff x="8115887" y="3481678"/>
            <a:chExt cx="1491749" cy="147243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9" name="Cube 38">
              <a:extLst>
                <a:ext uri="{FF2B5EF4-FFF2-40B4-BE49-F238E27FC236}">
                  <a16:creationId xmlns:a16="http://schemas.microsoft.com/office/drawing/2014/main" id="{2FB6A785-0AE0-431B-8D04-88B653E38795}"/>
                </a:ext>
              </a:extLst>
            </p:cNvPr>
            <p:cNvSpPr/>
            <p:nvPr/>
          </p:nvSpPr>
          <p:spPr>
            <a:xfrm>
              <a:off x="8778482" y="3481678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Cube 39">
              <a:extLst>
                <a:ext uri="{FF2B5EF4-FFF2-40B4-BE49-F238E27FC236}">
                  <a16:creationId xmlns:a16="http://schemas.microsoft.com/office/drawing/2014/main" id="{50905CD6-987C-47C2-BE91-F1496EBE559D}"/>
                </a:ext>
              </a:extLst>
            </p:cNvPr>
            <p:cNvSpPr/>
            <p:nvPr/>
          </p:nvSpPr>
          <p:spPr>
            <a:xfrm>
              <a:off x="8556912" y="3693981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A32AC673-6F3D-4DD6-93C7-2990827A5DE2}"/>
                </a:ext>
              </a:extLst>
            </p:cNvPr>
            <p:cNvSpPr/>
            <p:nvPr/>
          </p:nvSpPr>
          <p:spPr>
            <a:xfrm>
              <a:off x="8339461" y="3905989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99E00C08-FA93-47A0-916E-B0C63B0FD7CD}"/>
                </a:ext>
              </a:extLst>
            </p:cNvPr>
            <p:cNvSpPr/>
            <p:nvPr/>
          </p:nvSpPr>
          <p:spPr>
            <a:xfrm>
              <a:off x="8115887" y="4124955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F48CCAD-38F8-4CA6-BE40-FE1F42C024AC}"/>
              </a:ext>
            </a:extLst>
          </p:cNvPr>
          <p:cNvGrpSpPr/>
          <p:nvPr/>
        </p:nvGrpSpPr>
        <p:grpSpPr>
          <a:xfrm>
            <a:off x="2422380" y="2212981"/>
            <a:ext cx="1491749" cy="1472431"/>
            <a:chOff x="8115887" y="3481678"/>
            <a:chExt cx="1491749" cy="147243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C4C65206-8C1B-45A5-90A0-7DCC11ECEC44}"/>
                </a:ext>
              </a:extLst>
            </p:cNvPr>
            <p:cNvSpPr/>
            <p:nvPr/>
          </p:nvSpPr>
          <p:spPr>
            <a:xfrm>
              <a:off x="8778482" y="3481678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F7AABA1C-2339-4AB0-885D-594BA4BBB7CE}"/>
                </a:ext>
              </a:extLst>
            </p:cNvPr>
            <p:cNvSpPr/>
            <p:nvPr/>
          </p:nvSpPr>
          <p:spPr>
            <a:xfrm>
              <a:off x="8556912" y="3693981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F4F0FD9C-707A-4CF2-8C89-DFE8DEF9D178}"/>
                </a:ext>
              </a:extLst>
            </p:cNvPr>
            <p:cNvSpPr/>
            <p:nvPr/>
          </p:nvSpPr>
          <p:spPr>
            <a:xfrm>
              <a:off x="8339461" y="3905989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D85B1D60-CED6-4BE3-A047-22AD534ADF01}"/>
                </a:ext>
              </a:extLst>
            </p:cNvPr>
            <p:cNvSpPr/>
            <p:nvPr/>
          </p:nvSpPr>
          <p:spPr>
            <a:xfrm>
              <a:off x="8115887" y="4124955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B12C051-2166-4677-859A-60491A1F7AEB}"/>
              </a:ext>
            </a:extLst>
          </p:cNvPr>
          <p:cNvGrpSpPr/>
          <p:nvPr/>
        </p:nvGrpSpPr>
        <p:grpSpPr>
          <a:xfrm>
            <a:off x="2428379" y="1559245"/>
            <a:ext cx="1491749" cy="1472431"/>
            <a:chOff x="8115887" y="3481678"/>
            <a:chExt cx="1491749" cy="147243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9" name="Cube 48">
              <a:extLst>
                <a:ext uri="{FF2B5EF4-FFF2-40B4-BE49-F238E27FC236}">
                  <a16:creationId xmlns:a16="http://schemas.microsoft.com/office/drawing/2014/main" id="{473D3443-D0FA-4DAD-B773-C39C4D4ACC38}"/>
                </a:ext>
              </a:extLst>
            </p:cNvPr>
            <p:cNvSpPr/>
            <p:nvPr/>
          </p:nvSpPr>
          <p:spPr>
            <a:xfrm>
              <a:off x="8778482" y="3481678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A1391F64-A8C5-44BE-A241-BABF437AF694}"/>
                </a:ext>
              </a:extLst>
            </p:cNvPr>
            <p:cNvSpPr/>
            <p:nvPr/>
          </p:nvSpPr>
          <p:spPr>
            <a:xfrm>
              <a:off x="8556912" y="3693981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904C1C32-AB9D-46A3-9364-182CA26F52C5}"/>
                </a:ext>
              </a:extLst>
            </p:cNvPr>
            <p:cNvSpPr/>
            <p:nvPr/>
          </p:nvSpPr>
          <p:spPr>
            <a:xfrm>
              <a:off x="8339461" y="3905989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2" name="Cube 51">
              <a:extLst>
                <a:ext uri="{FF2B5EF4-FFF2-40B4-BE49-F238E27FC236}">
                  <a16:creationId xmlns:a16="http://schemas.microsoft.com/office/drawing/2014/main" id="{B0BF625A-76DF-4B15-B737-0F57250076B2}"/>
                </a:ext>
              </a:extLst>
            </p:cNvPr>
            <p:cNvSpPr/>
            <p:nvPr/>
          </p:nvSpPr>
          <p:spPr>
            <a:xfrm>
              <a:off x="8115887" y="4124955"/>
              <a:ext cx="829154" cy="829154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99D4FB8-27EB-432C-94F2-2F4422283FD4}"/>
              </a:ext>
            </a:extLst>
          </p:cNvPr>
          <p:cNvGrpSpPr/>
          <p:nvPr/>
        </p:nvGrpSpPr>
        <p:grpSpPr>
          <a:xfrm>
            <a:off x="3039618" y="1563453"/>
            <a:ext cx="1505174" cy="3412966"/>
            <a:chOff x="2567354" y="1711645"/>
            <a:chExt cx="1505174" cy="3412966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D329527B-41B2-4FD9-BC1A-C75AD8C1A58D}"/>
                </a:ext>
              </a:extLst>
            </p:cNvPr>
            <p:cNvGrpSpPr/>
            <p:nvPr/>
          </p:nvGrpSpPr>
          <p:grpSpPr>
            <a:xfrm>
              <a:off x="2578618" y="3652180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1BC62585-F0F2-48B4-B060-3EDCFB361C8B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5FF252A2-A8CE-4ECA-A33F-FE9F853C5FC5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6" name="Cube 55">
                <a:extLst>
                  <a:ext uri="{FF2B5EF4-FFF2-40B4-BE49-F238E27FC236}">
                    <a16:creationId xmlns:a16="http://schemas.microsoft.com/office/drawing/2014/main" id="{AF57B968-319E-4DE7-9D9D-7664C7ECF4FE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7" name="Cube 56">
                <a:extLst>
                  <a:ext uri="{FF2B5EF4-FFF2-40B4-BE49-F238E27FC236}">
                    <a16:creationId xmlns:a16="http://schemas.microsoft.com/office/drawing/2014/main" id="{CEC1F62B-6092-4446-B014-AB569F1406A2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ACFD5D55-1EA4-40AC-9FF4-1C9EA1E77698}"/>
                </a:ext>
              </a:extLst>
            </p:cNvPr>
            <p:cNvGrpSpPr/>
            <p:nvPr/>
          </p:nvGrpSpPr>
          <p:grpSpPr>
            <a:xfrm>
              <a:off x="2567354" y="3018023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F02ADF57-6C51-46D4-AE3B-8E710E94C612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7599B768-CCCA-421A-8E02-251F19876F46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1" name="Cube 60">
                <a:extLst>
                  <a:ext uri="{FF2B5EF4-FFF2-40B4-BE49-F238E27FC236}">
                    <a16:creationId xmlns:a16="http://schemas.microsoft.com/office/drawing/2014/main" id="{32ABBE1E-2357-4EE0-A9FD-98AAD94798E1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2" name="Cube 61">
                <a:extLst>
                  <a:ext uri="{FF2B5EF4-FFF2-40B4-BE49-F238E27FC236}">
                    <a16:creationId xmlns:a16="http://schemas.microsoft.com/office/drawing/2014/main" id="{4E5AC2A4-6162-4AF3-8B9D-D678DB067F01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2AE796F5-38D3-47D9-B4D7-FA833E49B406}"/>
                </a:ext>
              </a:extLst>
            </p:cNvPr>
            <p:cNvGrpSpPr/>
            <p:nvPr/>
          </p:nvGrpSpPr>
          <p:grpSpPr>
            <a:xfrm>
              <a:off x="2574780" y="2365381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64" name="Cube 63">
                <a:extLst>
                  <a:ext uri="{FF2B5EF4-FFF2-40B4-BE49-F238E27FC236}">
                    <a16:creationId xmlns:a16="http://schemas.microsoft.com/office/drawing/2014/main" id="{94F41B49-086C-41C4-81E0-F0CF0C18644E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5" name="Cube 64">
                <a:extLst>
                  <a:ext uri="{FF2B5EF4-FFF2-40B4-BE49-F238E27FC236}">
                    <a16:creationId xmlns:a16="http://schemas.microsoft.com/office/drawing/2014/main" id="{D0E652DA-23FD-4541-820A-C89D39678871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6" name="Cube 65">
                <a:extLst>
                  <a:ext uri="{FF2B5EF4-FFF2-40B4-BE49-F238E27FC236}">
                    <a16:creationId xmlns:a16="http://schemas.microsoft.com/office/drawing/2014/main" id="{481E6A71-D1A6-49C0-B9FF-E78EB1D70EB2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7" name="Cube 66">
                <a:extLst>
                  <a:ext uri="{FF2B5EF4-FFF2-40B4-BE49-F238E27FC236}">
                    <a16:creationId xmlns:a16="http://schemas.microsoft.com/office/drawing/2014/main" id="{92F2C0A0-1EB5-43A2-81B1-B6D1B9A94867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977845FD-8D5E-4102-A29C-4947B511456C}"/>
                </a:ext>
              </a:extLst>
            </p:cNvPr>
            <p:cNvGrpSpPr/>
            <p:nvPr/>
          </p:nvGrpSpPr>
          <p:grpSpPr>
            <a:xfrm>
              <a:off x="2580779" y="1711645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69" name="Cube 68">
                <a:extLst>
                  <a:ext uri="{FF2B5EF4-FFF2-40B4-BE49-F238E27FC236}">
                    <a16:creationId xmlns:a16="http://schemas.microsoft.com/office/drawing/2014/main" id="{215FFA94-1ABD-44F8-8892-A8A23CCF7535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0" name="Cube 69">
                <a:extLst>
                  <a:ext uri="{FF2B5EF4-FFF2-40B4-BE49-F238E27FC236}">
                    <a16:creationId xmlns:a16="http://schemas.microsoft.com/office/drawing/2014/main" id="{6352A951-84C4-4BD6-AB1E-D2CE43CD8E9D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1" name="Cube 70">
                <a:extLst>
                  <a:ext uri="{FF2B5EF4-FFF2-40B4-BE49-F238E27FC236}">
                    <a16:creationId xmlns:a16="http://schemas.microsoft.com/office/drawing/2014/main" id="{3AB23D43-BF09-4790-AD45-70B6CF8E6BDA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2" name="Cube 71">
                <a:extLst>
                  <a:ext uri="{FF2B5EF4-FFF2-40B4-BE49-F238E27FC236}">
                    <a16:creationId xmlns:a16="http://schemas.microsoft.com/office/drawing/2014/main" id="{48C798DC-914D-4BC4-8E0D-7337389486C4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F4EC25A-88C1-44DF-84F4-7F30A943AA15}"/>
              </a:ext>
            </a:extLst>
          </p:cNvPr>
          <p:cNvGrpSpPr/>
          <p:nvPr/>
        </p:nvGrpSpPr>
        <p:grpSpPr>
          <a:xfrm>
            <a:off x="3686249" y="1557800"/>
            <a:ext cx="1505174" cy="3412966"/>
            <a:chOff x="2567354" y="1711645"/>
            <a:chExt cx="1505174" cy="3412966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BAEE2181-2253-4629-8AED-6AF1E55FD7D6}"/>
                </a:ext>
              </a:extLst>
            </p:cNvPr>
            <p:cNvGrpSpPr/>
            <p:nvPr/>
          </p:nvGrpSpPr>
          <p:grpSpPr>
            <a:xfrm>
              <a:off x="2578618" y="3652180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91" name="Cube 90">
                <a:extLst>
                  <a:ext uri="{FF2B5EF4-FFF2-40B4-BE49-F238E27FC236}">
                    <a16:creationId xmlns:a16="http://schemas.microsoft.com/office/drawing/2014/main" id="{7E921BC4-5D3C-4741-A8F8-D0DD6C9DD082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2" name="Cube 91">
                <a:extLst>
                  <a:ext uri="{FF2B5EF4-FFF2-40B4-BE49-F238E27FC236}">
                    <a16:creationId xmlns:a16="http://schemas.microsoft.com/office/drawing/2014/main" id="{CA621AB5-2938-40E8-87D8-CE67D8E0459E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3" name="Cube 92">
                <a:extLst>
                  <a:ext uri="{FF2B5EF4-FFF2-40B4-BE49-F238E27FC236}">
                    <a16:creationId xmlns:a16="http://schemas.microsoft.com/office/drawing/2014/main" id="{6F4266F1-6B8D-431F-946D-60A6F9756F5A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4" name="Cube 93">
                <a:extLst>
                  <a:ext uri="{FF2B5EF4-FFF2-40B4-BE49-F238E27FC236}">
                    <a16:creationId xmlns:a16="http://schemas.microsoft.com/office/drawing/2014/main" id="{E81D237D-E4DF-47BE-B67D-3EC7A18D82E4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239E4E58-7CD6-40C6-8BCF-E6EC8E467F57}"/>
                </a:ext>
              </a:extLst>
            </p:cNvPr>
            <p:cNvGrpSpPr/>
            <p:nvPr/>
          </p:nvGrpSpPr>
          <p:grpSpPr>
            <a:xfrm>
              <a:off x="2567354" y="3018023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87" name="Cube 86">
                <a:extLst>
                  <a:ext uri="{FF2B5EF4-FFF2-40B4-BE49-F238E27FC236}">
                    <a16:creationId xmlns:a16="http://schemas.microsoft.com/office/drawing/2014/main" id="{AE150B42-C026-4845-8CFB-A67E82DF6BB6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8" name="Cube 87">
                <a:extLst>
                  <a:ext uri="{FF2B5EF4-FFF2-40B4-BE49-F238E27FC236}">
                    <a16:creationId xmlns:a16="http://schemas.microsoft.com/office/drawing/2014/main" id="{04055A71-F929-4A56-A25C-433187D9A429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9" name="Cube 88">
                <a:extLst>
                  <a:ext uri="{FF2B5EF4-FFF2-40B4-BE49-F238E27FC236}">
                    <a16:creationId xmlns:a16="http://schemas.microsoft.com/office/drawing/2014/main" id="{B7301CE6-2AF3-4092-B699-191E698715A2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0" name="Cube 89">
                <a:extLst>
                  <a:ext uri="{FF2B5EF4-FFF2-40B4-BE49-F238E27FC236}">
                    <a16:creationId xmlns:a16="http://schemas.microsoft.com/office/drawing/2014/main" id="{21BFA91C-1F69-4AA0-AEAB-AC77CD3BE4B9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0386A180-D171-4606-BAFA-ECF064CE12D1}"/>
                </a:ext>
              </a:extLst>
            </p:cNvPr>
            <p:cNvGrpSpPr/>
            <p:nvPr/>
          </p:nvGrpSpPr>
          <p:grpSpPr>
            <a:xfrm>
              <a:off x="2574780" y="2365381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83" name="Cube 82">
                <a:extLst>
                  <a:ext uri="{FF2B5EF4-FFF2-40B4-BE49-F238E27FC236}">
                    <a16:creationId xmlns:a16="http://schemas.microsoft.com/office/drawing/2014/main" id="{F70BAF09-1CF3-449D-852C-659D47F492D2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4" name="Cube 83">
                <a:extLst>
                  <a:ext uri="{FF2B5EF4-FFF2-40B4-BE49-F238E27FC236}">
                    <a16:creationId xmlns:a16="http://schemas.microsoft.com/office/drawing/2014/main" id="{81EF2325-ECF4-4028-BA70-8014F928C831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5" name="Cube 84">
                <a:extLst>
                  <a:ext uri="{FF2B5EF4-FFF2-40B4-BE49-F238E27FC236}">
                    <a16:creationId xmlns:a16="http://schemas.microsoft.com/office/drawing/2014/main" id="{E16DB710-4A4F-491B-82FB-92414A622AB4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6" name="Cube 85">
                <a:extLst>
                  <a:ext uri="{FF2B5EF4-FFF2-40B4-BE49-F238E27FC236}">
                    <a16:creationId xmlns:a16="http://schemas.microsoft.com/office/drawing/2014/main" id="{8052764F-0CA1-41E9-AC79-93526CF0B6C0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483BC3C-3DCF-4B8B-86AB-9438875295A8}"/>
                </a:ext>
              </a:extLst>
            </p:cNvPr>
            <p:cNvGrpSpPr/>
            <p:nvPr/>
          </p:nvGrpSpPr>
          <p:grpSpPr>
            <a:xfrm>
              <a:off x="2580779" y="1711645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79" name="Cube 78">
                <a:extLst>
                  <a:ext uri="{FF2B5EF4-FFF2-40B4-BE49-F238E27FC236}">
                    <a16:creationId xmlns:a16="http://schemas.microsoft.com/office/drawing/2014/main" id="{03F70A4F-721A-4E40-9E26-1505BD7865C6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0" name="Cube 79">
                <a:extLst>
                  <a:ext uri="{FF2B5EF4-FFF2-40B4-BE49-F238E27FC236}">
                    <a16:creationId xmlns:a16="http://schemas.microsoft.com/office/drawing/2014/main" id="{FEE906E4-3625-4E5F-BAB4-F5C843FA408C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1" name="Cube 80">
                <a:extLst>
                  <a:ext uri="{FF2B5EF4-FFF2-40B4-BE49-F238E27FC236}">
                    <a16:creationId xmlns:a16="http://schemas.microsoft.com/office/drawing/2014/main" id="{63B0768B-F4C8-4876-A863-893D003C844B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2" name="Cube 81">
                <a:extLst>
                  <a:ext uri="{FF2B5EF4-FFF2-40B4-BE49-F238E27FC236}">
                    <a16:creationId xmlns:a16="http://schemas.microsoft.com/office/drawing/2014/main" id="{161AD875-1B48-482A-A16A-7FFB44DC8185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8D37C8FD-BCE5-41F3-B4BD-B6792BBF9C25}"/>
              </a:ext>
            </a:extLst>
          </p:cNvPr>
          <p:cNvGrpSpPr/>
          <p:nvPr/>
        </p:nvGrpSpPr>
        <p:grpSpPr>
          <a:xfrm>
            <a:off x="4330398" y="1557753"/>
            <a:ext cx="1505174" cy="3412966"/>
            <a:chOff x="2567354" y="1711645"/>
            <a:chExt cx="1505174" cy="3412966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8C5CE798-A81C-42DD-879C-13D916D0A0C9}"/>
                </a:ext>
              </a:extLst>
            </p:cNvPr>
            <p:cNvGrpSpPr/>
            <p:nvPr/>
          </p:nvGrpSpPr>
          <p:grpSpPr>
            <a:xfrm>
              <a:off x="2578618" y="3652180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112" name="Cube 111">
                <a:extLst>
                  <a:ext uri="{FF2B5EF4-FFF2-40B4-BE49-F238E27FC236}">
                    <a16:creationId xmlns:a16="http://schemas.microsoft.com/office/drawing/2014/main" id="{E89BCFC1-DF25-4B04-8929-04D57BABEBC9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3" name="Cube 112">
                <a:extLst>
                  <a:ext uri="{FF2B5EF4-FFF2-40B4-BE49-F238E27FC236}">
                    <a16:creationId xmlns:a16="http://schemas.microsoft.com/office/drawing/2014/main" id="{92ACBB63-021E-4800-BE0C-875C6E420A58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4" name="Cube 113">
                <a:extLst>
                  <a:ext uri="{FF2B5EF4-FFF2-40B4-BE49-F238E27FC236}">
                    <a16:creationId xmlns:a16="http://schemas.microsoft.com/office/drawing/2014/main" id="{B96D49DD-9780-4F1D-8EFC-2F392DE44FF7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5" name="Cube 114">
                <a:extLst>
                  <a:ext uri="{FF2B5EF4-FFF2-40B4-BE49-F238E27FC236}">
                    <a16:creationId xmlns:a16="http://schemas.microsoft.com/office/drawing/2014/main" id="{C25E0B98-5324-4190-AA9E-D67725305CAB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1E13B6C6-3D16-4B43-BE48-BB526F31E6DD}"/>
                </a:ext>
              </a:extLst>
            </p:cNvPr>
            <p:cNvGrpSpPr/>
            <p:nvPr/>
          </p:nvGrpSpPr>
          <p:grpSpPr>
            <a:xfrm>
              <a:off x="2567354" y="3018023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108" name="Cube 107">
                <a:extLst>
                  <a:ext uri="{FF2B5EF4-FFF2-40B4-BE49-F238E27FC236}">
                    <a16:creationId xmlns:a16="http://schemas.microsoft.com/office/drawing/2014/main" id="{D705BB16-ECAA-4B5B-9FA6-F516A07AA820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9" name="Cube 108">
                <a:extLst>
                  <a:ext uri="{FF2B5EF4-FFF2-40B4-BE49-F238E27FC236}">
                    <a16:creationId xmlns:a16="http://schemas.microsoft.com/office/drawing/2014/main" id="{AEAECF4D-99A4-487E-AEA0-FB33C02C5C64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0" name="Cube 109">
                <a:extLst>
                  <a:ext uri="{FF2B5EF4-FFF2-40B4-BE49-F238E27FC236}">
                    <a16:creationId xmlns:a16="http://schemas.microsoft.com/office/drawing/2014/main" id="{ABF16C57-86F1-4A0B-90D2-A50132D5B626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1" name="Cube 110">
                <a:extLst>
                  <a:ext uri="{FF2B5EF4-FFF2-40B4-BE49-F238E27FC236}">
                    <a16:creationId xmlns:a16="http://schemas.microsoft.com/office/drawing/2014/main" id="{10C5320B-8C87-472B-97DB-6BCB67B25448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2CF87894-8024-4A13-BFF6-525AD24CC380}"/>
                </a:ext>
              </a:extLst>
            </p:cNvPr>
            <p:cNvGrpSpPr/>
            <p:nvPr/>
          </p:nvGrpSpPr>
          <p:grpSpPr>
            <a:xfrm>
              <a:off x="2574780" y="2365381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104" name="Cube 103">
                <a:extLst>
                  <a:ext uri="{FF2B5EF4-FFF2-40B4-BE49-F238E27FC236}">
                    <a16:creationId xmlns:a16="http://schemas.microsoft.com/office/drawing/2014/main" id="{EED1D325-7214-4366-A97D-F3884B87AA14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5" name="Cube 104">
                <a:extLst>
                  <a:ext uri="{FF2B5EF4-FFF2-40B4-BE49-F238E27FC236}">
                    <a16:creationId xmlns:a16="http://schemas.microsoft.com/office/drawing/2014/main" id="{BD8635B8-DEA7-4B7F-96F6-86891880D275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6" name="Cube 105">
                <a:extLst>
                  <a:ext uri="{FF2B5EF4-FFF2-40B4-BE49-F238E27FC236}">
                    <a16:creationId xmlns:a16="http://schemas.microsoft.com/office/drawing/2014/main" id="{A50010FE-228C-419E-9471-472C0A159D94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7" name="Cube 106">
                <a:extLst>
                  <a:ext uri="{FF2B5EF4-FFF2-40B4-BE49-F238E27FC236}">
                    <a16:creationId xmlns:a16="http://schemas.microsoft.com/office/drawing/2014/main" id="{13BFFD55-58B9-4BCD-ADB2-B9FDF6164D8F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7F49F748-5BF9-4812-9195-637F504D36B2}"/>
                </a:ext>
              </a:extLst>
            </p:cNvPr>
            <p:cNvGrpSpPr/>
            <p:nvPr/>
          </p:nvGrpSpPr>
          <p:grpSpPr>
            <a:xfrm>
              <a:off x="2580779" y="1711645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100" name="Cube 99">
                <a:extLst>
                  <a:ext uri="{FF2B5EF4-FFF2-40B4-BE49-F238E27FC236}">
                    <a16:creationId xmlns:a16="http://schemas.microsoft.com/office/drawing/2014/main" id="{970DB6E8-0094-441D-B971-0D2DDF6E311C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1" name="Cube 100">
                <a:extLst>
                  <a:ext uri="{FF2B5EF4-FFF2-40B4-BE49-F238E27FC236}">
                    <a16:creationId xmlns:a16="http://schemas.microsoft.com/office/drawing/2014/main" id="{FD4B5740-9C00-43EC-A308-8A6AD3D53AAC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2" name="Cube 101">
                <a:extLst>
                  <a:ext uri="{FF2B5EF4-FFF2-40B4-BE49-F238E27FC236}">
                    <a16:creationId xmlns:a16="http://schemas.microsoft.com/office/drawing/2014/main" id="{405D11CE-6CFE-4705-8259-5BF73133566D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3" name="Cube 102">
                <a:extLst>
                  <a:ext uri="{FF2B5EF4-FFF2-40B4-BE49-F238E27FC236}">
                    <a16:creationId xmlns:a16="http://schemas.microsoft.com/office/drawing/2014/main" id="{D0D18469-5FC8-4A57-8521-26EDE2E6F1C9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1B744B6F-50DE-4054-888D-6D8E3C363817}"/>
              </a:ext>
            </a:extLst>
          </p:cNvPr>
          <p:cNvGrpSpPr/>
          <p:nvPr/>
        </p:nvGrpSpPr>
        <p:grpSpPr>
          <a:xfrm>
            <a:off x="4958884" y="1563453"/>
            <a:ext cx="1505174" cy="3412966"/>
            <a:chOff x="2567354" y="1711645"/>
            <a:chExt cx="1505174" cy="3412966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A0DA0AC3-ED84-46C4-A36E-6DF1BD97A880}"/>
                </a:ext>
              </a:extLst>
            </p:cNvPr>
            <p:cNvGrpSpPr/>
            <p:nvPr/>
          </p:nvGrpSpPr>
          <p:grpSpPr>
            <a:xfrm>
              <a:off x="2578618" y="3652180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133" name="Cube 132">
                <a:extLst>
                  <a:ext uri="{FF2B5EF4-FFF2-40B4-BE49-F238E27FC236}">
                    <a16:creationId xmlns:a16="http://schemas.microsoft.com/office/drawing/2014/main" id="{8CDE19D5-B7B3-4613-B7B8-5F6EEA2E179F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4" name="Cube 133">
                <a:extLst>
                  <a:ext uri="{FF2B5EF4-FFF2-40B4-BE49-F238E27FC236}">
                    <a16:creationId xmlns:a16="http://schemas.microsoft.com/office/drawing/2014/main" id="{2936B19F-04B1-47CD-B6E8-127B9E63120E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5" name="Cube 134">
                <a:extLst>
                  <a:ext uri="{FF2B5EF4-FFF2-40B4-BE49-F238E27FC236}">
                    <a16:creationId xmlns:a16="http://schemas.microsoft.com/office/drawing/2014/main" id="{4975D8C4-D153-40D4-A46E-32595CA5A412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6" name="Cube 135">
                <a:extLst>
                  <a:ext uri="{FF2B5EF4-FFF2-40B4-BE49-F238E27FC236}">
                    <a16:creationId xmlns:a16="http://schemas.microsoft.com/office/drawing/2014/main" id="{A03F555D-62F9-4597-9A2A-18A7FB5DFCCF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4512C1C0-5EFA-4959-82D7-8777D4F25E59}"/>
                </a:ext>
              </a:extLst>
            </p:cNvPr>
            <p:cNvGrpSpPr/>
            <p:nvPr/>
          </p:nvGrpSpPr>
          <p:grpSpPr>
            <a:xfrm>
              <a:off x="2567354" y="3018023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129" name="Cube 128">
                <a:extLst>
                  <a:ext uri="{FF2B5EF4-FFF2-40B4-BE49-F238E27FC236}">
                    <a16:creationId xmlns:a16="http://schemas.microsoft.com/office/drawing/2014/main" id="{E2F9FA7E-5CF5-4123-B3E0-F80AE817B2C3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0" name="Cube 129">
                <a:extLst>
                  <a:ext uri="{FF2B5EF4-FFF2-40B4-BE49-F238E27FC236}">
                    <a16:creationId xmlns:a16="http://schemas.microsoft.com/office/drawing/2014/main" id="{C9CF6301-380C-4036-982E-28E329D7AC80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1" name="Cube 130">
                <a:extLst>
                  <a:ext uri="{FF2B5EF4-FFF2-40B4-BE49-F238E27FC236}">
                    <a16:creationId xmlns:a16="http://schemas.microsoft.com/office/drawing/2014/main" id="{6DD36350-43B1-45B8-8B03-4ABC70A1EEF3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2" name="Cube 131">
                <a:extLst>
                  <a:ext uri="{FF2B5EF4-FFF2-40B4-BE49-F238E27FC236}">
                    <a16:creationId xmlns:a16="http://schemas.microsoft.com/office/drawing/2014/main" id="{C7B40D8C-6C93-4E99-8ACD-E30166E319BA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AE406291-C9A2-4AF5-A26B-09DF47720306}"/>
                </a:ext>
              </a:extLst>
            </p:cNvPr>
            <p:cNvGrpSpPr/>
            <p:nvPr/>
          </p:nvGrpSpPr>
          <p:grpSpPr>
            <a:xfrm>
              <a:off x="2574780" y="2365381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125" name="Cube 124">
                <a:extLst>
                  <a:ext uri="{FF2B5EF4-FFF2-40B4-BE49-F238E27FC236}">
                    <a16:creationId xmlns:a16="http://schemas.microsoft.com/office/drawing/2014/main" id="{6A3746DC-D0C9-4DDF-89E4-871D51C605B9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6" name="Cube 125">
                <a:extLst>
                  <a:ext uri="{FF2B5EF4-FFF2-40B4-BE49-F238E27FC236}">
                    <a16:creationId xmlns:a16="http://schemas.microsoft.com/office/drawing/2014/main" id="{73797357-70EA-4FB0-AED7-1E26C9C135D7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7" name="Cube 126">
                <a:extLst>
                  <a:ext uri="{FF2B5EF4-FFF2-40B4-BE49-F238E27FC236}">
                    <a16:creationId xmlns:a16="http://schemas.microsoft.com/office/drawing/2014/main" id="{40AB9D1D-C53D-4158-87F4-097DA96FE77A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8" name="Cube 127">
                <a:extLst>
                  <a:ext uri="{FF2B5EF4-FFF2-40B4-BE49-F238E27FC236}">
                    <a16:creationId xmlns:a16="http://schemas.microsoft.com/office/drawing/2014/main" id="{6DCE8CBB-09D1-45CF-9FA7-66F8C21FCF12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96C2AD93-9EFE-4EEB-B61E-095A45522241}"/>
                </a:ext>
              </a:extLst>
            </p:cNvPr>
            <p:cNvGrpSpPr/>
            <p:nvPr/>
          </p:nvGrpSpPr>
          <p:grpSpPr>
            <a:xfrm>
              <a:off x="2580779" y="1711645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121" name="Cube 120">
                <a:extLst>
                  <a:ext uri="{FF2B5EF4-FFF2-40B4-BE49-F238E27FC236}">
                    <a16:creationId xmlns:a16="http://schemas.microsoft.com/office/drawing/2014/main" id="{19148EB1-6C16-4E0E-93E1-F9ECABD43B93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2" name="Cube 121">
                <a:extLst>
                  <a:ext uri="{FF2B5EF4-FFF2-40B4-BE49-F238E27FC236}">
                    <a16:creationId xmlns:a16="http://schemas.microsoft.com/office/drawing/2014/main" id="{4C64626C-F569-4215-AF80-B165D0A091B7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3" name="Cube 122">
                <a:extLst>
                  <a:ext uri="{FF2B5EF4-FFF2-40B4-BE49-F238E27FC236}">
                    <a16:creationId xmlns:a16="http://schemas.microsoft.com/office/drawing/2014/main" id="{7A0FD05A-A443-4E43-885C-94E29D522D4C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4" name="Cube 123">
                <a:extLst>
                  <a:ext uri="{FF2B5EF4-FFF2-40B4-BE49-F238E27FC236}">
                    <a16:creationId xmlns:a16="http://schemas.microsoft.com/office/drawing/2014/main" id="{379E8D75-C01E-4936-8CA4-94D110B77EC8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3DA005C5-1085-4061-9E7B-16D740D13299}"/>
              </a:ext>
            </a:extLst>
          </p:cNvPr>
          <p:cNvGrpSpPr/>
          <p:nvPr/>
        </p:nvGrpSpPr>
        <p:grpSpPr>
          <a:xfrm>
            <a:off x="5591412" y="1565573"/>
            <a:ext cx="1505174" cy="3412966"/>
            <a:chOff x="2567354" y="1711645"/>
            <a:chExt cx="1505174" cy="3412966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227" name="Group 226">
              <a:extLst>
                <a:ext uri="{FF2B5EF4-FFF2-40B4-BE49-F238E27FC236}">
                  <a16:creationId xmlns:a16="http://schemas.microsoft.com/office/drawing/2014/main" id="{E3DD3C6E-0988-4E04-9932-37AD0ED76A63}"/>
                </a:ext>
              </a:extLst>
            </p:cNvPr>
            <p:cNvGrpSpPr/>
            <p:nvPr/>
          </p:nvGrpSpPr>
          <p:grpSpPr>
            <a:xfrm>
              <a:off x="2578618" y="3652180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43" name="Cube 242">
                <a:extLst>
                  <a:ext uri="{FF2B5EF4-FFF2-40B4-BE49-F238E27FC236}">
                    <a16:creationId xmlns:a16="http://schemas.microsoft.com/office/drawing/2014/main" id="{8F8E261E-D2B2-4819-B02D-CB460F1A1D05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4" name="Cube 243">
                <a:extLst>
                  <a:ext uri="{FF2B5EF4-FFF2-40B4-BE49-F238E27FC236}">
                    <a16:creationId xmlns:a16="http://schemas.microsoft.com/office/drawing/2014/main" id="{3D9E3F54-09A4-424A-8D20-15E17580E358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5" name="Cube 244">
                <a:extLst>
                  <a:ext uri="{FF2B5EF4-FFF2-40B4-BE49-F238E27FC236}">
                    <a16:creationId xmlns:a16="http://schemas.microsoft.com/office/drawing/2014/main" id="{18C1FCEE-7C03-4FCD-9221-B44E676213D7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6" name="Cube 245">
                <a:extLst>
                  <a:ext uri="{FF2B5EF4-FFF2-40B4-BE49-F238E27FC236}">
                    <a16:creationId xmlns:a16="http://schemas.microsoft.com/office/drawing/2014/main" id="{4F415C6C-88FE-465C-B1A0-62BD0BEFDB2B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9053D137-B209-40A5-80E4-D2AA6353ECAA}"/>
                </a:ext>
              </a:extLst>
            </p:cNvPr>
            <p:cNvGrpSpPr/>
            <p:nvPr/>
          </p:nvGrpSpPr>
          <p:grpSpPr>
            <a:xfrm>
              <a:off x="2567354" y="3018023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39" name="Cube 238">
                <a:extLst>
                  <a:ext uri="{FF2B5EF4-FFF2-40B4-BE49-F238E27FC236}">
                    <a16:creationId xmlns:a16="http://schemas.microsoft.com/office/drawing/2014/main" id="{145D8B63-91C7-4EE5-9CFA-FC7614083AC6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0" name="Cube 239">
                <a:extLst>
                  <a:ext uri="{FF2B5EF4-FFF2-40B4-BE49-F238E27FC236}">
                    <a16:creationId xmlns:a16="http://schemas.microsoft.com/office/drawing/2014/main" id="{FA3D287D-C3B8-4CC9-A68D-EB05DA3FCD38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1" name="Cube 240">
                <a:extLst>
                  <a:ext uri="{FF2B5EF4-FFF2-40B4-BE49-F238E27FC236}">
                    <a16:creationId xmlns:a16="http://schemas.microsoft.com/office/drawing/2014/main" id="{69B0AAFD-4AAA-4078-9C6B-9F899E376800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2" name="Cube 241">
                <a:extLst>
                  <a:ext uri="{FF2B5EF4-FFF2-40B4-BE49-F238E27FC236}">
                    <a16:creationId xmlns:a16="http://schemas.microsoft.com/office/drawing/2014/main" id="{17BA307B-02F8-4564-BB38-EF9A4C375448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B5536ED1-0DA7-4629-BA75-A6E75E80F239}"/>
                </a:ext>
              </a:extLst>
            </p:cNvPr>
            <p:cNvGrpSpPr/>
            <p:nvPr/>
          </p:nvGrpSpPr>
          <p:grpSpPr>
            <a:xfrm>
              <a:off x="2574780" y="2365381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35" name="Cube 234">
                <a:extLst>
                  <a:ext uri="{FF2B5EF4-FFF2-40B4-BE49-F238E27FC236}">
                    <a16:creationId xmlns:a16="http://schemas.microsoft.com/office/drawing/2014/main" id="{3BEFE826-2B2C-40D8-8828-4C2ACA7D63CD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6" name="Cube 235">
                <a:extLst>
                  <a:ext uri="{FF2B5EF4-FFF2-40B4-BE49-F238E27FC236}">
                    <a16:creationId xmlns:a16="http://schemas.microsoft.com/office/drawing/2014/main" id="{44621E89-4BE9-4047-AFE5-D67D5C43E524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7" name="Cube 236">
                <a:extLst>
                  <a:ext uri="{FF2B5EF4-FFF2-40B4-BE49-F238E27FC236}">
                    <a16:creationId xmlns:a16="http://schemas.microsoft.com/office/drawing/2014/main" id="{D6534C60-6CA7-43AE-81B9-F1E1016B2439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8" name="Cube 237">
                <a:extLst>
                  <a:ext uri="{FF2B5EF4-FFF2-40B4-BE49-F238E27FC236}">
                    <a16:creationId xmlns:a16="http://schemas.microsoft.com/office/drawing/2014/main" id="{ADEC493C-2B65-4A53-9D62-FDC9E61CBF14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2B39407F-727B-421E-9C2A-6991755DF3C1}"/>
                </a:ext>
              </a:extLst>
            </p:cNvPr>
            <p:cNvGrpSpPr/>
            <p:nvPr/>
          </p:nvGrpSpPr>
          <p:grpSpPr>
            <a:xfrm>
              <a:off x="2580779" y="1711645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31" name="Cube 230">
                <a:extLst>
                  <a:ext uri="{FF2B5EF4-FFF2-40B4-BE49-F238E27FC236}">
                    <a16:creationId xmlns:a16="http://schemas.microsoft.com/office/drawing/2014/main" id="{66328177-52B8-4C0E-8729-3E1C6FAE76ED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2" name="Cube 231">
                <a:extLst>
                  <a:ext uri="{FF2B5EF4-FFF2-40B4-BE49-F238E27FC236}">
                    <a16:creationId xmlns:a16="http://schemas.microsoft.com/office/drawing/2014/main" id="{3EA82B5E-B52C-41E3-8B45-C2B65D2BF18B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3" name="Cube 232">
                <a:extLst>
                  <a:ext uri="{FF2B5EF4-FFF2-40B4-BE49-F238E27FC236}">
                    <a16:creationId xmlns:a16="http://schemas.microsoft.com/office/drawing/2014/main" id="{655695BA-D28A-40AE-A1FE-ADABB1320697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4" name="Cube 233">
                <a:extLst>
                  <a:ext uri="{FF2B5EF4-FFF2-40B4-BE49-F238E27FC236}">
                    <a16:creationId xmlns:a16="http://schemas.microsoft.com/office/drawing/2014/main" id="{4DA235EC-E53F-44DC-80D6-FD170204A7CB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C4EF1D26-601B-4CBC-B8F3-A462E195680D}"/>
              </a:ext>
            </a:extLst>
          </p:cNvPr>
          <p:cNvGrpSpPr/>
          <p:nvPr/>
        </p:nvGrpSpPr>
        <p:grpSpPr>
          <a:xfrm>
            <a:off x="6219755" y="1559920"/>
            <a:ext cx="1505174" cy="3412966"/>
            <a:chOff x="2567354" y="1711645"/>
            <a:chExt cx="1505174" cy="3412966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021A8E6B-634C-4322-A2EB-967E25D7B945}"/>
                </a:ext>
              </a:extLst>
            </p:cNvPr>
            <p:cNvGrpSpPr/>
            <p:nvPr/>
          </p:nvGrpSpPr>
          <p:grpSpPr>
            <a:xfrm>
              <a:off x="2578618" y="3652180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64" name="Cube 263">
                <a:extLst>
                  <a:ext uri="{FF2B5EF4-FFF2-40B4-BE49-F238E27FC236}">
                    <a16:creationId xmlns:a16="http://schemas.microsoft.com/office/drawing/2014/main" id="{3424466B-437B-4013-8720-1B56EB422432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5" name="Cube 264">
                <a:extLst>
                  <a:ext uri="{FF2B5EF4-FFF2-40B4-BE49-F238E27FC236}">
                    <a16:creationId xmlns:a16="http://schemas.microsoft.com/office/drawing/2014/main" id="{AD650837-1A30-47B9-899B-38EF8042A59A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6" name="Cube 265">
                <a:extLst>
                  <a:ext uri="{FF2B5EF4-FFF2-40B4-BE49-F238E27FC236}">
                    <a16:creationId xmlns:a16="http://schemas.microsoft.com/office/drawing/2014/main" id="{AE690ECC-1D08-4F2A-BFD3-1832FC35FEBB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7" name="Cube 266">
                <a:extLst>
                  <a:ext uri="{FF2B5EF4-FFF2-40B4-BE49-F238E27FC236}">
                    <a16:creationId xmlns:a16="http://schemas.microsoft.com/office/drawing/2014/main" id="{C4A9B077-B1D6-4448-A026-F529DDBCD952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49" name="Group 248">
              <a:extLst>
                <a:ext uri="{FF2B5EF4-FFF2-40B4-BE49-F238E27FC236}">
                  <a16:creationId xmlns:a16="http://schemas.microsoft.com/office/drawing/2014/main" id="{94CAA201-2D99-4C49-B814-398034560C84}"/>
                </a:ext>
              </a:extLst>
            </p:cNvPr>
            <p:cNvGrpSpPr/>
            <p:nvPr/>
          </p:nvGrpSpPr>
          <p:grpSpPr>
            <a:xfrm>
              <a:off x="2567354" y="3018023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60" name="Cube 259">
                <a:extLst>
                  <a:ext uri="{FF2B5EF4-FFF2-40B4-BE49-F238E27FC236}">
                    <a16:creationId xmlns:a16="http://schemas.microsoft.com/office/drawing/2014/main" id="{C4FAA537-C3F0-445E-AD3C-8DCA0BD96C85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1" name="Cube 260">
                <a:extLst>
                  <a:ext uri="{FF2B5EF4-FFF2-40B4-BE49-F238E27FC236}">
                    <a16:creationId xmlns:a16="http://schemas.microsoft.com/office/drawing/2014/main" id="{E9AECBB1-2BD7-4DF4-AD98-F611E8C34BCE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2" name="Cube 261">
                <a:extLst>
                  <a:ext uri="{FF2B5EF4-FFF2-40B4-BE49-F238E27FC236}">
                    <a16:creationId xmlns:a16="http://schemas.microsoft.com/office/drawing/2014/main" id="{D7093EC9-966A-412D-9B77-C3B7A30EBEFA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3" name="Cube 262">
                <a:extLst>
                  <a:ext uri="{FF2B5EF4-FFF2-40B4-BE49-F238E27FC236}">
                    <a16:creationId xmlns:a16="http://schemas.microsoft.com/office/drawing/2014/main" id="{989C1CFA-2440-492A-A4B6-FF88E60A3F42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50" name="Group 249">
              <a:extLst>
                <a:ext uri="{FF2B5EF4-FFF2-40B4-BE49-F238E27FC236}">
                  <a16:creationId xmlns:a16="http://schemas.microsoft.com/office/drawing/2014/main" id="{46359B87-F594-419F-9962-7EE60E2AF95E}"/>
                </a:ext>
              </a:extLst>
            </p:cNvPr>
            <p:cNvGrpSpPr/>
            <p:nvPr/>
          </p:nvGrpSpPr>
          <p:grpSpPr>
            <a:xfrm>
              <a:off x="2574780" y="2365381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56" name="Cube 255">
                <a:extLst>
                  <a:ext uri="{FF2B5EF4-FFF2-40B4-BE49-F238E27FC236}">
                    <a16:creationId xmlns:a16="http://schemas.microsoft.com/office/drawing/2014/main" id="{F9BC7073-8047-4653-BB2E-6DC250C993A1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7" name="Cube 256">
                <a:extLst>
                  <a:ext uri="{FF2B5EF4-FFF2-40B4-BE49-F238E27FC236}">
                    <a16:creationId xmlns:a16="http://schemas.microsoft.com/office/drawing/2014/main" id="{A2E4D870-7BC6-40D6-9DF1-4BBA338E03DE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8" name="Cube 257">
                <a:extLst>
                  <a:ext uri="{FF2B5EF4-FFF2-40B4-BE49-F238E27FC236}">
                    <a16:creationId xmlns:a16="http://schemas.microsoft.com/office/drawing/2014/main" id="{1C72D19F-7E4E-442B-81E8-842D9F47BA0D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9" name="Cube 258">
                <a:extLst>
                  <a:ext uri="{FF2B5EF4-FFF2-40B4-BE49-F238E27FC236}">
                    <a16:creationId xmlns:a16="http://schemas.microsoft.com/office/drawing/2014/main" id="{2C8301AF-5865-4A5B-8118-560412913F25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51" name="Group 250">
              <a:extLst>
                <a:ext uri="{FF2B5EF4-FFF2-40B4-BE49-F238E27FC236}">
                  <a16:creationId xmlns:a16="http://schemas.microsoft.com/office/drawing/2014/main" id="{7A13F318-95CD-4316-BA8B-9C0FE52C88D4}"/>
                </a:ext>
              </a:extLst>
            </p:cNvPr>
            <p:cNvGrpSpPr/>
            <p:nvPr/>
          </p:nvGrpSpPr>
          <p:grpSpPr>
            <a:xfrm>
              <a:off x="2580779" y="1711645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52" name="Cube 251">
                <a:extLst>
                  <a:ext uri="{FF2B5EF4-FFF2-40B4-BE49-F238E27FC236}">
                    <a16:creationId xmlns:a16="http://schemas.microsoft.com/office/drawing/2014/main" id="{4E585D01-9781-4EEA-8480-B8063140C55F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3" name="Cube 252">
                <a:extLst>
                  <a:ext uri="{FF2B5EF4-FFF2-40B4-BE49-F238E27FC236}">
                    <a16:creationId xmlns:a16="http://schemas.microsoft.com/office/drawing/2014/main" id="{1B1E636E-57A0-4416-9C67-B6D9AEB70208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4" name="Cube 253">
                <a:extLst>
                  <a:ext uri="{FF2B5EF4-FFF2-40B4-BE49-F238E27FC236}">
                    <a16:creationId xmlns:a16="http://schemas.microsoft.com/office/drawing/2014/main" id="{5D190F1E-DABD-447D-B818-DBBAD6BA67CC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5" name="Cube 254">
                <a:extLst>
                  <a:ext uri="{FF2B5EF4-FFF2-40B4-BE49-F238E27FC236}">
                    <a16:creationId xmlns:a16="http://schemas.microsoft.com/office/drawing/2014/main" id="{7D22BEFD-BD8D-4B2A-8F1C-A2578BDDCF00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CEF1E059-570E-48DA-B940-B770C63979A2}"/>
              </a:ext>
            </a:extLst>
          </p:cNvPr>
          <p:cNvGrpSpPr/>
          <p:nvPr/>
        </p:nvGrpSpPr>
        <p:grpSpPr>
          <a:xfrm>
            <a:off x="6861114" y="1559873"/>
            <a:ext cx="1505174" cy="3412966"/>
            <a:chOff x="2567354" y="1711645"/>
            <a:chExt cx="1505174" cy="3412966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269" name="Group 268">
              <a:extLst>
                <a:ext uri="{FF2B5EF4-FFF2-40B4-BE49-F238E27FC236}">
                  <a16:creationId xmlns:a16="http://schemas.microsoft.com/office/drawing/2014/main" id="{31585ADC-D81E-4DEA-BDFD-D504632F48A2}"/>
                </a:ext>
              </a:extLst>
            </p:cNvPr>
            <p:cNvGrpSpPr/>
            <p:nvPr/>
          </p:nvGrpSpPr>
          <p:grpSpPr>
            <a:xfrm>
              <a:off x="2578618" y="3652180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85" name="Cube 284">
                <a:extLst>
                  <a:ext uri="{FF2B5EF4-FFF2-40B4-BE49-F238E27FC236}">
                    <a16:creationId xmlns:a16="http://schemas.microsoft.com/office/drawing/2014/main" id="{E67FA5CB-B0C0-40D0-9EC1-3BEBC445F4C7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6" name="Cube 285">
                <a:extLst>
                  <a:ext uri="{FF2B5EF4-FFF2-40B4-BE49-F238E27FC236}">
                    <a16:creationId xmlns:a16="http://schemas.microsoft.com/office/drawing/2014/main" id="{4B2718F8-4F32-42BE-ACEC-7091A60B3164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7" name="Cube 286">
                <a:extLst>
                  <a:ext uri="{FF2B5EF4-FFF2-40B4-BE49-F238E27FC236}">
                    <a16:creationId xmlns:a16="http://schemas.microsoft.com/office/drawing/2014/main" id="{9C8E3558-E701-46F8-BA57-844A15007190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8" name="Cube 287">
                <a:extLst>
                  <a:ext uri="{FF2B5EF4-FFF2-40B4-BE49-F238E27FC236}">
                    <a16:creationId xmlns:a16="http://schemas.microsoft.com/office/drawing/2014/main" id="{8E6299D1-503F-4626-8D04-370EF5322217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70" name="Group 269">
              <a:extLst>
                <a:ext uri="{FF2B5EF4-FFF2-40B4-BE49-F238E27FC236}">
                  <a16:creationId xmlns:a16="http://schemas.microsoft.com/office/drawing/2014/main" id="{F3FD4AA8-48B5-4ED8-B512-4FF5AB154838}"/>
                </a:ext>
              </a:extLst>
            </p:cNvPr>
            <p:cNvGrpSpPr/>
            <p:nvPr/>
          </p:nvGrpSpPr>
          <p:grpSpPr>
            <a:xfrm>
              <a:off x="2567354" y="3018023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81" name="Cube 280">
                <a:extLst>
                  <a:ext uri="{FF2B5EF4-FFF2-40B4-BE49-F238E27FC236}">
                    <a16:creationId xmlns:a16="http://schemas.microsoft.com/office/drawing/2014/main" id="{97E89458-2ABC-4BA9-B30B-60E6ABCD52DC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2" name="Cube 281">
                <a:extLst>
                  <a:ext uri="{FF2B5EF4-FFF2-40B4-BE49-F238E27FC236}">
                    <a16:creationId xmlns:a16="http://schemas.microsoft.com/office/drawing/2014/main" id="{1031984B-409C-4074-9C95-89DE1278B70B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3" name="Cube 282">
                <a:extLst>
                  <a:ext uri="{FF2B5EF4-FFF2-40B4-BE49-F238E27FC236}">
                    <a16:creationId xmlns:a16="http://schemas.microsoft.com/office/drawing/2014/main" id="{278A3EE3-0A33-42BF-84A5-C258F94FD01C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4" name="Cube 283">
                <a:extLst>
                  <a:ext uri="{FF2B5EF4-FFF2-40B4-BE49-F238E27FC236}">
                    <a16:creationId xmlns:a16="http://schemas.microsoft.com/office/drawing/2014/main" id="{F0E54D41-82E1-4783-A0EF-56C9D7D4D617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B3743A26-C713-4A8B-92D3-528CF8D24AD9}"/>
                </a:ext>
              </a:extLst>
            </p:cNvPr>
            <p:cNvGrpSpPr/>
            <p:nvPr/>
          </p:nvGrpSpPr>
          <p:grpSpPr>
            <a:xfrm>
              <a:off x="2574780" y="2365381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77" name="Cube 276">
                <a:extLst>
                  <a:ext uri="{FF2B5EF4-FFF2-40B4-BE49-F238E27FC236}">
                    <a16:creationId xmlns:a16="http://schemas.microsoft.com/office/drawing/2014/main" id="{878CAA06-73D9-456F-847D-173D1FB36044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78" name="Cube 277">
                <a:extLst>
                  <a:ext uri="{FF2B5EF4-FFF2-40B4-BE49-F238E27FC236}">
                    <a16:creationId xmlns:a16="http://schemas.microsoft.com/office/drawing/2014/main" id="{913B51B3-DAA3-4E1F-B200-AC1049CF91A8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79" name="Cube 278">
                <a:extLst>
                  <a:ext uri="{FF2B5EF4-FFF2-40B4-BE49-F238E27FC236}">
                    <a16:creationId xmlns:a16="http://schemas.microsoft.com/office/drawing/2014/main" id="{209B1351-FEAC-4629-8445-F2CB11AF022D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0" name="Cube 279">
                <a:extLst>
                  <a:ext uri="{FF2B5EF4-FFF2-40B4-BE49-F238E27FC236}">
                    <a16:creationId xmlns:a16="http://schemas.microsoft.com/office/drawing/2014/main" id="{7698A900-4A31-4951-869A-217229E16A8E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72" name="Group 271">
              <a:extLst>
                <a:ext uri="{FF2B5EF4-FFF2-40B4-BE49-F238E27FC236}">
                  <a16:creationId xmlns:a16="http://schemas.microsoft.com/office/drawing/2014/main" id="{262A7C22-6EF5-4817-9C57-2B43C1453262}"/>
                </a:ext>
              </a:extLst>
            </p:cNvPr>
            <p:cNvGrpSpPr/>
            <p:nvPr/>
          </p:nvGrpSpPr>
          <p:grpSpPr>
            <a:xfrm>
              <a:off x="2580779" y="1711645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73" name="Cube 272">
                <a:extLst>
                  <a:ext uri="{FF2B5EF4-FFF2-40B4-BE49-F238E27FC236}">
                    <a16:creationId xmlns:a16="http://schemas.microsoft.com/office/drawing/2014/main" id="{896A7934-8191-45A8-8B1A-C0CE96611C98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74" name="Cube 273">
                <a:extLst>
                  <a:ext uri="{FF2B5EF4-FFF2-40B4-BE49-F238E27FC236}">
                    <a16:creationId xmlns:a16="http://schemas.microsoft.com/office/drawing/2014/main" id="{BFCF73AA-3FDE-4ED7-9253-43DA1BFDC3CC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75" name="Cube 274">
                <a:extLst>
                  <a:ext uri="{FF2B5EF4-FFF2-40B4-BE49-F238E27FC236}">
                    <a16:creationId xmlns:a16="http://schemas.microsoft.com/office/drawing/2014/main" id="{D676483C-3F71-4699-AA39-A2FB3CFE415E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76" name="Cube 275">
                <a:extLst>
                  <a:ext uri="{FF2B5EF4-FFF2-40B4-BE49-F238E27FC236}">
                    <a16:creationId xmlns:a16="http://schemas.microsoft.com/office/drawing/2014/main" id="{718A468C-0495-44B8-B3AE-B617412B85EF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A154B189-FCBD-4DC5-8651-A778D54786D7}"/>
              </a:ext>
            </a:extLst>
          </p:cNvPr>
          <p:cNvGrpSpPr/>
          <p:nvPr/>
        </p:nvGrpSpPr>
        <p:grpSpPr>
          <a:xfrm>
            <a:off x="7492390" y="1565573"/>
            <a:ext cx="1505174" cy="3412966"/>
            <a:chOff x="2567354" y="1711645"/>
            <a:chExt cx="1505174" cy="3412966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290" name="Group 289">
              <a:extLst>
                <a:ext uri="{FF2B5EF4-FFF2-40B4-BE49-F238E27FC236}">
                  <a16:creationId xmlns:a16="http://schemas.microsoft.com/office/drawing/2014/main" id="{C5FA6461-36FE-484B-8EC9-303F3DD6C2AF}"/>
                </a:ext>
              </a:extLst>
            </p:cNvPr>
            <p:cNvGrpSpPr/>
            <p:nvPr/>
          </p:nvGrpSpPr>
          <p:grpSpPr>
            <a:xfrm>
              <a:off x="2578618" y="3652180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306" name="Cube 305">
                <a:extLst>
                  <a:ext uri="{FF2B5EF4-FFF2-40B4-BE49-F238E27FC236}">
                    <a16:creationId xmlns:a16="http://schemas.microsoft.com/office/drawing/2014/main" id="{8132638E-E1D6-4037-824A-62F2CAEB9AD8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7" name="Cube 306">
                <a:extLst>
                  <a:ext uri="{FF2B5EF4-FFF2-40B4-BE49-F238E27FC236}">
                    <a16:creationId xmlns:a16="http://schemas.microsoft.com/office/drawing/2014/main" id="{D047BC35-7441-4FBB-8938-47BF9AFECFBE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8" name="Cube 307">
                <a:extLst>
                  <a:ext uri="{FF2B5EF4-FFF2-40B4-BE49-F238E27FC236}">
                    <a16:creationId xmlns:a16="http://schemas.microsoft.com/office/drawing/2014/main" id="{2FFDD6F8-DDEE-4F18-8EF4-426FA21AA011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9" name="Cube 308">
                <a:extLst>
                  <a:ext uri="{FF2B5EF4-FFF2-40B4-BE49-F238E27FC236}">
                    <a16:creationId xmlns:a16="http://schemas.microsoft.com/office/drawing/2014/main" id="{A1CF125B-F4F6-4607-80C5-4BADC6FE6B8B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91" name="Group 290">
              <a:extLst>
                <a:ext uri="{FF2B5EF4-FFF2-40B4-BE49-F238E27FC236}">
                  <a16:creationId xmlns:a16="http://schemas.microsoft.com/office/drawing/2014/main" id="{7F37EB32-B0FC-43DE-9D39-EC02CEE547D2}"/>
                </a:ext>
              </a:extLst>
            </p:cNvPr>
            <p:cNvGrpSpPr/>
            <p:nvPr/>
          </p:nvGrpSpPr>
          <p:grpSpPr>
            <a:xfrm>
              <a:off x="2567354" y="3018023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302" name="Cube 301">
                <a:extLst>
                  <a:ext uri="{FF2B5EF4-FFF2-40B4-BE49-F238E27FC236}">
                    <a16:creationId xmlns:a16="http://schemas.microsoft.com/office/drawing/2014/main" id="{0B33D5A8-51D7-46EC-8843-BDD69A73A4FE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3" name="Cube 302">
                <a:extLst>
                  <a:ext uri="{FF2B5EF4-FFF2-40B4-BE49-F238E27FC236}">
                    <a16:creationId xmlns:a16="http://schemas.microsoft.com/office/drawing/2014/main" id="{851991FD-B273-4714-A0EF-D69F2841B943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4" name="Cube 303">
                <a:extLst>
                  <a:ext uri="{FF2B5EF4-FFF2-40B4-BE49-F238E27FC236}">
                    <a16:creationId xmlns:a16="http://schemas.microsoft.com/office/drawing/2014/main" id="{93FC2C8D-4068-4D89-ADF8-D69E1EC3DC94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5" name="Cube 304">
                <a:extLst>
                  <a:ext uri="{FF2B5EF4-FFF2-40B4-BE49-F238E27FC236}">
                    <a16:creationId xmlns:a16="http://schemas.microsoft.com/office/drawing/2014/main" id="{A2D6EF4E-7E1F-43D1-994B-4AE3D7B2B58F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92" name="Group 291">
              <a:extLst>
                <a:ext uri="{FF2B5EF4-FFF2-40B4-BE49-F238E27FC236}">
                  <a16:creationId xmlns:a16="http://schemas.microsoft.com/office/drawing/2014/main" id="{0472A9F8-FD67-48EB-965C-8A5B42426D3B}"/>
                </a:ext>
              </a:extLst>
            </p:cNvPr>
            <p:cNvGrpSpPr/>
            <p:nvPr/>
          </p:nvGrpSpPr>
          <p:grpSpPr>
            <a:xfrm>
              <a:off x="2574780" y="2365381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98" name="Cube 297">
                <a:extLst>
                  <a:ext uri="{FF2B5EF4-FFF2-40B4-BE49-F238E27FC236}">
                    <a16:creationId xmlns:a16="http://schemas.microsoft.com/office/drawing/2014/main" id="{8B4B6DE9-C531-409E-8754-E6837E45E54C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99" name="Cube 298">
                <a:extLst>
                  <a:ext uri="{FF2B5EF4-FFF2-40B4-BE49-F238E27FC236}">
                    <a16:creationId xmlns:a16="http://schemas.microsoft.com/office/drawing/2014/main" id="{BD843DC5-0D1E-43AB-A601-0D941CD4BF85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0" name="Cube 299">
                <a:extLst>
                  <a:ext uri="{FF2B5EF4-FFF2-40B4-BE49-F238E27FC236}">
                    <a16:creationId xmlns:a16="http://schemas.microsoft.com/office/drawing/2014/main" id="{6D1F15F5-3BF6-4869-8AE9-7DFDD0EC22D5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1" name="Cube 300">
                <a:extLst>
                  <a:ext uri="{FF2B5EF4-FFF2-40B4-BE49-F238E27FC236}">
                    <a16:creationId xmlns:a16="http://schemas.microsoft.com/office/drawing/2014/main" id="{DA78AF35-CC41-499D-8F67-A9D0847F4C43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93" name="Group 292">
              <a:extLst>
                <a:ext uri="{FF2B5EF4-FFF2-40B4-BE49-F238E27FC236}">
                  <a16:creationId xmlns:a16="http://schemas.microsoft.com/office/drawing/2014/main" id="{2D892DF7-2EE5-499C-A706-E010194ECE67}"/>
                </a:ext>
              </a:extLst>
            </p:cNvPr>
            <p:cNvGrpSpPr/>
            <p:nvPr/>
          </p:nvGrpSpPr>
          <p:grpSpPr>
            <a:xfrm>
              <a:off x="2580779" y="1711645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294" name="Cube 293">
                <a:extLst>
                  <a:ext uri="{FF2B5EF4-FFF2-40B4-BE49-F238E27FC236}">
                    <a16:creationId xmlns:a16="http://schemas.microsoft.com/office/drawing/2014/main" id="{0B837CE8-57BD-4555-B05A-D9D6770E4E66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95" name="Cube 294">
                <a:extLst>
                  <a:ext uri="{FF2B5EF4-FFF2-40B4-BE49-F238E27FC236}">
                    <a16:creationId xmlns:a16="http://schemas.microsoft.com/office/drawing/2014/main" id="{1C5481BC-493D-4E94-A748-DD45179BA85F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96" name="Cube 295">
                <a:extLst>
                  <a:ext uri="{FF2B5EF4-FFF2-40B4-BE49-F238E27FC236}">
                    <a16:creationId xmlns:a16="http://schemas.microsoft.com/office/drawing/2014/main" id="{767C3917-8680-4984-B0FD-0D605E97586E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97" name="Cube 296">
                <a:extLst>
                  <a:ext uri="{FF2B5EF4-FFF2-40B4-BE49-F238E27FC236}">
                    <a16:creationId xmlns:a16="http://schemas.microsoft.com/office/drawing/2014/main" id="{10E37B33-4D96-4CD1-A584-F7A72CEC6D72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310" name="Group 309">
            <a:extLst>
              <a:ext uri="{FF2B5EF4-FFF2-40B4-BE49-F238E27FC236}">
                <a16:creationId xmlns:a16="http://schemas.microsoft.com/office/drawing/2014/main" id="{821EE99A-35EE-4922-8E55-7CA93C6BC6EC}"/>
              </a:ext>
            </a:extLst>
          </p:cNvPr>
          <p:cNvGrpSpPr/>
          <p:nvPr/>
        </p:nvGrpSpPr>
        <p:grpSpPr>
          <a:xfrm>
            <a:off x="8078539" y="1554974"/>
            <a:ext cx="1505174" cy="3412966"/>
            <a:chOff x="2567354" y="1711645"/>
            <a:chExt cx="1505174" cy="3412966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311" name="Group 310">
              <a:extLst>
                <a:ext uri="{FF2B5EF4-FFF2-40B4-BE49-F238E27FC236}">
                  <a16:creationId xmlns:a16="http://schemas.microsoft.com/office/drawing/2014/main" id="{473FD063-F792-4816-B83A-27D7412BB46E}"/>
                </a:ext>
              </a:extLst>
            </p:cNvPr>
            <p:cNvGrpSpPr/>
            <p:nvPr/>
          </p:nvGrpSpPr>
          <p:grpSpPr>
            <a:xfrm>
              <a:off x="2578618" y="3652180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327" name="Cube 326">
                <a:extLst>
                  <a:ext uri="{FF2B5EF4-FFF2-40B4-BE49-F238E27FC236}">
                    <a16:creationId xmlns:a16="http://schemas.microsoft.com/office/drawing/2014/main" id="{34F08A94-E3B0-42B9-98ED-EAF4DB5C5061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8" name="Cube 327">
                <a:extLst>
                  <a:ext uri="{FF2B5EF4-FFF2-40B4-BE49-F238E27FC236}">
                    <a16:creationId xmlns:a16="http://schemas.microsoft.com/office/drawing/2014/main" id="{29427EF0-2F65-4D0A-8DC7-471239399F64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9" name="Cube 328">
                <a:extLst>
                  <a:ext uri="{FF2B5EF4-FFF2-40B4-BE49-F238E27FC236}">
                    <a16:creationId xmlns:a16="http://schemas.microsoft.com/office/drawing/2014/main" id="{30078F58-BC57-4B14-A319-24F456015E24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0" name="Cube 329">
                <a:extLst>
                  <a:ext uri="{FF2B5EF4-FFF2-40B4-BE49-F238E27FC236}">
                    <a16:creationId xmlns:a16="http://schemas.microsoft.com/office/drawing/2014/main" id="{DC2E9F1C-1736-4C3A-A507-C5145BAEC8BD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63C11469-AF6D-4603-8800-55F78987836D}"/>
                </a:ext>
              </a:extLst>
            </p:cNvPr>
            <p:cNvGrpSpPr/>
            <p:nvPr/>
          </p:nvGrpSpPr>
          <p:grpSpPr>
            <a:xfrm>
              <a:off x="2567354" y="3018023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323" name="Cube 322">
                <a:extLst>
                  <a:ext uri="{FF2B5EF4-FFF2-40B4-BE49-F238E27FC236}">
                    <a16:creationId xmlns:a16="http://schemas.microsoft.com/office/drawing/2014/main" id="{93568F77-57AD-4F45-AD0E-B2959F5EAE5A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4" name="Cube 323">
                <a:extLst>
                  <a:ext uri="{FF2B5EF4-FFF2-40B4-BE49-F238E27FC236}">
                    <a16:creationId xmlns:a16="http://schemas.microsoft.com/office/drawing/2014/main" id="{EE836DE7-E85A-4CE2-A23A-187184626ED0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5" name="Cube 324">
                <a:extLst>
                  <a:ext uri="{FF2B5EF4-FFF2-40B4-BE49-F238E27FC236}">
                    <a16:creationId xmlns:a16="http://schemas.microsoft.com/office/drawing/2014/main" id="{30CCE7ED-C7C2-427D-97FB-BABB0C297CB7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6" name="Cube 325">
                <a:extLst>
                  <a:ext uri="{FF2B5EF4-FFF2-40B4-BE49-F238E27FC236}">
                    <a16:creationId xmlns:a16="http://schemas.microsoft.com/office/drawing/2014/main" id="{45EFA350-B308-481F-A9BB-C445DD57B59F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13" name="Group 312">
              <a:extLst>
                <a:ext uri="{FF2B5EF4-FFF2-40B4-BE49-F238E27FC236}">
                  <a16:creationId xmlns:a16="http://schemas.microsoft.com/office/drawing/2014/main" id="{256A4944-7F3D-4ABA-B885-C3641BE2CC0B}"/>
                </a:ext>
              </a:extLst>
            </p:cNvPr>
            <p:cNvGrpSpPr/>
            <p:nvPr/>
          </p:nvGrpSpPr>
          <p:grpSpPr>
            <a:xfrm>
              <a:off x="2574780" y="2365381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319" name="Cube 318">
                <a:extLst>
                  <a:ext uri="{FF2B5EF4-FFF2-40B4-BE49-F238E27FC236}">
                    <a16:creationId xmlns:a16="http://schemas.microsoft.com/office/drawing/2014/main" id="{43839DEF-CC73-4B6B-A9B2-FF53EF53DAA6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0" name="Cube 319">
                <a:extLst>
                  <a:ext uri="{FF2B5EF4-FFF2-40B4-BE49-F238E27FC236}">
                    <a16:creationId xmlns:a16="http://schemas.microsoft.com/office/drawing/2014/main" id="{A179BB97-BBE5-4CB0-A2FC-491153DB7972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1" name="Cube 320">
                <a:extLst>
                  <a:ext uri="{FF2B5EF4-FFF2-40B4-BE49-F238E27FC236}">
                    <a16:creationId xmlns:a16="http://schemas.microsoft.com/office/drawing/2014/main" id="{6EAAB3B3-1481-40D2-827F-94A88B4832CC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2" name="Cube 321">
                <a:extLst>
                  <a:ext uri="{FF2B5EF4-FFF2-40B4-BE49-F238E27FC236}">
                    <a16:creationId xmlns:a16="http://schemas.microsoft.com/office/drawing/2014/main" id="{15A92172-EC6E-44A1-8C9B-6641A079EDA2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14" name="Group 313">
              <a:extLst>
                <a:ext uri="{FF2B5EF4-FFF2-40B4-BE49-F238E27FC236}">
                  <a16:creationId xmlns:a16="http://schemas.microsoft.com/office/drawing/2014/main" id="{86B0672D-CCF2-4782-B3E2-D5D778C30B0B}"/>
                </a:ext>
              </a:extLst>
            </p:cNvPr>
            <p:cNvGrpSpPr/>
            <p:nvPr/>
          </p:nvGrpSpPr>
          <p:grpSpPr>
            <a:xfrm>
              <a:off x="2580779" y="1711645"/>
              <a:ext cx="1491749" cy="1472431"/>
              <a:chOff x="8115887" y="3481678"/>
              <a:chExt cx="1491749" cy="1472431"/>
            </a:xfrm>
            <a:grpFill/>
          </p:grpSpPr>
          <p:sp>
            <p:nvSpPr>
              <p:cNvPr id="315" name="Cube 314">
                <a:extLst>
                  <a:ext uri="{FF2B5EF4-FFF2-40B4-BE49-F238E27FC236}">
                    <a16:creationId xmlns:a16="http://schemas.microsoft.com/office/drawing/2014/main" id="{63708510-AC4B-46B6-B8B7-7368B4A5F31C}"/>
                  </a:ext>
                </a:extLst>
              </p:cNvPr>
              <p:cNvSpPr/>
              <p:nvPr/>
            </p:nvSpPr>
            <p:spPr>
              <a:xfrm>
                <a:off x="8778482" y="3481678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16" name="Cube 315">
                <a:extLst>
                  <a:ext uri="{FF2B5EF4-FFF2-40B4-BE49-F238E27FC236}">
                    <a16:creationId xmlns:a16="http://schemas.microsoft.com/office/drawing/2014/main" id="{E66FB869-6C87-4E17-AC3B-BB5BB52CD2A7}"/>
                  </a:ext>
                </a:extLst>
              </p:cNvPr>
              <p:cNvSpPr/>
              <p:nvPr/>
            </p:nvSpPr>
            <p:spPr>
              <a:xfrm>
                <a:off x="8556912" y="3693981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17" name="Cube 316">
                <a:extLst>
                  <a:ext uri="{FF2B5EF4-FFF2-40B4-BE49-F238E27FC236}">
                    <a16:creationId xmlns:a16="http://schemas.microsoft.com/office/drawing/2014/main" id="{D124D53B-FB15-4C6D-B8D3-CA688451D498}"/>
                  </a:ext>
                </a:extLst>
              </p:cNvPr>
              <p:cNvSpPr/>
              <p:nvPr/>
            </p:nvSpPr>
            <p:spPr>
              <a:xfrm>
                <a:off x="8339461" y="3905989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18" name="Cube 317">
                <a:extLst>
                  <a:ext uri="{FF2B5EF4-FFF2-40B4-BE49-F238E27FC236}">
                    <a16:creationId xmlns:a16="http://schemas.microsoft.com/office/drawing/2014/main" id="{3184915A-020A-4297-BC39-6979AAEDE7C9}"/>
                  </a:ext>
                </a:extLst>
              </p:cNvPr>
              <p:cNvSpPr/>
              <p:nvPr/>
            </p:nvSpPr>
            <p:spPr>
              <a:xfrm>
                <a:off x="8115887" y="4124955"/>
                <a:ext cx="829154" cy="82915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919742-AD68-4E30-9041-66E4E4F48911}"/>
                  </a:ext>
                </a:extLst>
              </p:cNvPr>
              <p:cNvSpPr txBox="1"/>
              <p:nvPr/>
            </p:nvSpPr>
            <p:spPr>
              <a:xfrm>
                <a:off x="3870672" y="98341"/>
                <a:ext cx="533200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NZ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𝑉𝑜𝑙𝑢𝑚𝑒</m:t>
                    </m:r>
                    <m:r>
                      <a:rPr lang="en-NZ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=10 ×(4 × 4</m:t>
                    </m:r>
                  </m:oMath>
                </a14:m>
                <a:r>
                  <a:rPr lang="en-NZ" sz="3600" dirty="0">
                    <a:solidFill>
                      <a:srgbClr val="0070C0"/>
                    </a:solidFill>
                  </a:rPr>
                  <a:t>)</a:t>
                </a:r>
              </a:p>
              <a:p>
                <a:r>
                  <a:rPr lang="en-NZ" sz="3600" dirty="0">
                    <a:solidFill>
                      <a:srgbClr val="0070C0"/>
                    </a:solidFill>
                  </a:rPr>
                  <a:t>	= 160 cm</a:t>
                </a:r>
                <a:r>
                  <a:rPr lang="en-NZ" sz="3600" baseline="30000" dirty="0">
                    <a:solidFill>
                      <a:srgbClr val="0070C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919742-AD68-4E30-9041-66E4E4F48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672" y="98341"/>
                <a:ext cx="5332006" cy="1200329"/>
              </a:xfrm>
              <a:prstGeom prst="rect">
                <a:avLst/>
              </a:prstGeom>
              <a:blipFill>
                <a:blip r:embed="rId3"/>
                <a:stretch>
                  <a:fillRect t="-7614" b="-18274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be 1">
            <a:extLst>
              <a:ext uri="{FF2B5EF4-FFF2-40B4-BE49-F238E27FC236}">
                <a16:creationId xmlns:a16="http://schemas.microsoft.com/office/drawing/2014/main" id="{BC26CD23-1264-4D2C-9917-36D0E4CD2F0E}"/>
              </a:ext>
            </a:extLst>
          </p:cNvPr>
          <p:cNvSpPr/>
          <p:nvPr/>
        </p:nvSpPr>
        <p:spPr>
          <a:xfrm>
            <a:off x="2417737" y="1541585"/>
            <a:ext cx="7175714" cy="3462937"/>
          </a:xfrm>
          <a:prstGeom prst="cub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82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1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3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4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3739FEF-169E-437F-BE91-C0F6E280E0DE}"/>
              </a:ext>
            </a:extLst>
          </p:cNvPr>
          <p:cNvGrpSpPr/>
          <p:nvPr/>
        </p:nvGrpSpPr>
        <p:grpSpPr>
          <a:xfrm>
            <a:off x="1827097" y="3761547"/>
            <a:ext cx="1268175" cy="1253465"/>
            <a:chOff x="9206984" y="3116687"/>
            <a:chExt cx="1268175" cy="1253465"/>
          </a:xfrm>
        </p:grpSpPr>
        <p:sp>
          <p:nvSpPr>
            <p:cNvPr id="3" name="Cube 2">
              <a:extLst>
                <a:ext uri="{FF2B5EF4-FFF2-40B4-BE49-F238E27FC236}">
                  <a16:creationId xmlns:a16="http://schemas.microsoft.com/office/drawing/2014/main" id="{278690C3-C7DE-4C42-951C-5EC6E60E61A4}"/>
                </a:ext>
              </a:extLst>
            </p:cNvPr>
            <p:cNvSpPr/>
            <p:nvPr/>
          </p:nvSpPr>
          <p:spPr>
            <a:xfrm>
              <a:off x="9646005" y="3116687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82C3369D-40DA-4A6B-8044-F3FFF58C38C0}"/>
                </a:ext>
              </a:extLst>
            </p:cNvPr>
            <p:cNvSpPr/>
            <p:nvPr/>
          </p:nvSpPr>
          <p:spPr>
            <a:xfrm>
              <a:off x="9424435" y="3328990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0AB938F2-A215-4C77-B738-AEDD280B02EE}"/>
                </a:ext>
              </a:extLst>
            </p:cNvPr>
            <p:cNvSpPr/>
            <p:nvPr/>
          </p:nvSpPr>
          <p:spPr>
            <a:xfrm>
              <a:off x="9206984" y="3540998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BDF5ADE-318C-49CD-AB66-B4B661302422}"/>
              </a:ext>
            </a:extLst>
          </p:cNvPr>
          <p:cNvGrpSpPr/>
          <p:nvPr/>
        </p:nvGrpSpPr>
        <p:grpSpPr>
          <a:xfrm>
            <a:off x="1825037" y="3134814"/>
            <a:ext cx="1268175" cy="1253465"/>
            <a:chOff x="9206984" y="3116687"/>
            <a:chExt cx="1268175" cy="1253465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BDF857D2-AA47-499C-B67E-DAFD1D644636}"/>
                </a:ext>
              </a:extLst>
            </p:cNvPr>
            <p:cNvSpPr/>
            <p:nvPr/>
          </p:nvSpPr>
          <p:spPr>
            <a:xfrm>
              <a:off x="9646005" y="3116687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34165E9D-CD57-48E3-B22D-9737BF4F4C66}"/>
                </a:ext>
              </a:extLst>
            </p:cNvPr>
            <p:cNvSpPr/>
            <p:nvPr/>
          </p:nvSpPr>
          <p:spPr>
            <a:xfrm>
              <a:off x="9424435" y="3328990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4FBB88FF-B9DF-42A8-8B70-3FA5918C3E19}"/>
                </a:ext>
              </a:extLst>
            </p:cNvPr>
            <p:cNvSpPr/>
            <p:nvPr/>
          </p:nvSpPr>
          <p:spPr>
            <a:xfrm>
              <a:off x="9206984" y="3540998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5E830A1-5313-4E6A-A96F-F47A00936D61}"/>
              </a:ext>
            </a:extLst>
          </p:cNvPr>
          <p:cNvGrpSpPr/>
          <p:nvPr/>
        </p:nvGrpSpPr>
        <p:grpSpPr>
          <a:xfrm>
            <a:off x="1822977" y="2508081"/>
            <a:ext cx="1268175" cy="1253465"/>
            <a:chOff x="9206984" y="3116687"/>
            <a:chExt cx="1268175" cy="1253465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C53CEB77-DD23-4DA0-AC1A-C0375539C1FA}"/>
                </a:ext>
              </a:extLst>
            </p:cNvPr>
            <p:cNvSpPr/>
            <p:nvPr/>
          </p:nvSpPr>
          <p:spPr>
            <a:xfrm>
              <a:off x="9646005" y="3116687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8EAF5A02-171F-405A-8F92-4B75FE76E353}"/>
                </a:ext>
              </a:extLst>
            </p:cNvPr>
            <p:cNvSpPr/>
            <p:nvPr/>
          </p:nvSpPr>
          <p:spPr>
            <a:xfrm>
              <a:off x="9424435" y="3328990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2718C357-DD9B-41F5-8F7F-7C6706E656BD}"/>
                </a:ext>
              </a:extLst>
            </p:cNvPr>
            <p:cNvSpPr/>
            <p:nvPr/>
          </p:nvSpPr>
          <p:spPr>
            <a:xfrm>
              <a:off x="9206984" y="3540998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FCDD276-0F2D-4A2C-9378-9D901878D98C}"/>
              </a:ext>
            </a:extLst>
          </p:cNvPr>
          <p:cNvGrpSpPr/>
          <p:nvPr/>
        </p:nvGrpSpPr>
        <p:grpSpPr>
          <a:xfrm>
            <a:off x="1822977" y="1871466"/>
            <a:ext cx="1268175" cy="1253465"/>
            <a:chOff x="9206984" y="3116687"/>
            <a:chExt cx="1268175" cy="1253465"/>
          </a:xfrm>
        </p:grpSpPr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A2B71A04-7CA5-4FD7-B8DB-73F9EB39853F}"/>
                </a:ext>
              </a:extLst>
            </p:cNvPr>
            <p:cNvSpPr/>
            <p:nvPr/>
          </p:nvSpPr>
          <p:spPr>
            <a:xfrm>
              <a:off x="9646005" y="3116687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AAB39877-C83A-4D8C-BB17-90F508C13D88}"/>
                </a:ext>
              </a:extLst>
            </p:cNvPr>
            <p:cNvSpPr/>
            <p:nvPr/>
          </p:nvSpPr>
          <p:spPr>
            <a:xfrm>
              <a:off x="9424435" y="3328990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D1385B18-5A2F-4D21-B378-D4C1C94CFABF}"/>
                </a:ext>
              </a:extLst>
            </p:cNvPr>
            <p:cNvSpPr/>
            <p:nvPr/>
          </p:nvSpPr>
          <p:spPr>
            <a:xfrm>
              <a:off x="9206984" y="3540998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C46D44C-F846-43AE-942D-DBF1831B46D8}"/>
              </a:ext>
            </a:extLst>
          </p:cNvPr>
          <p:cNvGrpSpPr/>
          <p:nvPr/>
        </p:nvGrpSpPr>
        <p:grpSpPr>
          <a:xfrm>
            <a:off x="1820917" y="1254319"/>
            <a:ext cx="1268175" cy="1253465"/>
            <a:chOff x="9206984" y="3116687"/>
            <a:chExt cx="1268175" cy="1253465"/>
          </a:xfrm>
        </p:grpSpPr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F4E2BE12-489D-4C30-9C41-B3859FA7A75C}"/>
                </a:ext>
              </a:extLst>
            </p:cNvPr>
            <p:cNvSpPr/>
            <p:nvPr/>
          </p:nvSpPr>
          <p:spPr>
            <a:xfrm>
              <a:off x="9646005" y="3116687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602E39C0-8EB7-453D-A3E5-220C9AD37119}"/>
                </a:ext>
              </a:extLst>
            </p:cNvPr>
            <p:cNvSpPr/>
            <p:nvPr/>
          </p:nvSpPr>
          <p:spPr>
            <a:xfrm>
              <a:off x="9424435" y="3328990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D3F0F627-B8DD-4F5F-BD7F-78735C45653D}"/>
                </a:ext>
              </a:extLst>
            </p:cNvPr>
            <p:cNvSpPr/>
            <p:nvPr/>
          </p:nvSpPr>
          <p:spPr>
            <a:xfrm>
              <a:off x="9206984" y="3540998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79FC374-4710-4216-9C9C-A76AC9FD03B6}"/>
              </a:ext>
            </a:extLst>
          </p:cNvPr>
          <p:cNvGrpSpPr/>
          <p:nvPr/>
        </p:nvGrpSpPr>
        <p:grpSpPr>
          <a:xfrm>
            <a:off x="2416362" y="1244584"/>
            <a:ext cx="1274355" cy="3760693"/>
            <a:chOff x="7195948" y="1605426"/>
            <a:chExt cx="1274355" cy="37606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5C53D89-49A0-4470-8394-38BAFAB62E2F}"/>
                </a:ext>
              </a:extLst>
            </p:cNvPr>
            <p:cNvGrpSpPr/>
            <p:nvPr/>
          </p:nvGrpSpPr>
          <p:grpSpPr>
            <a:xfrm>
              <a:off x="7202128" y="4112654"/>
              <a:ext cx="1268175" cy="1253465"/>
              <a:chOff x="9206984" y="3116687"/>
              <a:chExt cx="1268175" cy="1253465"/>
            </a:xfrm>
          </p:grpSpPr>
          <p:sp>
            <p:nvSpPr>
              <p:cNvPr id="23" name="Cube 22">
                <a:extLst>
                  <a:ext uri="{FF2B5EF4-FFF2-40B4-BE49-F238E27FC236}">
                    <a16:creationId xmlns:a16="http://schemas.microsoft.com/office/drawing/2014/main" id="{AF18F93A-7403-4C1C-A7D9-0173128110D5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F2470AD8-049D-46B1-9BC6-07E7F04F0040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3E04A229-EBA1-4824-B96B-D21B728B7D52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0978A0A-D6C6-48D8-BD8E-2D5E0E5EE3E5}"/>
                </a:ext>
              </a:extLst>
            </p:cNvPr>
            <p:cNvGrpSpPr/>
            <p:nvPr/>
          </p:nvGrpSpPr>
          <p:grpSpPr>
            <a:xfrm>
              <a:off x="7200068" y="3485921"/>
              <a:ext cx="1268175" cy="1253465"/>
              <a:chOff x="9206984" y="3116687"/>
              <a:chExt cx="1268175" cy="1253465"/>
            </a:xfrm>
          </p:grpSpPr>
          <p:sp>
            <p:nvSpPr>
              <p:cNvPr id="27" name="Cube 26">
                <a:extLst>
                  <a:ext uri="{FF2B5EF4-FFF2-40B4-BE49-F238E27FC236}">
                    <a16:creationId xmlns:a16="http://schemas.microsoft.com/office/drawing/2014/main" id="{D53873D3-4D71-4C8C-9EB8-AA8A2997DF7D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" name="Cube 27">
                <a:extLst>
                  <a:ext uri="{FF2B5EF4-FFF2-40B4-BE49-F238E27FC236}">
                    <a16:creationId xmlns:a16="http://schemas.microsoft.com/office/drawing/2014/main" id="{B4861CB3-5BE5-4734-93EB-DFA944F13CA4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9" name="Cube 28">
                <a:extLst>
                  <a:ext uri="{FF2B5EF4-FFF2-40B4-BE49-F238E27FC236}">
                    <a16:creationId xmlns:a16="http://schemas.microsoft.com/office/drawing/2014/main" id="{203128DF-5600-4332-BA6C-073D01116F47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59800EA-D2B7-413A-951E-D70E897505FC}"/>
                </a:ext>
              </a:extLst>
            </p:cNvPr>
            <p:cNvGrpSpPr/>
            <p:nvPr/>
          </p:nvGrpSpPr>
          <p:grpSpPr>
            <a:xfrm>
              <a:off x="7198008" y="2859188"/>
              <a:ext cx="1268175" cy="1253465"/>
              <a:chOff x="9206984" y="3116687"/>
              <a:chExt cx="1268175" cy="1253465"/>
            </a:xfrm>
          </p:grpSpPr>
          <p:sp>
            <p:nvSpPr>
              <p:cNvPr id="31" name="Cube 30">
                <a:extLst>
                  <a:ext uri="{FF2B5EF4-FFF2-40B4-BE49-F238E27FC236}">
                    <a16:creationId xmlns:a16="http://schemas.microsoft.com/office/drawing/2014/main" id="{D4C6492C-DCAF-462A-A76B-86481C1ACF42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" name="Cube 31">
                <a:extLst>
                  <a:ext uri="{FF2B5EF4-FFF2-40B4-BE49-F238E27FC236}">
                    <a16:creationId xmlns:a16="http://schemas.microsoft.com/office/drawing/2014/main" id="{65AF522D-398C-45D2-8CA3-21393881B681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" name="Cube 32">
                <a:extLst>
                  <a:ext uri="{FF2B5EF4-FFF2-40B4-BE49-F238E27FC236}">
                    <a16:creationId xmlns:a16="http://schemas.microsoft.com/office/drawing/2014/main" id="{E4EBDAFB-9FE1-41D7-9EE6-7BCBA54A50EA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2B450350-523C-4DD6-9872-EDA8F61A01D9}"/>
                </a:ext>
              </a:extLst>
            </p:cNvPr>
            <p:cNvGrpSpPr/>
            <p:nvPr/>
          </p:nvGrpSpPr>
          <p:grpSpPr>
            <a:xfrm>
              <a:off x="7198008" y="2222573"/>
              <a:ext cx="1268175" cy="1253465"/>
              <a:chOff x="9206984" y="3116687"/>
              <a:chExt cx="1268175" cy="1253465"/>
            </a:xfrm>
          </p:grpSpPr>
          <p:sp>
            <p:nvSpPr>
              <p:cNvPr id="35" name="Cube 34">
                <a:extLst>
                  <a:ext uri="{FF2B5EF4-FFF2-40B4-BE49-F238E27FC236}">
                    <a16:creationId xmlns:a16="http://schemas.microsoft.com/office/drawing/2014/main" id="{00C748E5-F0C6-4CD7-9D51-B0B95D4951CD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6" name="Cube 35">
                <a:extLst>
                  <a:ext uri="{FF2B5EF4-FFF2-40B4-BE49-F238E27FC236}">
                    <a16:creationId xmlns:a16="http://schemas.microsoft.com/office/drawing/2014/main" id="{5482CED4-F2EA-4936-B329-25184F6C674B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Cube 36">
                <a:extLst>
                  <a:ext uri="{FF2B5EF4-FFF2-40B4-BE49-F238E27FC236}">
                    <a16:creationId xmlns:a16="http://schemas.microsoft.com/office/drawing/2014/main" id="{81A6B900-469D-4A3A-80CB-8CE7468DF970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3CB2B1CB-9AAF-47BF-8AD0-4FB6CC7719E0}"/>
                </a:ext>
              </a:extLst>
            </p:cNvPr>
            <p:cNvGrpSpPr/>
            <p:nvPr/>
          </p:nvGrpSpPr>
          <p:grpSpPr>
            <a:xfrm>
              <a:off x="7195948" y="1605426"/>
              <a:ext cx="1268175" cy="1253465"/>
              <a:chOff x="9206984" y="3116687"/>
              <a:chExt cx="1268175" cy="1253465"/>
            </a:xfrm>
          </p:grpSpPr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8C851352-E61F-46B7-9F31-F4AD51E0ED8E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7A25CE2A-7270-4881-BA73-DAE6CF5E951A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40BFA50E-10FD-4D3A-BD71-8BFDC8A96291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4E21154-79D6-4194-A39E-ECFC6A6A1E1D}"/>
              </a:ext>
            </a:extLst>
          </p:cNvPr>
          <p:cNvGrpSpPr/>
          <p:nvPr/>
        </p:nvGrpSpPr>
        <p:grpSpPr>
          <a:xfrm>
            <a:off x="3042164" y="1252434"/>
            <a:ext cx="1274355" cy="3760693"/>
            <a:chOff x="7195948" y="1605426"/>
            <a:chExt cx="1274355" cy="3760693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9670C73-0020-4612-9237-B80617692556}"/>
                </a:ext>
              </a:extLst>
            </p:cNvPr>
            <p:cNvGrpSpPr/>
            <p:nvPr/>
          </p:nvGrpSpPr>
          <p:grpSpPr>
            <a:xfrm>
              <a:off x="7202128" y="4112654"/>
              <a:ext cx="1268175" cy="1253465"/>
              <a:chOff x="9206984" y="3116687"/>
              <a:chExt cx="1268175" cy="1253465"/>
            </a:xfrm>
          </p:grpSpPr>
          <p:sp>
            <p:nvSpPr>
              <p:cNvPr id="61" name="Cube 60">
                <a:extLst>
                  <a:ext uri="{FF2B5EF4-FFF2-40B4-BE49-F238E27FC236}">
                    <a16:creationId xmlns:a16="http://schemas.microsoft.com/office/drawing/2014/main" id="{9D07EB50-8795-445A-AAB7-30701DC9050E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2" name="Cube 61">
                <a:extLst>
                  <a:ext uri="{FF2B5EF4-FFF2-40B4-BE49-F238E27FC236}">
                    <a16:creationId xmlns:a16="http://schemas.microsoft.com/office/drawing/2014/main" id="{0227AF78-359E-402D-B061-10438912BCC4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3" name="Cube 62">
                <a:extLst>
                  <a:ext uri="{FF2B5EF4-FFF2-40B4-BE49-F238E27FC236}">
                    <a16:creationId xmlns:a16="http://schemas.microsoft.com/office/drawing/2014/main" id="{721806D9-F9A3-4A39-A033-9D419EE1B381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A0A2DD5-38DA-439D-949B-494D12C0EB8F}"/>
                </a:ext>
              </a:extLst>
            </p:cNvPr>
            <p:cNvGrpSpPr/>
            <p:nvPr/>
          </p:nvGrpSpPr>
          <p:grpSpPr>
            <a:xfrm>
              <a:off x="7200068" y="3485921"/>
              <a:ext cx="1268175" cy="1253465"/>
              <a:chOff x="9206984" y="3116687"/>
              <a:chExt cx="1268175" cy="1253465"/>
            </a:xfrm>
          </p:grpSpPr>
          <p:sp>
            <p:nvSpPr>
              <p:cNvPr id="58" name="Cube 57">
                <a:extLst>
                  <a:ext uri="{FF2B5EF4-FFF2-40B4-BE49-F238E27FC236}">
                    <a16:creationId xmlns:a16="http://schemas.microsoft.com/office/drawing/2014/main" id="{BCB08C04-2DE7-40B3-A364-EEF44874552A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ACD9C39F-5076-4343-8F23-272D2DC05964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FD73C545-7244-4BF5-B212-6AA4A415EF2D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01745E20-69DE-4E3C-AD38-F24398F66E31}"/>
                </a:ext>
              </a:extLst>
            </p:cNvPr>
            <p:cNvGrpSpPr/>
            <p:nvPr/>
          </p:nvGrpSpPr>
          <p:grpSpPr>
            <a:xfrm>
              <a:off x="7198008" y="2859188"/>
              <a:ext cx="1268175" cy="1253465"/>
              <a:chOff x="9206984" y="3116687"/>
              <a:chExt cx="1268175" cy="1253465"/>
            </a:xfrm>
          </p:grpSpPr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E7E94292-F356-4229-8C4D-027356B67539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6" name="Cube 55">
                <a:extLst>
                  <a:ext uri="{FF2B5EF4-FFF2-40B4-BE49-F238E27FC236}">
                    <a16:creationId xmlns:a16="http://schemas.microsoft.com/office/drawing/2014/main" id="{26585E15-43E9-4EC5-820F-0B3666435680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7" name="Cube 56">
                <a:extLst>
                  <a:ext uri="{FF2B5EF4-FFF2-40B4-BE49-F238E27FC236}">
                    <a16:creationId xmlns:a16="http://schemas.microsoft.com/office/drawing/2014/main" id="{754F9469-D7D0-42DB-9FB2-5FD15E6EBF27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C3DBA601-6DEB-48C5-BADE-6E6E35DA18BF}"/>
                </a:ext>
              </a:extLst>
            </p:cNvPr>
            <p:cNvGrpSpPr/>
            <p:nvPr/>
          </p:nvGrpSpPr>
          <p:grpSpPr>
            <a:xfrm>
              <a:off x="7198008" y="2222573"/>
              <a:ext cx="1268175" cy="1253465"/>
              <a:chOff x="9206984" y="3116687"/>
              <a:chExt cx="1268175" cy="1253465"/>
            </a:xfrm>
          </p:grpSpPr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6A142685-6AAF-44DA-8C33-576371416480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6A7BEE54-AC81-4B0A-A778-FFA224111AC5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84209CCC-42DD-4D4F-B531-15790F0F3DF7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9DD37E6-215F-4948-B193-3C8D22396F79}"/>
                </a:ext>
              </a:extLst>
            </p:cNvPr>
            <p:cNvGrpSpPr/>
            <p:nvPr/>
          </p:nvGrpSpPr>
          <p:grpSpPr>
            <a:xfrm>
              <a:off x="7195948" y="1605426"/>
              <a:ext cx="1268175" cy="1253465"/>
              <a:chOff x="9206984" y="3116687"/>
              <a:chExt cx="1268175" cy="1253465"/>
            </a:xfrm>
          </p:grpSpPr>
          <p:sp>
            <p:nvSpPr>
              <p:cNvPr id="49" name="Cube 48">
                <a:extLst>
                  <a:ext uri="{FF2B5EF4-FFF2-40B4-BE49-F238E27FC236}">
                    <a16:creationId xmlns:a16="http://schemas.microsoft.com/office/drawing/2014/main" id="{1CD0E31B-F869-4FEA-9DD3-4D292E01B5FE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" name="Cube 49">
                <a:extLst>
                  <a:ext uri="{FF2B5EF4-FFF2-40B4-BE49-F238E27FC236}">
                    <a16:creationId xmlns:a16="http://schemas.microsoft.com/office/drawing/2014/main" id="{F8F9FEA0-8C59-4D10-9FB2-0E5DC3EFA571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" name="Cube 50">
                <a:extLst>
                  <a:ext uri="{FF2B5EF4-FFF2-40B4-BE49-F238E27FC236}">
                    <a16:creationId xmlns:a16="http://schemas.microsoft.com/office/drawing/2014/main" id="{4F34016B-F0AA-40D6-851B-C724CEDC1008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7A0A877-6D3D-4C7D-A068-45D329572A06}"/>
              </a:ext>
            </a:extLst>
          </p:cNvPr>
          <p:cNvGrpSpPr/>
          <p:nvPr/>
        </p:nvGrpSpPr>
        <p:grpSpPr>
          <a:xfrm>
            <a:off x="3660047" y="1252582"/>
            <a:ext cx="1274355" cy="3760693"/>
            <a:chOff x="7195948" y="1605426"/>
            <a:chExt cx="1274355" cy="3760693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BCF71330-2767-44D9-AD3B-73555DB7D155}"/>
                </a:ext>
              </a:extLst>
            </p:cNvPr>
            <p:cNvGrpSpPr/>
            <p:nvPr/>
          </p:nvGrpSpPr>
          <p:grpSpPr>
            <a:xfrm>
              <a:off x="7202128" y="4112654"/>
              <a:ext cx="1268175" cy="1253465"/>
              <a:chOff x="9206984" y="3116687"/>
              <a:chExt cx="1268175" cy="1253465"/>
            </a:xfrm>
          </p:grpSpPr>
          <p:sp>
            <p:nvSpPr>
              <p:cNvPr id="82" name="Cube 81">
                <a:extLst>
                  <a:ext uri="{FF2B5EF4-FFF2-40B4-BE49-F238E27FC236}">
                    <a16:creationId xmlns:a16="http://schemas.microsoft.com/office/drawing/2014/main" id="{694FDD5D-D88B-4417-A46E-83E6776E1262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3" name="Cube 82">
                <a:extLst>
                  <a:ext uri="{FF2B5EF4-FFF2-40B4-BE49-F238E27FC236}">
                    <a16:creationId xmlns:a16="http://schemas.microsoft.com/office/drawing/2014/main" id="{24219C54-766E-43C4-B960-FB4216CC2DEB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4" name="Cube 83">
                <a:extLst>
                  <a:ext uri="{FF2B5EF4-FFF2-40B4-BE49-F238E27FC236}">
                    <a16:creationId xmlns:a16="http://schemas.microsoft.com/office/drawing/2014/main" id="{151966F9-DB20-4243-A929-23190D681453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FE2E65C1-D6C2-475A-B376-931493EB1E7E}"/>
                </a:ext>
              </a:extLst>
            </p:cNvPr>
            <p:cNvGrpSpPr/>
            <p:nvPr/>
          </p:nvGrpSpPr>
          <p:grpSpPr>
            <a:xfrm>
              <a:off x="7200068" y="3485921"/>
              <a:ext cx="1268175" cy="1253465"/>
              <a:chOff x="9206984" y="3116687"/>
              <a:chExt cx="1268175" cy="1253465"/>
            </a:xfrm>
          </p:grpSpPr>
          <p:sp>
            <p:nvSpPr>
              <p:cNvPr id="79" name="Cube 78">
                <a:extLst>
                  <a:ext uri="{FF2B5EF4-FFF2-40B4-BE49-F238E27FC236}">
                    <a16:creationId xmlns:a16="http://schemas.microsoft.com/office/drawing/2014/main" id="{B2EA6A22-3A15-4D7A-911F-64E8A25CFBB7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0" name="Cube 79">
                <a:extLst>
                  <a:ext uri="{FF2B5EF4-FFF2-40B4-BE49-F238E27FC236}">
                    <a16:creationId xmlns:a16="http://schemas.microsoft.com/office/drawing/2014/main" id="{2C8DEB86-2B59-45DF-B5FB-D7D1EC20F872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1" name="Cube 80">
                <a:extLst>
                  <a:ext uri="{FF2B5EF4-FFF2-40B4-BE49-F238E27FC236}">
                    <a16:creationId xmlns:a16="http://schemas.microsoft.com/office/drawing/2014/main" id="{DCB371B3-3055-4BE9-A22D-4E620E7A81AA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C9D68B81-7717-4C06-8758-F574A16788EC}"/>
                </a:ext>
              </a:extLst>
            </p:cNvPr>
            <p:cNvGrpSpPr/>
            <p:nvPr/>
          </p:nvGrpSpPr>
          <p:grpSpPr>
            <a:xfrm>
              <a:off x="7198008" y="2859188"/>
              <a:ext cx="1268175" cy="1253465"/>
              <a:chOff x="9206984" y="3116687"/>
              <a:chExt cx="1268175" cy="1253465"/>
            </a:xfrm>
          </p:grpSpPr>
          <p:sp>
            <p:nvSpPr>
              <p:cNvPr id="76" name="Cube 75">
                <a:extLst>
                  <a:ext uri="{FF2B5EF4-FFF2-40B4-BE49-F238E27FC236}">
                    <a16:creationId xmlns:a16="http://schemas.microsoft.com/office/drawing/2014/main" id="{5C23F18C-1D18-45A8-9A56-8CE3C2E2E6EA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7" name="Cube 76">
                <a:extLst>
                  <a:ext uri="{FF2B5EF4-FFF2-40B4-BE49-F238E27FC236}">
                    <a16:creationId xmlns:a16="http://schemas.microsoft.com/office/drawing/2014/main" id="{89A4D769-9240-4056-BD63-59514B71661B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8" name="Cube 77">
                <a:extLst>
                  <a:ext uri="{FF2B5EF4-FFF2-40B4-BE49-F238E27FC236}">
                    <a16:creationId xmlns:a16="http://schemas.microsoft.com/office/drawing/2014/main" id="{731F67C4-6211-43FD-B697-C690CD394D11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D73DD0AF-350B-4B06-917B-E86FA226710B}"/>
                </a:ext>
              </a:extLst>
            </p:cNvPr>
            <p:cNvGrpSpPr/>
            <p:nvPr/>
          </p:nvGrpSpPr>
          <p:grpSpPr>
            <a:xfrm>
              <a:off x="7198008" y="2222573"/>
              <a:ext cx="1268175" cy="1253465"/>
              <a:chOff x="9206984" y="3116687"/>
              <a:chExt cx="1268175" cy="1253465"/>
            </a:xfrm>
          </p:grpSpPr>
          <p:sp>
            <p:nvSpPr>
              <p:cNvPr id="73" name="Cube 72">
                <a:extLst>
                  <a:ext uri="{FF2B5EF4-FFF2-40B4-BE49-F238E27FC236}">
                    <a16:creationId xmlns:a16="http://schemas.microsoft.com/office/drawing/2014/main" id="{FEF6E02B-7996-45D2-A990-A139ADCDD542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4" name="Cube 73">
                <a:extLst>
                  <a:ext uri="{FF2B5EF4-FFF2-40B4-BE49-F238E27FC236}">
                    <a16:creationId xmlns:a16="http://schemas.microsoft.com/office/drawing/2014/main" id="{97DA1267-2B3E-43D2-BCFA-5328E8C793DE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5" name="Cube 74">
                <a:extLst>
                  <a:ext uri="{FF2B5EF4-FFF2-40B4-BE49-F238E27FC236}">
                    <a16:creationId xmlns:a16="http://schemas.microsoft.com/office/drawing/2014/main" id="{9B6E1489-FEE3-45B3-940A-DFFAED591DB4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437461CE-5B7C-459D-B29A-2AEDE04EF160}"/>
                </a:ext>
              </a:extLst>
            </p:cNvPr>
            <p:cNvGrpSpPr/>
            <p:nvPr/>
          </p:nvGrpSpPr>
          <p:grpSpPr>
            <a:xfrm>
              <a:off x="7195948" y="1605426"/>
              <a:ext cx="1268175" cy="1253465"/>
              <a:chOff x="9206984" y="3116687"/>
              <a:chExt cx="1268175" cy="1253465"/>
            </a:xfrm>
          </p:grpSpPr>
          <p:sp>
            <p:nvSpPr>
              <p:cNvPr id="70" name="Cube 69">
                <a:extLst>
                  <a:ext uri="{FF2B5EF4-FFF2-40B4-BE49-F238E27FC236}">
                    <a16:creationId xmlns:a16="http://schemas.microsoft.com/office/drawing/2014/main" id="{37E477EC-3B25-461A-8E1C-5EED0F3417F3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1" name="Cube 70">
                <a:extLst>
                  <a:ext uri="{FF2B5EF4-FFF2-40B4-BE49-F238E27FC236}">
                    <a16:creationId xmlns:a16="http://schemas.microsoft.com/office/drawing/2014/main" id="{6F61AABA-4266-4067-BB0F-99AE1E1114AB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2" name="Cube 71">
                <a:extLst>
                  <a:ext uri="{FF2B5EF4-FFF2-40B4-BE49-F238E27FC236}">
                    <a16:creationId xmlns:a16="http://schemas.microsoft.com/office/drawing/2014/main" id="{51E0F9CB-E5F7-4B5F-AEF7-7B68280B50B1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3E00745-FF47-4338-A0DC-06F44FD4610C}"/>
              </a:ext>
            </a:extLst>
          </p:cNvPr>
          <p:cNvGrpSpPr/>
          <p:nvPr/>
        </p:nvGrpSpPr>
        <p:grpSpPr>
          <a:xfrm>
            <a:off x="4285849" y="1260432"/>
            <a:ext cx="1274355" cy="3760693"/>
            <a:chOff x="7195948" y="1605426"/>
            <a:chExt cx="1274355" cy="3760693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27C7D1ED-4033-459E-B0EA-2DB1B6ED1AB8}"/>
                </a:ext>
              </a:extLst>
            </p:cNvPr>
            <p:cNvGrpSpPr/>
            <p:nvPr/>
          </p:nvGrpSpPr>
          <p:grpSpPr>
            <a:xfrm>
              <a:off x="7202128" y="4112654"/>
              <a:ext cx="1268175" cy="1253465"/>
              <a:chOff x="9206984" y="3116687"/>
              <a:chExt cx="1268175" cy="1253465"/>
            </a:xfrm>
          </p:grpSpPr>
          <p:sp>
            <p:nvSpPr>
              <p:cNvPr id="103" name="Cube 102">
                <a:extLst>
                  <a:ext uri="{FF2B5EF4-FFF2-40B4-BE49-F238E27FC236}">
                    <a16:creationId xmlns:a16="http://schemas.microsoft.com/office/drawing/2014/main" id="{4C7C3C72-0877-4724-A868-5FEDCC29E818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4" name="Cube 103">
                <a:extLst>
                  <a:ext uri="{FF2B5EF4-FFF2-40B4-BE49-F238E27FC236}">
                    <a16:creationId xmlns:a16="http://schemas.microsoft.com/office/drawing/2014/main" id="{AD611450-553F-40AE-8BF3-998B532079EE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5" name="Cube 104">
                <a:extLst>
                  <a:ext uri="{FF2B5EF4-FFF2-40B4-BE49-F238E27FC236}">
                    <a16:creationId xmlns:a16="http://schemas.microsoft.com/office/drawing/2014/main" id="{38AF68CD-BDF9-452E-8FA1-57663004F328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E0A6817B-D044-42B2-A601-0553545EE87D}"/>
                </a:ext>
              </a:extLst>
            </p:cNvPr>
            <p:cNvGrpSpPr/>
            <p:nvPr/>
          </p:nvGrpSpPr>
          <p:grpSpPr>
            <a:xfrm>
              <a:off x="7200068" y="3485921"/>
              <a:ext cx="1268175" cy="1253465"/>
              <a:chOff x="9206984" y="3116687"/>
              <a:chExt cx="1268175" cy="1253465"/>
            </a:xfrm>
          </p:grpSpPr>
          <p:sp>
            <p:nvSpPr>
              <p:cNvPr id="100" name="Cube 99">
                <a:extLst>
                  <a:ext uri="{FF2B5EF4-FFF2-40B4-BE49-F238E27FC236}">
                    <a16:creationId xmlns:a16="http://schemas.microsoft.com/office/drawing/2014/main" id="{2A3C8667-79D7-43DC-8C66-D8DA2D5C1100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1" name="Cube 100">
                <a:extLst>
                  <a:ext uri="{FF2B5EF4-FFF2-40B4-BE49-F238E27FC236}">
                    <a16:creationId xmlns:a16="http://schemas.microsoft.com/office/drawing/2014/main" id="{6D306B10-174F-4B4F-A7ED-B27F5AD9DB07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2" name="Cube 101">
                <a:extLst>
                  <a:ext uri="{FF2B5EF4-FFF2-40B4-BE49-F238E27FC236}">
                    <a16:creationId xmlns:a16="http://schemas.microsoft.com/office/drawing/2014/main" id="{FA84150B-0F37-4B5F-9FD9-29B485AB590C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EF123496-2C60-4B25-868D-755BB24480FF}"/>
                </a:ext>
              </a:extLst>
            </p:cNvPr>
            <p:cNvGrpSpPr/>
            <p:nvPr/>
          </p:nvGrpSpPr>
          <p:grpSpPr>
            <a:xfrm>
              <a:off x="7198008" y="2859188"/>
              <a:ext cx="1268175" cy="1253465"/>
              <a:chOff x="9206984" y="3116687"/>
              <a:chExt cx="1268175" cy="1253465"/>
            </a:xfrm>
          </p:grpSpPr>
          <p:sp>
            <p:nvSpPr>
              <p:cNvPr id="97" name="Cube 96">
                <a:extLst>
                  <a:ext uri="{FF2B5EF4-FFF2-40B4-BE49-F238E27FC236}">
                    <a16:creationId xmlns:a16="http://schemas.microsoft.com/office/drawing/2014/main" id="{68E89E61-1119-415C-A028-F2D1B9AFC7FD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8" name="Cube 97">
                <a:extLst>
                  <a:ext uri="{FF2B5EF4-FFF2-40B4-BE49-F238E27FC236}">
                    <a16:creationId xmlns:a16="http://schemas.microsoft.com/office/drawing/2014/main" id="{BDFBDEE9-0DA5-4287-9CDF-9361CF666E7E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9" name="Cube 98">
                <a:extLst>
                  <a:ext uri="{FF2B5EF4-FFF2-40B4-BE49-F238E27FC236}">
                    <a16:creationId xmlns:a16="http://schemas.microsoft.com/office/drawing/2014/main" id="{7900D996-E6BF-410B-A521-4220E8B255B9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11273CAC-10F3-499C-9284-BC7A5CF3E832}"/>
                </a:ext>
              </a:extLst>
            </p:cNvPr>
            <p:cNvGrpSpPr/>
            <p:nvPr/>
          </p:nvGrpSpPr>
          <p:grpSpPr>
            <a:xfrm>
              <a:off x="7198008" y="2222573"/>
              <a:ext cx="1268175" cy="1253465"/>
              <a:chOff x="9206984" y="3116687"/>
              <a:chExt cx="1268175" cy="1253465"/>
            </a:xfrm>
          </p:grpSpPr>
          <p:sp>
            <p:nvSpPr>
              <p:cNvPr id="94" name="Cube 93">
                <a:extLst>
                  <a:ext uri="{FF2B5EF4-FFF2-40B4-BE49-F238E27FC236}">
                    <a16:creationId xmlns:a16="http://schemas.microsoft.com/office/drawing/2014/main" id="{AC3C6FBC-E6D4-46D0-8FFD-8BFF0083EA32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5" name="Cube 94">
                <a:extLst>
                  <a:ext uri="{FF2B5EF4-FFF2-40B4-BE49-F238E27FC236}">
                    <a16:creationId xmlns:a16="http://schemas.microsoft.com/office/drawing/2014/main" id="{37AAD6F0-1BD0-4ABD-8342-11A18CEFD3BA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6" name="Cube 95">
                <a:extLst>
                  <a:ext uri="{FF2B5EF4-FFF2-40B4-BE49-F238E27FC236}">
                    <a16:creationId xmlns:a16="http://schemas.microsoft.com/office/drawing/2014/main" id="{D719E757-8867-4ED1-A0A8-370CEAFE7768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951FA59D-E122-4BF2-92FF-C2479D42C40F}"/>
                </a:ext>
              </a:extLst>
            </p:cNvPr>
            <p:cNvGrpSpPr/>
            <p:nvPr/>
          </p:nvGrpSpPr>
          <p:grpSpPr>
            <a:xfrm>
              <a:off x="7195948" y="1605426"/>
              <a:ext cx="1268175" cy="1253465"/>
              <a:chOff x="9206984" y="3116687"/>
              <a:chExt cx="1268175" cy="1253465"/>
            </a:xfrm>
          </p:grpSpPr>
          <p:sp>
            <p:nvSpPr>
              <p:cNvPr id="91" name="Cube 90">
                <a:extLst>
                  <a:ext uri="{FF2B5EF4-FFF2-40B4-BE49-F238E27FC236}">
                    <a16:creationId xmlns:a16="http://schemas.microsoft.com/office/drawing/2014/main" id="{B795DB1E-02AB-4307-A2E4-9F68E381F0D3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2" name="Cube 91">
                <a:extLst>
                  <a:ext uri="{FF2B5EF4-FFF2-40B4-BE49-F238E27FC236}">
                    <a16:creationId xmlns:a16="http://schemas.microsoft.com/office/drawing/2014/main" id="{678FDA60-F31E-484F-96F2-9405F615139B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3" name="Cube 92">
                <a:extLst>
                  <a:ext uri="{FF2B5EF4-FFF2-40B4-BE49-F238E27FC236}">
                    <a16:creationId xmlns:a16="http://schemas.microsoft.com/office/drawing/2014/main" id="{193702AC-1C82-4A36-8B26-6D617F8ADAA8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8F2E6B78-5752-44AA-AB23-A4FDFD2EC8BF}"/>
              </a:ext>
            </a:extLst>
          </p:cNvPr>
          <p:cNvGrpSpPr/>
          <p:nvPr/>
        </p:nvGrpSpPr>
        <p:grpSpPr>
          <a:xfrm>
            <a:off x="4925086" y="1252434"/>
            <a:ext cx="1274355" cy="3760693"/>
            <a:chOff x="7195948" y="1605426"/>
            <a:chExt cx="1274355" cy="3760693"/>
          </a:xfrm>
        </p:grpSpPr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55111742-1D23-4257-A964-D637C48A54DF}"/>
                </a:ext>
              </a:extLst>
            </p:cNvPr>
            <p:cNvGrpSpPr/>
            <p:nvPr/>
          </p:nvGrpSpPr>
          <p:grpSpPr>
            <a:xfrm>
              <a:off x="7202128" y="4112654"/>
              <a:ext cx="1268175" cy="1253465"/>
              <a:chOff x="9206984" y="3116687"/>
              <a:chExt cx="1268175" cy="1253465"/>
            </a:xfrm>
          </p:grpSpPr>
          <p:sp>
            <p:nvSpPr>
              <p:cNvPr id="124" name="Cube 123">
                <a:extLst>
                  <a:ext uri="{FF2B5EF4-FFF2-40B4-BE49-F238E27FC236}">
                    <a16:creationId xmlns:a16="http://schemas.microsoft.com/office/drawing/2014/main" id="{4CFB3F18-5B8B-4E8C-8129-C99F7ADF24D4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5" name="Cube 124">
                <a:extLst>
                  <a:ext uri="{FF2B5EF4-FFF2-40B4-BE49-F238E27FC236}">
                    <a16:creationId xmlns:a16="http://schemas.microsoft.com/office/drawing/2014/main" id="{9C7546BE-A244-42DC-BA12-29C0BD44D252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6" name="Cube 125">
                <a:extLst>
                  <a:ext uri="{FF2B5EF4-FFF2-40B4-BE49-F238E27FC236}">
                    <a16:creationId xmlns:a16="http://schemas.microsoft.com/office/drawing/2014/main" id="{6C518B97-38DD-4ABF-948B-BBDEEC655D2E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5314F2A3-9745-4ABB-9A46-1A0462898A1A}"/>
                </a:ext>
              </a:extLst>
            </p:cNvPr>
            <p:cNvGrpSpPr/>
            <p:nvPr/>
          </p:nvGrpSpPr>
          <p:grpSpPr>
            <a:xfrm>
              <a:off x="7200068" y="3485921"/>
              <a:ext cx="1268175" cy="1253465"/>
              <a:chOff x="9206984" y="3116687"/>
              <a:chExt cx="1268175" cy="1253465"/>
            </a:xfrm>
          </p:grpSpPr>
          <p:sp>
            <p:nvSpPr>
              <p:cNvPr id="121" name="Cube 120">
                <a:extLst>
                  <a:ext uri="{FF2B5EF4-FFF2-40B4-BE49-F238E27FC236}">
                    <a16:creationId xmlns:a16="http://schemas.microsoft.com/office/drawing/2014/main" id="{C9275203-F60E-463E-885A-0A7587D675D5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2" name="Cube 121">
                <a:extLst>
                  <a:ext uri="{FF2B5EF4-FFF2-40B4-BE49-F238E27FC236}">
                    <a16:creationId xmlns:a16="http://schemas.microsoft.com/office/drawing/2014/main" id="{0477A8E2-CDBC-4BFC-946D-46176BC2E84D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3" name="Cube 122">
                <a:extLst>
                  <a:ext uri="{FF2B5EF4-FFF2-40B4-BE49-F238E27FC236}">
                    <a16:creationId xmlns:a16="http://schemas.microsoft.com/office/drawing/2014/main" id="{59B602E5-BA4F-45AE-8E6D-4BA207A74BAF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74744D45-A896-4C8F-850F-FB3B8B21FFC2}"/>
                </a:ext>
              </a:extLst>
            </p:cNvPr>
            <p:cNvGrpSpPr/>
            <p:nvPr/>
          </p:nvGrpSpPr>
          <p:grpSpPr>
            <a:xfrm>
              <a:off x="7198008" y="2859188"/>
              <a:ext cx="1268175" cy="1253465"/>
              <a:chOff x="9206984" y="3116687"/>
              <a:chExt cx="1268175" cy="1253465"/>
            </a:xfrm>
          </p:grpSpPr>
          <p:sp>
            <p:nvSpPr>
              <p:cNvPr id="118" name="Cube 117">
                <a:extLst>
                  <a:ext uri="{FF2B5EF4-FFF2-40B4-BE49-F238E27FC236}">
                    <a16:creationId xmlns:a16="http://schemas.microsoft.com/office/drawing/2014/main" id="{3F17FCC5-A775-4CC5-92B2-409242355FE5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9" name="Cube 118">
                <a:extLst>
                  <a:ext uri="{FF2B5EF4-FFF2-40B4-BE49-F238E27FC236}">
                    <a16:creationId xmlns:a16="http://schemas.microsoft.com/office/drawing/2014/main" id="{7BFFBB8A-D847-444A-81A8-DD587B7E9DB8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0" name="Cube 119">
                <a:extLst>
                  <a:ext uri="{FF2B5EF4-FFF2-40B4-BE49-F238E27FC236}">
                    <a16:creationId xmlns:a16="http://schemas.microsoft.com/office/drawing/2014/main" id="{1FF86A8F-68F9-4053-BAA2-53F16574E52A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267A9277-9280-485D-B1A8-FEC9B6C76097}"/>
                </a:ext>
              </a:extLst>
            </p:cNvPr>
            <p:cNvGrpSpPr/>
            <p:nvPr/>
          </p:nvGrpSpPr>
          <p:grpSpPr>
            <a:xfrm>
              <a:off x="7198008" y="2222573"/>
              <a:ext cx="1268175" cy="1253465"/>
              <a:chOff x="9206984" y="3116687"/>
              <a:chExt cx="1268175" cy="1253465"/>
            </a:xfrm>
          </p:grpSpPr>
          <p:sp>
            <p:nvSpPr>
              <p:cNvPr id="115" name="Cube 114">
                <a:extLst>
                  <a:ext uri="{FF2B5EF4-FFF2-40B4-BE49-F238E27FC236}">
                    <a16:creationId xmlns:a16="http://schemas.microsoft.com/office/drawing/2014/main" id="{7741774A-FAB5-4215-AB8E-23C84855E043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6" name="Cube 115">
                <a:extLst>
                  <a:ext uri="{FF2B5EF4-FFF2-40B4-BE49-F238E27FC236}">
                    <a16:creationId xmlns:a16="http://schemas.microsoft.com/office/drawing/2014/main" id="{E3CCC16E-789B-416F-8599-18CF0E4EF1F7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7" name="Cube 116">
                <a:extLst>
                  <a:ext uri="{FF2B5EF4-FFF2-40B4-BE49-F238E27FC236}">
                    <a16:creationId xmlns:a16="http://schemas.microsoft.com/office/drawing/2014/main" id="{E089285F-90A3-4486-BA34-C342C102B985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5F57824B-39D8-46DE-9007-844782AEEEAD}"/>
                </a:ext>
              </a:extLst>
            </p:cNvPr>
            <p:cNvGrpSpPr/>
            <p:nvPr/>
          </p:nvGrpSpPr>
          <p:grpSpPr>
            <a:xfrm>
              <a:off x="7195948" y="1605426"/>
              <a:ext cx="1268175" cy="1253465"/>
              <a:chOff x="9206984" y="3116687"/>
              <a:chExt cx="1268175" cy="1253465"/>
            </a:xfrm>
          </p:grpSpPr>
          <p:sp>
            <p:nvSpPr>
              <p:cNvPr id="112" name="Cube 111">
                <a:extLst>
                  <a:ext uri="{FF2B5EF4-FFF2-40B4-BE49-F238E27FC236}">
                    <a16:creationId xmlns:a16="http://schemas.microsoft.com/office/drawing/2014/main" id="{9B66D88C-E148-4CDC-8DC9-38441004133E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3" name="Cube 112">
                <a:extLst>
                  <a:ext uri="{FF2B5EF4-FFF2-40B4-BE49-F238E27FC236}">
                    <a16:creationId xmlns:a16="http://schemas.microsoft.com/office/drawing/2014/main" id="{FD5C44E0-BD24-4AD4-B860-A40928692DE5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4" name="Cube 113">
                <a:extLst>
                  <a:ext uri="{FF2B5EF4-FFF2-40B4-BE49-F238E27FC236}">
                    <a16:creationId xmlns:a16="http://schemas.microsoft.com/office/drawing/2014/main" id="{889E7DD6-5874-48B7-8E58-1380D435CFFC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D25652B-BD3B-45C4-8304-82B62CB9059F}"/>
              </a:ext>
            </a:extLst>
          </p:cNvPr>
          <p:cNvGrpSpPr/>
          <p:nvPr/>
        </p:nvGrpSpPr>
        <p:grpSpPr>
          <a:xfrm>
            <a:off x="5550888" y="1260284"/>
            <a:ext cx="1274355" cy="3760693"/>
            <a:chOff x="7195948" y="1605426"/>
            <a:chExt cx="1274355" cy="3760693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4DFBC2AA-004D-463C-996B-5898B937F96B}"/>
                </a:ext>
              </a:extLst>
            </p:cNvPr>
            <p:cNvGrpSpPr/>
            <p:nvPr/>
          </p:nvGrpSpPr>
          <p:grpSpPr>
            <a:xfrm>
              <a:off x="7202128" y="4112654"/>
              <a:ext cx="1268175" cy="1253465"/>
              <a:chOff x="9206984" y="3116687"/>
              <a:chExt cx="1268175" cy="1253465"/>
            </a:xfrm>
          </p:grpSpPr>
          <p:sp>
            <p:nvSpPr>
              <p:cNvPr id="145" name="Cube 144">
                <a:extLst>
                  <a:ext uri="{FF2B5EF4-FFF2-40B4-BE49-F238E27FC236}">
                    <a16:creationId xmlns:a16="http://schemas.microsoft.com/office/drawing/2014/main" id="{A5258C5F-9EC4-4DB9-BF6F-90283CE7B2FE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6" name="Cube 145">
                <a:extLst>
                  <a:ext uri="{FF2B5EF4-FFF2-40B4-BE49-F238E27FC236}">
                    <a16:creationId xmlns:a16="http://schemas.microsoft.com/office/drawing/2014/main" id="{AE3F0802-A052-4F7F-8C2F-57D5C803F459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7" name="Cube 146">
                <a:extLst>
                  <a:ext uri="{FF2B5EF4-FFF2-40B4-BE49-F238E27FC236}">
                    <a16:creationId xmlns:a16="http://schemas.microsoft.com/office/drawing/2014/main" id="{DCF4F681-087D-4CD7-A33E-198747F02187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C4CA86A2-863C-49BC-8E99-CA0613BB6FE7}"/>
                </a:ext>
              </a:extLst>
            </p:cNvPr>
            <p:cNvGrpSpPr/>
            <p:nvPr/>
          </p:nvGrpSpPr>
          <p:grpSpPr>
            <a:xfrm>
              <a:off x="7200068" y="3485921"/>
              <a:ext cx="1268175" cy="1253465"/>
              <a:chOff x="9206984" y="3116687"/>
              <a:chExt cx="1268175" cy="1253465"/>
            </a:xfrm>
          </p:grpSpPr>
          <p:sp>
            <p:nvSpPr>
              <p:cNvPr id="142" name="Cube 141">
                <a:extLst>
                  <a:ext uri="{FF2B5EF4-FFF2-40B4-BE49-F238E27FC236}">
                    <a16:creationId xmlns:a16="http://schemas.microsoft.com/office/drawing/2014/main" id="{D7D53B75-619C-4EB2-99BB-B860CE00D188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3" name="Cube 142">
                <a:extLst>
                  <a:ext uri="{FF2B5EF4-FFF2-40B4-BE49-F238E27FC236}">
                    <a16:creationId xmlns:a16="http://schemas.microsoft.com/office/drawing/2014/main" id="{6EAFA78B-0075-422F-8652-5A3137121E89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4" name="Cube 143">
                <a:extLst>
                  <a:ext uri="{FF2B5EF4-FFF2-40B4-BE49-F238E27FC236}">
                    <a16:creationId xmlns:a16="http://schemas.microsoft.com/office/drawing/2014/main" id="{13B20161-D617-428D-BEE2-6FF076A3A261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34717813-1A26-4C80-B657-5FBBAC7D11DF}"/>
                </a:ext>
              </a:extLst>
            </p:cNvPr>
            <p:cNvGrpSpPr/>
            <p:nvPr/>
          </p:nvGrpSpPr>
          <p:grpSpPr>
            <a:xfrm>
              <a:off x="7198008" y="2859188"/>
              <a:ext cx="1268175" cy="1253465"/>
              <a:chOff x="9206984" y="3116687"/>
              <a:chExt cx="1268175" cy="1253465"/>
            </a:xfrm>
          </p:grpSpPr>
          <p:sp>
            <p:nvSpPr>
              <p:cNvPr id="139" name="Cube 138">
                <a:extLst>
                  <a:ext uri="{FF2B5EF4-FFF2-40B4-BE49-F238E27FC236}">
                    <a16:creationId xmlns:a16="http://schemas.microsoft.com/office/drawing/2014/main" id="{61CA6579-97AE-472F-831C-F9DB189F474C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0" name="Cube 139">
                <a:extLst>
                  <a:ext uri="{FF2B5EF4-FFF2-40B4-BE49-F238E27FC236}">
                    <a16:creationId xmlns:a16="http://schemas.microsoft.com/office/drawing/2014/main" id="{2F259A1D-2BF3-4DF8-8C84-F59FE01AC0A0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1" name="Cube 140">
                <a:extLst>
                  <a:ext uri="{FF2B5EF4-FFF2-40B4-BE49-F238E27FC236}">
                    <a16:creationId xmlns:a16="http://schemas.microsoft.com/office/drawing/2014/main" id="{FE9DA748-82B0-43F3-8F6F-4CEE5DC4C8E4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B050F4CC-A384-4130-8610-F6107E484E5D}"/>
                </a:ext>
              </a:extLst>
            </p:cNvPr>
            <p:cNvGrpSpPr/>
            <p:nvPr/>
          </p:nvGrpSpPr>
          <p:grpSpPr>
            <a:xfrm>
              <a:off x="7198008" y="2222573"/>
              <a:ext cx="1268175" cy="1253465"/>
              <a:chOff x="9206984" y="3116687"/>
              <a:chExt cx="1268175" cy="1253465"/>
            </a:xfrm>
          </p:grpSpPr>
          <p:sp>
            <p:nvSpPr>
              <p:cNvPr id="136" name="Cube 135">
                <a:extLst>
                  <a:ext uri="{FF2B5EF4-FFF2-40B4-BE49-F238E27FC236}">
                    <a16:creationId xmlns:a16="http://schemas.microsoft.com/office/drawing/2014/main" id="{0C46B700-4B4D-4514-AC8D-F3305B7A5BCD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7" name="Cube 136">
                <a:extLst>
                  <a:ext uri="{FF2B5EF4-FFF2-40B4-BE49-F238E27FC236}">
                    <a16:creationId xmlns:a16="http://schemas.microsoft.com/office/drawing/2014/main" id="{98E59462-09F7-40E9-A07F-2FA2C139521D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8" name="Cube 137">
                <a:extLst>
                  <a:ext uri="{FF2B5EF4-FFF2-40B4-BE49-F238E27FC236}">
                    <a16:creationId xmlns:a16="http://schemas.microsoft.com/office/drawing/2014/main" id="{FF0A9781-953F-4418-9809-5CE8811E0067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333FE5F4-94FA-4749-85EE-450E8FF57C7E}"/>
                </a:ext>
              </a:extLst>
            </p:cNvPr>
            <p:cNvGrpSpPr/>
            <p:nvPr/>
          </p:nvGrpSpPr>
          <p:grpSpPr>
            <a:xfrm>
              <a:off x="7195948" y="1605426"/>
              <a:ext cx="1268175" cy="1253465"/>
              <a:chOff x="9206984" y="3116687"/>
              <a:chExt cx="1268175" cy="1253465"/>
            </a:xfrm>
          </p:grpSpPr>
          <p:sp>
            <p:nvSpPr>
              <p:cNvPr id="133" name="Cube 132">
                <a:extLst>
                  <a:ext uri="{FF2B5EF4-FFF2-40B4-BE49-F238E27FC236}">
                    <a16:creationId xmlns:a16="http://schemas.microsoft.com/office/drawing/2014/main" id="{B604F668-89D6-4028-9C64-FDFCA01CAFA4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4" name="Cube 133">
                <a:extLst>
                  <a:ext uri="{FF2B5EF4-FFF2-40B4-BE49-F238E27FC236}">
                    <a16:creationId xmlns:a16="http://schemas.microsoft.com/office/drawing/2014/main" id="{994C4B4E-C860-4EF3-B395-335EE288CBE0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5" name="Cube 134">
                <a:extLst>
                  <a:ext uri="{FF2B5EF4-FFF2-40B4-BE49-F238E27FC236}">
                    <a16:creationId xmlns:a16="http://schemas.microsoft.com/office/drawing/2014/main" id="{0FCA8381-3FE5-41D5-8990-BC89A26FB487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A75C199B-2AE9-4D5D-908B-8E34F9B14D15}"/>
              </a:ext>
            </a:extLst>
          </p:cNvPr>
          <p:cNvGrpSpPr/>
          <p:nvPr/>
        </p:nvGrpSpPr>
        <p:grpSpPr>
          <a:xfrm>
            <a:off x="6191583" y="1252434"/>
            <a:ext cx="1274355" cy="3760693"/>
            <a:chOff x="7195948" y="1605426"/>
            <a:chExt cx="1274355" cy="3760693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7FBFDC96-ABAF-4D82-B70D-A7263E1D54B1}"/>
                </a:ext>
              </a:extLst>
            </p:cNvPr>
            <p:cNvGrpSpPr/>
            <p:nvPr/>
          </p:nvGrpSpPr>
          <p:grpSpPr>
            <a:xfrm>
              <a:off x="7202128" y="4112654"/>
              <a:ext cx="1268175" cy="1253465"/>
              <a:chOff x="9206984" y="3116687"/>
              <a:chExt cx="1268175" cy="1253465"/>
            </a:xfrm>
          </p:grpSpPr>
          <p:sp>
            <p:nvSpPr>
              <p:cNvPr id="166" name="Cube 165">
                <a:extLst>
                  <a:ext uri="{FF2B5EF4-FFF2-40B4-BE49-F238E27FC236}">
                    <a16:creationId xmlns:a16="http://schemas.microsoft.com/office/drawing/2014/main" id="{F06FB455-05DE-4751-9CE7-DE3D34053F6F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7" name="Cube 166">
                <a:extLst>
                  <a:ext uri="{FF2B5EF4-FFF2-40B4-BE49-F238E27FC236}">
                    <a16:creationId xmlns:a16="http://schemas.microsoft.com/office/drawing/2014/main" id="{813AF9EA-7AD9-4D4D-A7B3-831B7A4DDAB1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8" name="Cube 167">
                <a:extLst>
                  <a:ext uri="{FF2B5EF4-FFF2-40B4-BE49-F238E27FC236}">
                    <a16:creationId xmlns:a16="http://schemas.microsoft.com/office/drawing/2014/main" id="{0228262D-4D9F-476B-96DE-5A89296B4491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46C83B8B-3649-4553-9B04-FC7A124328A2}"/>
                </a:ext>
              </a:extLst>
            </p:cNvPr>
            <p:cNvGrpSpPr/>
            <p:nvPr/>
          </p:nvGrpSpPr>
          <p:grpSpPr>
            <a:xfrm>
              <a:off x="7200068" y="3485921"/>
              <a:ext cx="1268175" cy="1253465"/>
              <a:chOff x="9206984" y="3116687"/>
              <a:chExt cx="1268175" cy="1253465"/>
            </a:xfrm>
          </p:grpSpPr>
          <p:sp>
            <p:nvSpPr>
              <p:cNvPr id="163" name="Cube 162">
                <a:extLst>
                  <a:ext uri="{FF2B5EF4-FFF2-40B4-BE49-F238E27FC236}">
                    <a16:creationId xmlns:a16="http://schemas.microsoft.com/office/drawing/2014/main" id="{4DE9003D-874E-486C-9F62-4732F45AA570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4" name="Cube 163">
                <a:extLst>
                  <a:ext uri="{FF2B5EF4-FFF2-40B4-BE49-F238E27FC236}">
                    <a16:creationId xmlns:a16="http://schemas.microsoft.com/office/drawing/2014/main" id="{3C9F0A5E-57F6-49E5-8A3E-FD377F0B9BC8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5" name="Cube 164">
                <a:extLst>
                  <a:ext uri="{FF2B5EF4-FFF2-40B4-BE49-F238E27FC236}">
                    <a16:creationId xmlns:a16="http://schemas.microsoft.com/office/drawing/2014/main" id="{0397CC21-1B2E-4233-A985-8560B8DEFEF2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523CB570-B5AC-4083-9827-1B133BF1B478}"/>
                </a:ext>
              </a:extLst>
            </p:cNvPr>
            <p:cNvGrpSpPr/>
            <p:nvPr/>
          </p:nvGrpSpPr>
          <p:grpSpPr>
            <a:xfrm>
              <a:off x="7198008" y="2859188"/>
              <a:ext cx="1268175" cy="1253465"/>
              <a:chOff x="9206984" y="3116687"/>
              <a:chExt cx="1268175" cy="1253465"/>
            </a:xfrm>
          </p:grpSpPr>
          <p:sp>
            <p:nvSpPr>
              <p:cNvPr id="160" name="Cube 159">
                <a:extLst>
                  <a:ext uri="{FF2B5EF4-FFF2-40B4-BE49-F238E27FC236}">
                    <a16:creationId xmlns:a16="http://schemas.microsoft.com/office/drawing/2014/main" id="{D1B5115D-DEE5-4718-AE7F-A239DBC80894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1" name="Cube 160">
                <a:extLst>
                  <a:ext uri="{FF2B5EF4-FFF2-40B4-BE49-F238E27FC236}">
                    <a16:creationId xmlns:a16="http://schemas.microsoft.com/office/drawing/2014/main" id="{B7861444-AB58-4412-8368-EC65D75BFB7C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2" name="Cube 161">
                <a:extLst>
                  <a:ext uri="{FF2B5EF4-FFF2-40B4-BE49-F238E27FC236}">
                    <a16:creationId xmlns:a16="http://schemas.microsoft.com/office/drawing/2014/main" id="{BC02600A-AAEC-4E25-BFCF-2B57110A85FA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6CE5AA36-489B-4DB9-AD2D-673ACBEDED9D}"/>
                </a:ext>
              </a:extLst>
            </p:cNvPr>
            <p:cNvGrpSpPr/>
            <p:nvPr/>
          </p:nvGrpSpPr>
          <p:grpSpPr>
            <a:xfrm>
              <a:off x="7198008" y="2222573"/>
              <a:ext cx="1268175" cy="1253465"/>
              <a:chOff x="9206984" y="3116687"/>
              <a:chExt cx="1268175" cy="1253465"/>
            </a:xfrm>
          </p:grpSpPr>
          <p:sp>
            <p:nvSpPr>
              <p:cNvPr id="157" name="Cube 156">
                <a:extLst>
                  <a:ext uri="{FF2B5EF4-FFF2-40B4-BE49-F238E27FC236}">
                    <a16:creationId xmlns:a16="http://schemas.microsoft.com/office/drawing/2014/main" id="{9688E876-2C4F-4888-A886-D66AF308DAB4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8" name="Cube 157">
                <a:extLst>
                  <a:ext uri="{FF2B5EF4-FFF2-40B4-BE49-F238E27FC236}">
                    <a16:creationId xmlns:a16="http://schemas.microsoft.com/office/drawing/2014/main" id="{06A0236D-B550-4B07-B441-864E895F2EE7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9" name="Cube 158">
                <a:extLst>
                  <a:ext uri="{FF2B5EF4-FFF2-40B4-BE49-F238E27FC236}">
                    <a16:creationId xmlns:a16="http://schemas.microsoft.com/office/drawing/2014/main" id="{595C9DBE-A3EF-4D37-B994-37E1DA0AD7BD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FE026420-3DCE-4440-B24D-446270453E3C}"/>
                </a:ext>
              </a:extLst>
            </p:cNvPr>
            <p:cNvGrpSpPr/>
            <p:nvPr/>
          </p:nvGrpSpPr>
          <p:grpSpPr>
            <a:xfrm>
              <a:off x="7195948" y="1605426"/>
              <a:ext cx="1268175" cy="1253465"/>
              <a:chOff x="9206984" y="3116687"/>
              <a:chExt cx="1268175" cy="1253465"/>
            </a:xfrm>
          </p:grpSpPr>
          <p:sp>
            <p:nvSpPr>
              <p:cNvPr id="154" name="Cube 153">
                <a:extLst>
                  <a:ext uri="{FF2B5EF4-FFF2-40B4-BE49-F238E27FC236}">
                    <a16:creationId xmlns:a16="http://schemas.microsoft.com/office/drawing/2014/main" id="{8CD21D0C-68DD-49D4-A743-8BF7CB2417BB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5" name="Cube 154">
                <a:extLst>
                  <a:ext uri="{FF2B5EF4-FFF2-40B4-BE49-F238E27FC236}">
                    <a16:creationId xmlns:a16="http://schemas.microsoft.com/office/drawing/2014/main" id="{6AD1C06C-AF63-468F-AC24-3E2AF8F8035C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6" name="Cube 155">
                <a:extLst>
                  <a:ext uri="{FF2B5EF4-FFF2-40B4-BE49-F238E27FC236}">
                    <a16:creationId xmlns:a16="http://schemas.microsoft.com/office/drawing/2014/main" id="{DD6BEEFC-C05E-43A4-BB6A-A5FE05B39700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3D6F8BFB-427A-49C2-A8E7-CB084AABC8B6}"/>
              </a:ext>
            </a:extLst>
          </p:cNvPr>
          <p:cNvGrpSpPr/>
          <p:nvPr/>
        </p:nvGrpSpPr>
        <p:grpSpPr>
          <a:xfrm>
            <a:off x="6817385" y="1260284"/>
            <a:ext cx="1274355" cy="3760693"/>
            <a:chOff x="7195948" y="1605426"/>
            <a:chExt cx="1274355" cy="3760693"/>
          </a:xfrm>
        </p:grpSpPr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5CAD71C4-E633-4030-A280-6BF2AA309AF4}"/>
                </a:ext>
              </a:extLst>
            </p:cNvPr>
            <p:cNvGrpSpPr/>
            <p:nvPr/>
          </p:nvGrpSpPr>
          <p:grpSpPr>
            <a:xfrm>
              <a:off x="7202128" y="4112654"/>
              <a:ext cx="1268175" cy="1253465"/>
              <a:chOff x="9206984" y="3116687"/>
              <a:chExt cx="1268175" cy="1253465"/>
            </a:xfrm>
          </p:grpSpPr>
          <p:sp>
            <p:nvSpPr>
              <p:cNvPr id="187" name="Cube 186">
                <a:extLst>
                  <a:ext uri="{FF2B5EF4-FFF2-40B4-BE49-F238E27FC236}">
                    <a16:creationId xmlns:a16="http://schemas.microsoft.com/office/drawing/2014/main" id="{0B6A1C83-9F2A-4E92-A1D6-260892714A51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8" name="Cube 187">
                <a:extLst>
                  <a:ext uri="{FF2B5EF4-FFF2-40B4-BE49-F238E27FC236}">
                    <a16:creationId xmlns:a16="http://schemas.microsoft.com/office/drawing/2014/main" id="{B498EB92-0262-4EB0-9CEE-23212843C690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9" name="Cube 188">
                <a:extLst>
                  <a:ext uri="{FF2B5EF4-FFF2-40B4-BE49-F238E27FC236}">
                    <a16:creationId xmlns:a16="http://schemas.microsoft.com/office/drawing/2014/main" id="{C45F0307-11B1-4949-9DF7-2FDB8B49D62D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71E77564-E7E4-4454-A22F-D6D776E30088}"/>
                </a:ext>
              </a:extLst>
            </p:cNvPr>
            <p:cNvGrpSpPr/>
            <p:nvPr/>
          </p:nvGrpSpPr>
          <p:grpSpPr>
            <a:xfrm>
              <a:off x="7200068" y="3485921"/>
              <a:ext cx="1268175" cy="1253465"/>
              <a:chOff x="9206984" y="3116687"/>
              <a:chExt cx="1268175" cy="1253465"/>
            </a:xfrm>
          </p:grpSpPr>
          <p:sp>
            <p:nvSpPr>
              <p:cNvPr id="184" name="Cube 183">
                <a:extLst>
                  <a:ext uri="{FF2B5EF4-FFF2-40B4-BE49-F238E27FC236}">
                    <a16:creationId xmlns:a16="http://schemas.microsoft.com/office/drawing/2014/main" id="{AD6A1F01-722A-4B3C-B4B9-147643E3A06E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5" name="Cube 184">
                <a:extLst>
                  <a:ext uri="{FF2B5EF4-FFF2-40B4-BE49-F238E27FC236}">
                    <a16:creationId xmlns:a16="http://schemas.microsoft.com/office/drawing/2014/main" id="{C1DDE754-CCA4-4FAA-B09D-B9F9DB60A752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6" name="Cube 185">
                <a:extLst>
                  <a:ext uri="{FF2B5EF4-FFF2-40B4-BE49-F238E27FC236}">
                    <a16:creationId xmlns:a16="http://schemas.microsoft.com/office/drawing/2014/main" id="{6DB752D0-5A19-493C-B569-DD2578D10E7C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28B04738-6F34-4935-8E80-3CD8506086C8}"/>
                </a:ext>
              </a:extLst>
            </p:cNvPr>
            <p:cNvGrpSpPr/>
            <p:nvPr/>
          </p:nvGrpSpPr>
          <p:grpSpPr>
            <a:xfrm>
              <a:off x="7198008" y="2859188"/>
              <a:ext cx="1268175" cy="1253465"/>
              <a:chOff x="9206984" y="3116687"/>
              <a:chExt cx="1268175" cy="1253465"/>
            </a:xfrm>
          </p:grpSpPr>
          <p:sp>
            <p:nvSpPr>
              <p:cNvPr id="181" name="Cube 180">
                <a:extLst>
                  <a:ext uri="{FF2B5EF4-FFF2-40B4-BE49-F238E27FC236}">
                    <a16:creationId xmlns:a16="http://schemas.microsoft.com/office/drawing/2014/main" id="{14A18DBC-E52E-4DF1-A0AA-01FB29A6E03D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2" name="Cube 181">
                <a:extLst>
                  <a:ext uri="{FF2B5EF4-FFF2-40B4-BE49-F238E27FC236}">
                    <a16:creationId xmlns:a16="http://schemas.microsoft.com/office/drawing/2014/main" id="{F1FF9F58-6E15-4480-BEA9-599DBA96D4B3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3" name="Cube 182">
                <a:extLst>
                  <a:ext uri="{FF2B5EF4-FFF2-40B4-BE49-F238E27FC236}">
                    <a16:creationId xmlns:a16="http://schemas.microsoft.com/office/drawing/2014/main" id="{310212F3-5DBA-417C-AF05-6C791C76DF7F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141B8B8B-AB3E-470D-A80B-B3D9B4E59C14}"/>
                </a:ext>
              </a:extLst>
            </p:cNvPr>
            <p:cNvGrpSpPr/>
            <p:nvPr/>
          </p:nvGrpSpPr>
          <p:grpSpPr>
            <a:xfrm>
              <a:off x="7198008" y="2222573"/>
              <a:ext cx="1268175" cy="1253465"/>
              <a:chOff x="9206984" y="3116687"/>
              <a:chExt cx="1268175" cy="1253465"/>
            </a:xfrm>
          </p:grpSpPr>
          <p:sp>
            <p:nvSpPr>
              <p:cNvPr id="178" name="Cube 177">
                <a:extLst>
                  <a:ext uri="{FF2B5EF4-FFF2-40B4-BE49-F238E27FC236}">
                    <a16:creationId xmlns:a16="http://schemas.microsoft.com/office/drawing/2014/main" id="{7A641039-3AB9-4D81-86F3-7368460391DD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9" name="Cube 178">
                <a:extLst>
                  <a:ext uri="{FF2B5EF4-FFF2-40B4-BE49-F238E27FC236}">
                    <a16:creationId xmlns:a16="http://schemas.microsoft.com/office/drawing/2014/main" id="{FF0CD34A-0859-4F0C-8290-ECFADCE90781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0" name="Cube 179">
                <a:extLst>
                  <a:ext uri="{FF2B5EF4-FFF2-40B4-BE49-F238E27FC236}">
                    <a16:creationId xmlns:a16="http://schemas.microsoft.com/office/drawing/2014/main" id="{3DAAA035-6FB1-448F-8842-C7E666FC848B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766B852F-C243-4624-87FE-41D3B50AEB8E}"/>
                </a:ext>
              </a:extLst>
            </p:cNvPr>
            <p:cNvGrpSpPr/>
            <p:nvPr/>
          </p:nvGrpSpPr>
          <p:grpSpPr>
            <a:xfrm>
              <a:off x="7195948" y="1605426"/>
              <a:ext cx="1268175" cy="1253465"/>
              <a:chOff x="9206984" y="3116687"/>
              <a:chExt cx="1268175" cy="1253465"/>
            </a:xfrm>
          </p:grpSpPr>
          <p:sp>
            <p:nvSpPr>
              <p:cNvPr id="175" name="Cube 174">
                <a:extLst>
                  <a:ext uri="{FF2B5EF4-FFF2-40B4-BE49-F238E27FC236}">
                    <a16:creationId xmlns:a16="http://schemas.microsoft.com/office/drawing/2014/main" id="{4710EF57-6F5D-415B-BD1B-56A09A5B270B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6" name="Cube 175">
                <a:extLst>
                  <a:ext uri="{FF2B5EF4-FFF2-40B4-BE49-F238E27FC236}">
                    <a16:creationId xmlns:a16="http://schemas.microsoft.com/office/drawing/2014/main" id="{8FEB1230-9853-4378-AF83-11A4091AFAB5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7" name="Cube 176">
                <a:extLst>
                  <a:ext uri="{FF2B5EF4-FFF2-40B4-BE49-F238E27FC236}">
                    <a16:creationId xmlns:a16="http://schemas.microsoft.com/office/drawing/2014/main" id="{55A2F4E3-C92E-4D45-A499-780D869B330D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pic>
        <p:nvPicPr>
          <p:cNvPr id="190" name="Picture 189">
            <a:extLst>
              <a:ext uri="{FF2B5EF4-FFF2-40B4-BE49-F238E27FC236}">
                <a16:creationId xmlns:a16="http://schemas.microsoft.com/office/drawing/2014/main" id="{6F3A5D2E-0179-455A-AAE2-E88115302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236" y="5605418"/>
            <a:ext cx="11438718" cy="1078059"/>
          </a:xfrm>
          <a:prstGeom prst="rect">
            <a:avLst/>
          </a:prstGeom>
        </p:spPr>
      </p:pic>
      <p:grpSp>
        <p:nvGrpSpPr>
          <p:cNvPr id="191" name="Group 190">
            <a:extLst>
              <a:ext uri="{FF2B5EF4-FFF2-40B4-BE49-F238E27FC236}">
                <a16:creationId xmlns:a16="http://schemas.microsoft.com/office/drawing/2014/main" id="{18B575E6-5867-49BE-9876-BEE904BF00FC}"/>
              </a:ext>
            </a:extLst>
          </p:cNvPr>
          <p:cNvGrpSpPr/>
          <p:nvPr/>
        </p:nvGrpSpPr>
        <p:grpSpPr>
          <a:xfrm>
            <a:off x="1121964" y="1897747"/>
            <a:ext cx="523220" cy="3107530"/>
            <a:chOff x="1722186" y="2367862"/>
            <a:chExt cx="523220" cy="222302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1797FB82-2DF9-4C45-85B9-760A39DA2802}"/>
                </a:ext>
              </a:extLst>
            </p:cNvPr>
            <p:cNvSpPr txBox="1"/>
            <p:nvPr/>
          </p:nvSpPr>
          <p:spPr>
            <a:xfrm rot="16200000">
              <a:off x="1319679" y="3217762"/>
              <a:ext cx="13282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800" dirty="0"/>
                <a:t>5cm</a:t>
              </a:r>
            </a:p>
          </p:txBody>
        </p:sp>
        <p:cxnSp>
          <p:nvCxnSpPr>
            <p:cNvPr id="193" name="Straight Arrow Connector 192">
              <a:extLst>
                <a:ext uri="{FF2B5EF4-FFF2-40B4-BE49-F238E27FC236}">
                  <a16:creationId xmlns:a16="http://schemas.microsoft.com/office/drawing/2014/main" id="{0E7B4BB0-B87F-4619-9D1D-0CCE06566305}"/>
                </a:ext>
              </a:extLst>
            </p:cNvPr>
            <p:cNvCxnSpPr/>
            <p:nvPr/>
          </p:nvCxnSpPr>
          <p:spPr>
            <a:xfrm rot="16200000">
              <a:off x="1689077" y="2662580"/>
              <a:ext cx="5894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Arrow Connector 193">
              <a:extLst>
                <a:ext uri="{FF2B5EF4-FFF2-40B4-BE49-F238E27FC236}">
                  <a16:creationId xmlns:a16="http://schemas.microsoft.com/office/drawing/2014/main" id="{AC3E2FFC-998F-4A00-944D-1C04BB090CD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689077" y="4296164"/>
              <a:ext cx="5894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BC501E80-09ED-44B0-810C-C5EADCDBE854}"/>
              </a:ext>
            </a:extLst>
          </p:cNvPr>
          <p:cNvGrpSpPr/>
          <p:nvPr/>
        </p:nvGrpSpPr>
        <p:grpSpPr>
          <a:xfrm>
            <a:off x="1904951" y="5121107"/>
            <a:ext cx="5551769" cy="523220"/>
            <a:chOff x="2841674" y="5019821"/>
            <a:chExt cx="4051495" cy="500835"/>
          </a:xfrm>
        </p:grpSpPr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AD39D549-2934-4A59-B739-280EC5786028}"/>
                </a:ext>
              </a:extLst>
            </p:cNvPr>
            <p:cNvSpPr txBox="1"/>
            <p:nvPr/>
          </p:nvSpPr>
          <p:spPr>
            <a:xfrm>
              <a:off x="4009293" y="5019821"/>
              <a:ext cx="1735015" cy="500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800" dirty="0"/>
                <a:t>9cm</a:t>
              </a:r>
            </a:p>
          </p:txBody>
        </p:sp>
        <p:cxnSp>
          <p:nvCxnSpPr>
            <p:cNvPr id="197" name="Straight Arrow Connector 196">
              <a:extLst>
                <a:ext uri="{FF2B5EF4-FFF2-40B4-BE49-F238E27FC236}">
                  <a16:creationId xmlns:a16="http://schemas.microsoft.com/office/drawing/2014/main" id="{5DE1A6F6-2514-44F0-AB13-0FC0BF8C07AD}"/>
                </a:ext>
              </a:extLst>
            </p:cNvPr>
            <p:cNvCxnSpPr/>
            <p:nvPr/>
          </p:nvCxnSpPr>
          <p:spPr>
            <a:xfrm>
              <a:off x="5556738" y="5303520"/>
              <a:ext cx="133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Arrow Connector 197">
              <a:extLst>
                <a:ext uri="{FF2B5EF4-FFF2-40B4-BE49-F238E27FC236}">
                  <a16:creationId xmlns:a16="http://schemas.microsoft.com/office/drawing/2014/main" id="{DC8E627A-D034-4284-B52F-57231DBA18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41674" y="5281431"/>
              <a:ext cx="133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62BEEF46-D36C-42E9-A462-64DB23E19D65}"/>
              </a:ext>
            </a:extLst>
          </p:cNvPr>
          <p:cNvGrpSpPr/>
          <p:nvPr/>
        </p:nvGrpSpPr>
        <p:grpSpPr>
          <a:xfrm>
            <a:off x="7720409" y="4550457"/>
            <a:ext cx="829154" cy="692706"/>
            <a:chOff x="8928374" y="4210238"/>
            <a:chExt cx="1126113" cy="987113"/>
          </a:xfrm>
        </p:grpSpPr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28B995BD-FC43-4FD5-B8A5-788FD9DDE217}"/>
                </a:ext>
              </a:extLst>
            </p:cNvPr>
            <p:cNvSpPr txBox="1"/>
            <p:nvPr/>
          </p:nvSpPr>
          <p:spPr>
            <a:xfrm rot="18968971">
              <a:off x="8928374" y="4302986"/>
              <a:ext cx="1126113" cy="7455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800" dirty="0"/>
                <a:t>3cm</a:t>
              </a:r>
            </a:p>
          </p:txBody>
        </p:sp>
        <p:cxnSp>
          <p:nvCxnSpPr>
            <p:cNvPr id="201" name="Straight Arrow Connector 200">
              <a:extLst>
                <a:ext uri="{FF2B5EF4-FFF2-40B4-BE49-F238E27FC236}">
                  <a16:creationId xmlns:a16="http://schemas.microsoft.com/office/drawing/2014/main" id="{9E9F1B94-4E12-4922-9F9B-D05D24A691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74263" y="4210238"/>
              <a:ext cx="181238" cy="1691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Arrow Connector 201">
              <a:extLst>
                <a:ext uri="{FF2B5EF4-FFF2-40B4-BE49-F238E27FC236}">
                  <a16:creationId xmlns:a16="http://schemas.microsoft.com/office/drawing/2014/main" id="{CC068D5B-38A4-482C-B30E-F6358F3C4E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87424" y="5032949"/>
              <a:ext cx="181238" cy="164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BD566B48-EB37-4626-96B3-DC9A78F993F3}"/>
                  </a:ext>
                </a:extLst>
              </p:cNvPr>
              <p:cNvSpPr txBox="1"/>
              <p:nvPr/>
            </p:nvSpPr>
            <p:spPr>
              <a:xfrm>
                <a:off x="3216431" y="9890"/>
                <a:ext cx="533200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NZ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𝑉𝑜𝑙𝑢𝑚𝑒</m:t>
                    </m:r>
                    <m:r>
                      <a:rPr lang="en-NZ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=9 ×(5 ×3</m:t>
                    </m:r>
                  </m:oMath>
                </a14:m>
                <a:r>
                  <a:rPr lang="en-NZ" sz="3600" dirty="0">
                    <a:solidFill>
                      <a:srgbClr val="0070C0"/>
                    </a:solidFill>
                  </a:rPr>
                  <a:t>)</a:t>
                </a:r>
              </a:p>
              <a:p>
                <a:r>
                  <a:rPr lang="en-NZ" sz="3600" dirty="0">
                    <a:solidFill>
                      <a:srgbClr val="0070C0"/>
                    </a:solidFill>
                  </a:rPr>
                  <a:t>	= 135 cm</a:t>
                </a:r>
                <a:r>
                  <a:rPr lang="en-NZ" sz="3600" baseline="30000" dirty="0">
                    <a:solidFill>
                      <a:srgbClr val="0070C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BD566B48-EB37-4626-96B3-DC9A78F993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6431" y="9890"/>
                <a:ext cx="5332006" cy="1200329"/>
              </a:xfrm>
              <a:prstGeom prst="rect">
                <a:avLst/>
              </a:prstGeom>
              <a:blipFill>
                <a:blip r:embed="rId3"/>
                <a:stretch>
                  <a:fillRect t="-8122" b="-18274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78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6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55354513-1F98-4677-8793-0ABCCFF563C5}"/>
              </a:ext>
            </a:extLst>
          </p:cNvPr>
          <p:cNvGrpSpPr/>
          <p:nvPr/>
        </p:nvGrpSpPr>
        <p:grpSpPr>
          <a:xfrm>
            <a:off x="3458599" y="960575"/>
            <a:ext cx="5389972" cy="4130104"/>
            <a:chOff x="3458599" y="960575"/>
            <a:chExt cx="5389972" cy="4130104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F5532D9-694D-45C8-BC82-E2C9598811ED}"/>
                </a:ext>
              </a:extLst>
            </p:cNvPr>
            <p:cNvCxnSpPr>
              <a:cxnSpLocks/>
            </p:cNvCxnSpPr>
            <p:nvPr/>
          </p:nvCxnSpPr>
          <p:spPr>
            <a:xfrm>
              <a:off x="4469201" y="960575"/>
              <a:ext cx="24709" cy="306758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29546E0E-7DE6-4C52-9771-553E8B1074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58599" y="4028156"/>
              <a:ext cx="1045660" cy="10625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52223627-7669-4377-B59A-02EE29BFB234}"/>
                </a:ext>
              </a:extLst>
            </p:cNvPr>
            <p:cNvCxnSpPr>
              <a:cxnSpLocks/>
            </p:cNvCxnSpPr>
            <p:nvPr/>
          </p:nvCxnSpPr>
          <p:spPr>
            <a:xfrm>
              <a:off x="4507838" y="4020638"/>
              <a:ext cx="4340733" cy="234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Cube 80">
            <a:extLst>
              <a:ext uri="{FF2B5EF4-FFF2-40B4-BE49-F238E27FC236}">
                <a16:creationId xmlns:a16="http://schemas.microsoft.com/office/drawing/2014/main" id="{61DF24E5-9D48-4876-AFE3-807C904EEA3E}"/>
              </a:ext>
            </a:extLst>
          </p:cNvPr>
          <p:cNvSpPr/>
          <p:nvPr/>
        </p:nvSpPr>
        <p:spPr>
          <a:xfrm>
            <a:off x="8022900" y="3420922"/>
            <a:ext cx="829154" cy="829154"/>
          </a:xfrm>
          <a:prstGeom prst="cub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Cube 79">
            <a:extLst>
              <a:ext uri="{FF2B5EF4-FFF2-40B4-BE49-F238E27FC236}">
                <a16:creationId xmlns:a16="http://schemas.microsoft.com/office/drawing/2014/main" id="{331D20CD-8F52-4222-9544-95010C6A4E2B}"/>
              </a:ext>
            </a:extLst>
          </p:cNvPr>
          <p:cNvSpPr/>
          <p:nvPr/>
        </p:nvSpPr>
        <p:spPr>
          <a:xfrm>
            <a:off x="7816250" y="3614826"/>
            <a:ext cx="829154" cy="829154"/>
          </a:xfrm>
          <a:prstGeom prst="cub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AD9084D-60D0-4D9F-990E-7B5123D42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143" y="5658662"/>
            <a:ext cx="10087629" cy="1015850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59051EAB-BEC8-47F2-BC22-B72AE534CF34}"/>
              </a:ext>
            </a:extLst>
          </p:cNvPr>
          <p:cNvGrpSpPr/>
          <p:nvPr/>
        </p:nvGrpSpPr>
        <p:grpSpPr>
          <a:xfrm>
            <a:off x="2649589" y="2005749"/>
            <a:ext cx="523220" cy="3107530"/>
            <a:chOff x="1722186" y="2367862"/>
            <a:chExt cx="523220" cy="222302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152A332-6F57-488F-B0C8-BA805742F6A7}"/>
                </a:ext>
              </a:extLst>
            </p:cNvPr>
            <p:cNvSpPr txBox="1"/>
            <p:nvPr/>
          </p:nvSpPr>
          <p:spPr>
            <a:xfrm rot="16200000">
              <a:off x="1319679" y="3217762"/>
              <a:ext cx="13282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800" dirty="0"/>
                <a:t>5cm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1741FF9F-B712-4D1E-AC3A-C021AB29CE1E}"/>
                </a:ext>
              </a:extLst>
            </p:cNvPr>
            <p:cNvCxnSpPr/>
            <p:nvPr/>
          </p:nvCxnSpPr>
          <p:spPr>
            <a:xfrm rot="16200000">
              <a:off x="1689077" y="2662580"/>
              <a:ext cx="5894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7F29FDB-6DB3-49E3-980F-108DE8B19993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689077" y="4296164"/>
              <a:ext cx="5894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FA18EBE-5C38-46DE-B1B6-367A95AEBF47}"/>
              </a:ext>
            </a:extLst>
          </p:cNvPr>
          <p:cNvGrpSpPr/>
          <p:nvPr/>
        </p:nvGrpSpPr>
        <p:grpSpPr>
          <a:xfrm>
            <a:off x="3433524" y="5174346"/>
            <a:ext cx="4377893" cy="546605"/>
            <a:chOff x="2841674" y="5019821"/>
            <a:chExt cx="4051495" cy="52322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4372D5A-259D-46A5-84C0-2BD25909E776}"/>
                </a:ext>
              </a:extLst>
            </p:cNvPr>
            <p:cNvSpPr txBox="1"/>
            <p:nvPr/>
          </p:nvSpPr>
          <p:spPr>
            <a:xfrm>
              <a:off x="4009293" y="5019821"/>
              <a:ext cx="17350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800" dirty="0"/>
                <a:t>8cm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FDF0336-39C6-40BD-8EDD-9DBF345F742B}"/>
                </a:ext>
              </a:extLst>
            </p:cNvPr>
            <p:cNvCxnSpPr/>
            <p:nvPr/>
          </p:nvCxnSpPr>
          <p:spPr>
            <a:xfrm>
              <a:off x="5556738" y="5303520"/>
              <a:ext cx="133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577680B-3AC9-445E-884D-55A9DF3D80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41674" y="5281431"/>
              <a:ext cx="133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88C7CE3-28B9-4FC9-9772-8639FCA85200}"/>
              </a:ext>
            </a:extLst>
          </p:cNvPr>
          <p:cNvGrpSpPr/>
          <p:nvPr/>
        </p:nvGrpSpPr>
        <p:grpSpPr>
          <a:xfrm>
            <a:off x="8064185" y="4393339"/>
            <a:ext cx="1188839" cy="1031232"/>
            <a:chOff x="8901756" y="4210238"/>
            <a:chExt cx="1126112" cy="987113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D245DC-1937-47F4-AD91-C91EB09A1E3A}"/>
                </a:ext>
              </a:extLst>
            </p:cNvPr>
            <p:cNvSpPr txBox="1"/>
            <p:nvPr/>
          </p:nvSpPr>
          <p:spPr>
            <a:xfrm rot="18968971">
              <a:off x="8901756" y="4442894"/>
              <a:ext cx="1126112" cy="500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800" dirty="0"/>
                <a:t>5cm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13E4862-F98C-4E9B-9DB1-7F34CBF3FA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74263" y="4210238"/>
              <a:ext cx="181238" cy="1691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716F5B5-09C1-439C-8494-A24AAFDA50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87424" y="5032949"/>
              <a:ext cx="181238" cy="164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0C0CA2D-BE66-4E2B-908C-15F9091BF403}"/>
              </a:ext>
            </a:extLst>
          </p:cNvPr>
          <p:cNvGrpSpPr/>
          <p:nvPr/>
        </p:nvGrpSpPr>
        <p:grpSpPr>
          <a:xfrm>
            <a:off x="3433525" y="1782360"/>
            <a:ext cx="5003952" cy="3313924"/>
            <a:chOff x="5853465" y="90961"/>
            <a:chExt cx="5003952" cy="3313924"/>
          </a:xfrm>
        </p:grpSpPr>
        <p:sp>
          <p:nvSpPr>
            <p:cNvPr id="70" name="Cube 69">
              <a:extLst>
                <a:ext uri="{FF2B5EF4-FFF2-40B4-BE49-F238E27FC236}">
                  <a16:creationId xmlns:a16="http://schemas.microsoft.com/office/drawing/2014/main" id="{4FB222AD-14A6-42BF-B1F4-39AB3040D31A}"/>
                </a:ext>
              </a:extLst>
            </p:cNvPr>
            <p:cNvSpPr/>
            <p:nvPr/>
          </p:nvSpPr>
          <p:spPr>
            <a:xfrm>
              <a:off x="5853465" y="2572074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Cube 70">
              <a:extLst>
                <a:ext uri="{FF2B5EF4-FFF2-40B4-BE49-F238E27FC236}">
                  <a16:creationId xmlns:a16="http://schemas.microsoft.com/office/drawing/2014/main" id="{F363733C-AB02-4CB6-9D19-3FF3DF5576DF}"/>
                </a:ext>
              </a:extLst>
            </p:cNvPr>
            <p:cNvSpPr/>
            <p:nvPr/>
          </p:nvSpPr>
          <p:spPr>
            <a:xfrm>
              <a:off x="6478067" y="2575731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2" name="Cube 71">
              <a:extLst>
                <a:ext uri="{FF2B5EF4-FFF2-40B4-BE49-F238E27FC236}">
                  <a16:creationId xmlns:a16="http://schemas.microsoft.com/office/drawing/2014/main" id="{216FD441-79EA-4BC5-A895-55DC481BAE07}"/>
                </a:ext>
              </a:extLst>
            </p:cNvPr>
            <p:cNvSpPr/>
            <p:nvPr/>
          </p:nvSpPr>
          <p:spPr>
            <a:xfrm>
              <a:off x="7102669" y="2574111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3" name="Cube 72">
              <a:extLst>
                <a:ext uri="{FF2B5EF4-FFF2-40B4-BE49-F238E27FC236}">
                  <a16:creationId xmlns:a16="http://schemas.microsoft.com/office/drawing/2014/main" id="{A5BB7642-A34A-4184-86CD-D5C590E3A85E}"/>
                </a:ext>
              </a:extLst>
            </p:cNvPr>
            <p:cNvSpPr/>
            <p:nvPr/>
          </p:nvSpPr>
          <p:spPr>
            <a:xfrm>
              <a:off x="7727271" y="2571271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4" name="Cube 73">
              <a:extLst>
                <a:ext uri="{FF2B5EF4-FFF2-40B4-BE49-F238E27FC236}">
                  <a16:creationId xmlns:a16="http://schemas.microsoft.com/office/drawing/2014/main" id="{D8CA6ED5-C552-4F48-B9A7-C4741BE27729}"/>
                </a:ext>
              </a:extLst>
            </p:cNvPr>
            <p:cNvSpPr/>
            <p:nvPr/>
          </p:nvSpPr>
          <p:spPr>
            <a:xfrm>
              <a:off x="8338017" y="2574111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Cube 74">
              <a:extLst>
                <a:ext uri="{FF2B5EF4-FFF2-40B4-BE49-F238E27FC236}">
                  <a16:creationId xmlns:a16="http://schemas.microsoft.com/office/drawing/2014/main" id="{1AD42D79-805B-4F6E-8019-E746A4487E23}"/>
                </a:ext>
              </a:extLst>
            </p:cNvPr>
            <p:cNvSpPr/>
            <p:nvPr/>
          </p:nvSpPr>
          <p:spPr>
            <a:xfrm>
              <a:off x="8962619" y="2571271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1E54353-289F-4ADC-89FA-0DADBFACFAE6}"/>
                </a:ext>
              </a:extLst>
            </p:cNvPr>
            <p:cNvGrpSpPr/>
            <p:nvPr/>
          </p:nvGrpSpPr>
          <p:grpSpPr>
            <a:xfrm>
              <a:off x="9589242" y="2145815"/>
              <a:ext cx="1268175" cy="1253465"/>
              <a:chOff x="9206984" y="3116687"/>
              <a:chExt cx="1268175" cy="1253465"/>
            </a:xfrm>
          </p:grpSpPr>
          <p:sp>
            <p:nvSpPr>
              <p:cNvPr id="10" name="Cube 9">
                <a:extLst>
                  <a:ext uri="{FF2B5EF4-FFF2-40B4-BE49-F238E27FC236}">
                    <a16:creationId xmlns:a16="http://schemas.microsoft.com/office/drawing/2014/main" id="{801D974D-E42F-4489-8F6A-01ED8860C9C0}"/>
                  </a:ext>
                </a:extLst>
              </p:cNvPr>
              <p:cNvSpPr/>
              <p:nvPr/>
            </p:nvSpPr>
            <p:spPr>
              <a:xfrm>
                <a:off x="9646005" y="3116687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1" name="Cube 30">
                <a:extLst>
                  <a:ext uri="{FF2B5EF4-FFF2-40B4-BE49-F238E27FC236}">
                    <a16:creationId xmlns:a16="http://schemas.microsoft.com/office/drawing/2014/main" id="{4D61B245-C8DA-4DF4-82C4-EA6DFF70609F}"/>
                  </a:ext>
                </a:extLst>
              </p:cNvPr>
              <p:cNvSpPr/>
              <p:nvPr/>
            </p:nvSpPr>
            <p:spPr>
              <a:xfrm>
                <a:off x="9424435" y="3328990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" name="Cube 31">
                <a:extLst>
                  <a:ext uri="{FF2B5EF4-FFF2-40B4-BE49-F238E27FC236}">
                    <a16:creationId xmlns:a16="http://schemas.microsoft.com/office/drawing/2014/main" id="{D347CEB5-56C6-41D6-9499-D39C502B7073}"/>
                  </a:ext>
                </a:extLst>
              </p:cNvPr>
              <p:cNvSpPr/>
              <p:nvPr/>
            </p:nvSpPr>
            <p:spPr>
              <a:xfrm>
                <a:off x="9206984" y="3540998"/>
                <a:ext cx="829154" cy="829154"/>
              </a:xfrm>
              <a:prstGeom prst="cub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76" name="Cube 75">
              <a:extLst>
                <a:ext uri="{FF2B5EF4-FFF2-40B4-BE49-F238E27FC236}">
                  <a16:creationId xmlns:a16="http://schemas.microsoft.com/office/drawing/2014/main" id="{D62B9E8E-C049-4C0F-B648-7C5DE0219A91}"/>
                </a:ext>
              </a:extLst>
            </p:cNvPr>
            <p:cNvSpPr/>
            <p:nvPr/>
          </p:nvSpPr>
          <p:spPr>
            <a:xfrm>
              <a:off x="9582725" y="1943541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71FDE22-07CE-4494-8FE2-E5271A1E15B7}"/>
                </a:ext>
              </a:extLst>
            </p:cNvPr>
            <p:cNvSpPr/>
            <p:nvPr/>
          </p:nvSpPr>
          <p:spPr>
            <a:xfrm>
              <a:off x="9582725" y="1331461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6C4B78CE-8A29-4540-AD59-1E94CDD00A9F}"/>
                </a:ext>
              </a:extLst>
            </p:cNvPr>
            <p:cNvSpPr/>
            <p:nvPr/>
          </p:nvSpPr>
          <p:spPr>
            <a:xfrm>
              <a:off x="9589242" y="707812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48D656F7-874F-492F-8906-03B88256488E}"/>
                </a:ext>
              </a:extLst>
            </p:cNvPr>
            <p:cNvSpPr/>
            <p:nvPr/>
          </p:nvSpPr>
          <p:spPr>
            <a:xfrm>
              <a:off x="9589242" y="90961"/>
              <a:ext cx="829154" cy="829154"/>
            </a:xfrm>
            <a:prstGeom prst="cub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2" name="Cube 11">
            <a:extLst>
              <a:ext uri="{FF2B5EF4-FFF2-40B4-BE49-F238E27FC236}">
                <a16:creationId xmlns:a16="http://schemas.microsoft.com/office/drawing/2014/main" id="{F7D10689-8BBC-45A1-94DE-345E4B83A100}"/>
              </a:ext>
            </a:extLst>
          </p:cNvPr>
          <p:cNvSpPr/>
          <p:nvPr/>
        </p:nvSpPr>
        <p:spPr>
          <a:xfrm>
            <a:off x="3433525" y="929326"/>
            <a:ext cx="5398346" cy="4183953"/>
          </a:xfrm>
          <a:prstGeom prst="cub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B789B803-90C8-41A7-A2C2-567B0C8C8AB0}"/>
                  </a:ext>
                </a:extLst>
              </p:cNvPr>
              <p:cNvSpPr txBox="1"/>
              <p:nvPr/>
            </p:nvSpPr>
            <p:spPr>
              <a:xfrm>
                <a:off x="3676506" y="150439"/>
                <a:ext cx="5332006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𝑉𝑜𝑙𝑢𝑚𝑒</m:t>
                      </m:r>
                      <m:r>
                        <a:rPr lang="en-NZ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NZ" sz="3600" baseline="30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B789B803-90C8-41A7-A2C2-567B0C8C8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506" y="150439"/>
                <a:ext cx="5332006" cy="6335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705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D0A15F-C79D-4B87-9576-F620B5B681BA}"/>
</file>

<file path=customXml/itemProps2.xml><?xml version="1.0" encoding="utf-8"?>
<ds:datastoreItem xmlns:ds="http://schemas.openxmlformats.org/officeDocument/2006/customXml" ds:itemID="{E23E6FFE-8D92-4AD0-B297-949B63F6A3E0}"/>
</file>

<file path=customXml/itemProps3.xml><?xml version="1.0" encoding="utf-8"?>
<ds:datastoreItem xmlns:ds="http://schemas.openxmlformats.org/officeDocument/2006/customXml" ds:itemID="{8E3F43D2-6A5B-42A2-832C-EF78A7EA076E}"/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30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11</cp:revision>
  <dcterms:created xsi:type="dcterms:W3CDTF">2019-09-03T02:05:00Z</dcterms:created>
  <dcterms:modified xsi:type="dcterms:W3CDTF">2019-09-06T03:46:25Z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