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5032-F4F9-4F82-A750-AC65D44B3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02103-F800-46EF-BC0A-0B1CEF46B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CEAA5-EA57-49BF-B8F5-4AFF8D77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7E19A-097E-4CDE-83EB-A4381EE6A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1030C-9B52-4008-8DEA-630F3061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107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463B9-2773-4F10-B8B8-8B4DC2A23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31FD20-56BD-45BB-840F-98FF72922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68568-A56B-4305-8B6A-A1C002B7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5CC46-91C3-4F8C-A3E8-5158117F7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5506A-1225-4BAF-8E8E-FE0CB8D61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041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EF96A1-EFCB-4F79-ACD9-3A598CB32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5AB51-17DD-48E4-924F-A8E005976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33EE0-17B8-4BF0-9DD4-EBC1AA36E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A7BDB-8BF6-4CB7-A5B4-90073A67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ED863-3B13-4A54-B9C8-E76C7500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714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4E1FF-F44A-4886-92AA-FEE407981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F70BB-E743-4BBA-8140-B9ED251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FF923-7BFA-45A3-A60D-0CD28CF26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13A01-05AE-404A-94F8-A1E3A947A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F701B-B231-4FF1-A966-39701BDA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307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8546-3E13-4878-8308-AF74AC8A7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810E7-D391-47F8-855F-BCF2A3BF4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3F84E-0CE7-421E-9B86-910B2040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5778A-277B-44FA-8F09-F6469329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72D06-B281-4C03-ACC2-BC0AF0B4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557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13DE3-93A6-4571-9D2F-6745A1D5A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D195D-0C47-4994-AA20-6FD4B40A3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76D62-F69B-459A-B05C-CA0E4BFA2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AA8EB-36B8-41E2-9E88-EF9DC885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BC435-C898-4105-BE24-FC5DBDF69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A3614-9FBF-41C4-B3E0-BC0EB4572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313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B129-DA9D-478D-B246-655A976DC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98C2A-763D-4651-9595-62AF19A48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E54B8-BAF9-442D-9C8F-741F84608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A13C11-476C-44E1-9312-46836F991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4974-0B6E-4C87-969B-8219D3226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E1A011-2346-4749-8C46-CA67C8F50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F65B69-25BC-4C70-ABB3-2D7A6AC4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C34A7-93A8-458C-99E7-C0F3FB7B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486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0AF5A-12A5-4F21-B4B9-E2FB77B0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E8004A-D5F0-415A-B745-B8CA27B0B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E5467-F0FF-4F9D-B62F-A983F7602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A082D-4AAF-4096-897B-1189A14A0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945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BD81BA-7ABA-4A7E-A67C-115247ED6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BB4345-106D-4856-A6CB-7A1A82EB3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D3AF5-6648-4D8B-A332-F926FF5D9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917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62441-6B87-4CD9-9EB3-060BF23C1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8516B-2EBC-40F4-8F1E-EA20A246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CECD3-71F2-4C67-BA23-B399B072A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86B3B-D69B-44ED-ADB2-F9C08560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79CDF-9977-4464-A66E-714F30860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DDA45-B1AC-4FCF-8773-251685BB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832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295A-154C-4061-92B9-4F8757BF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C4AC6C-1360-4E60-B59D-043F96A28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66EA6-5990-48ED-8265-674A603E8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8E911-087B-486A-9372-B77F86372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DC5D9-7A58-4A93-B596-A20E3806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ACFA7-4AAB-434D-B2AA-B1A4A173F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599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BE6A80-EFA4-484E-A6C4-E45A8BA3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900BD-B9B9-4F66-A7B2-C67F95C75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CBE89-ECFA-4105-9CE7-B4A2E8D43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BC3A5-C9DC-4E88-8058-B75DF0933F86}" type="datetimeFigureOut">
              <a:rPr lang="en-NZ" smtClean="0"/>
              <a:t>4/09/19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15CB5-E1AC-4DA0-8154-549A4CE56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B81AD-6A2A-4EBA-A45E-CCDE13795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C34F7-3363-48E8-9A0F-2C6FB36439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36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men playing a game of football&#10;&#10;Description automatically generated">
            <a:extLst>
              <a:ext uri="{FF2B5EF4-FFF2-40B4-BE49-F238E27FC236}">
                <a16:creationId xmlns:a16="http://schemas.microsoft.com/office/drawing/2014/main" id="{AF03FB0E-45F3-470A-ADF8-5F4316EF12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71" y="0"/>
            <a:ext cx="10218057" cy="68492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F9D8B2-9D35-4658-B286-56FF8D981A28}"/>
              </a:ext>
            </a:extLst>
          </p:cNvPr>
          <p:cNvSpPr txBox="1"/>
          <p:nvPr/>
        </p:nvSpPr>
        <p:spPr>
          <a:xfrm>
            <a:off x="1189725" y="130629"/>
            <a:ext cx="9739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chemeClr val="bg1"/>
                </a:solidFill>
              </a:rPr>
              <a:t>Can you predict the winning team?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40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ugby player on a field&#10;&#10;Description automatically generated">
            <a:extLst>
              <a:ext uri="{FF2B5EF4-FFF2-40B4-BE49-F238E27FC236}">
                <a16:creationId xmlns:a16="http://schemas.microsoft.com/office/drawing/2014/main" id="{E2D75A59-727B-40F7-B7C5-C516689685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" y="0"/>
            <a:ext cx="10480431" cy="6959661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925E8C9C-C063-4CFA-A238-1CC42EFDE370}"/>
              </a:ext>
            </a:extLst>
          </p:cNvPr>
          <p:cNvSpPr/>
          <p:nvPr/>
        </p:nvSpPr>
        <p:spPr>
          <a:xfrm>
            <a:off x="4659688" y="3727000"/>
            <a:ext cx="7287065" cy="2405575"/>
          </a:xfrm>
          <a:prstGeom prst="wedgeRoundRectCallout">
            <a:avLst>
              <a:gd name="adj1" fmla="val -19437"/>
              <a:gd name="adj2" fmla="val -10124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I’ll look at the 23 players who will get on the field in the big games.</a:t>
            </a:r>
          </a:p>
          <a:p>
            <a:pPr algn="ctr"/>
            <a:r>
              <a:rPr lang="en-NZ" sz="3200" dirty="0">
                <a:solidFill>
                  <a:schemeClr val="tx1"/>
                </a:solidFill>
              </a:rPr>
              <a:t>Some of the 31 players will only play one game in the whole tournament.</a:t>
            </a:r>
          </a:p>
        </p:txBody>
      </p:sp>
    </p:spTree>
    <p:extLst>
      <p:ext uri="{BB962C8B-B14F-4D97-AF65-F5344CB8AC3E}">
        <p14:creationId xmlns:p14="http://schemas.microsoft.com/office/powerpoint/2010/main" val="2427711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outdoor, sport, athletic game&#10;&#10;Description automatically generated">
            <a:extLst>
              <a:ext uri="{FF2B5EF4-FFF2-40B4-BE49-F238E27FC236}">
                <a16:creationId xmlns:a16="http://schemas.microsoft.com/office/drawing/2014/main" id="{4D279799-553F-4D49-86AA-695BE4A23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33" y="0"/>
            <a:ext cx="10245969" cy="6835982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43D261CA-0AC5-4C9A-931D-03CB51CE02F6}"/>
              </a:ext>
            </a:extLst>
          </p:cNvPr>
          <p:cNvSpPr/>
          <p:nvPr/>
        </p:nvSpPr>
        <p:spPr>
          <a:xfrm>
            <a:off x="84407" y="22018"/>
            <a:ext cx="3502855" cy="4859471"/>
          </a:xfrm>
          <a:prstGeom prst="wedgeRoundRectCallout">
            <a:avLst>
              <a:gd name="adj1" fmla="val 101670"/>
              <a:gd name="adj2" fmla="val 674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Experience is really important.</a:t>
            </a:r>
            <a:br>
              <a:rPr lang="en-NZ" sz="3200" dirty="0">
                <a:solidFill>
                  <a:schemeClr val="tx1"/>
                </a:solidFill>
              </a:rPr>
            </a:br>
            <a:r>
              <a:rPr lang="en-NZ" sz="3200" dirty="0">
                <a:solidFill>
                  <a:schemeClr val="tx1"/>
                </a:solidFill>
              </a:rPr>
              <a:t>I am going to look at age of the players, and number of caps they have.</a:t>
            </a:r>
          </a:p>
        </p:txBody>
      </p:sp>
    </p:spTree>
    <p:extLst>
      <p:ext uri="{BB962C8B-B14F-4D97-AF65-F5344CB8AC3E}">
        <p14:creationId xmlns:p14="http://schemas.microsoft.com/office/powerpoint/2010/main" val="13307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playing football on a field&#10;&#10;Description automatically generated">
            <a:extLst>
              <a:ext uri="{FF2B5EF4-FFF2-40B4-BE49-F238E27FC236}">
                <a16:creationId xmlns:a16="http://schemas.microsoft.com/office/drawing/2014/main" id="{1A7C2045-70E9-4E02-A904-BE0AF989E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38" y="0"/>
            <a:ext cx="10832123" cy="7396309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121B9460-CCDB-4AE7-BD64-EEACC808D8DB}"/>
              </a:ext>
            </a:extLst>
          </p:cNvPr>
          <p:cNvSpPr/>
          <p:nvPr/>
        </p:nvSpPr>
        <p:spPr>
          <a:xfrm>
            <a:off x="1196693" y="121921"/>
            <a:ext cx="7484011" cy="1012874"/>
          </a:xfrm>
          <a:prstGeom prst="wedgeRoundRectCallout">
            <a:avLst>
              <a:gd name="adj1" fmla="val -560"/>
              <a:gd name="adj2" fmla="val 7792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Players have to be big in rugby. </a:t>
            </a:r>
          </a:p>
          <a:p>
            <a:pPr algn="ctr"/>
            <a:r>
              <a:rPr lang="en-NZ" sz="3200" dirty="0">
                <a:solidFill>
                  <a:schemeClr val="tx1"/>
                </a:solidFill>
              </a:rPr>
              <a:t>I’m going to look at weight and height.</a:t>
            </a:r>
          </a:p>
        </p:txBody>
      </p:sp>
    </p:spTree>
    <p:extLst>
      <p:ext uri="{BB962C8B-B14F-4D97-AF65-F5344CB8AC3E}">
        <p14:creationId xmlns:p14="http://schemas.microsoft.com/office/powerpoint/2010/main" val="426582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with a football ball on a field&#10;&#10;Description automatically generated">
            <a:extLst>
              <a:ext uri="{FF2B5EF4-FFF2-40B4-BE49-F238E27FC236}">
                <a16:creationId xmlns:a16="http://schemas.microsoft.com/office/drawing/2014/main" id="{5C470BBE-4C29-47BC-8EBD-1069C7AFFA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-89337"/>
            <a:ext cx="10253471" cy="7129367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DD526A48-A123-4C24-B840-B14A8E604AD1}"/>
              </a:ext>
            </a:extLst>
          </p:cNvPr>
          <p:cNvSpPr/>
          <p:nvPr/>
        </p:nvSpPr>
        <p:spPr>
          <a:xfrm>
            <a:off x="291670" y="98606"/>
            <a:ext cx="3615396" cy="3938954"/>
          </a:xfrm>
          <a:prstGeom prst="wedgeRoundRectCallout">
            <a:avLst>
              <a:gd name="adj1" fmla="val 80725"/>
              <a:gd name="adj2" fmla="val -2414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Teams will win</a:t>
            </a:r>
            <a:br>
              <a:rPr lang="en-NZ" sz="3200" dirty="0">
                <a:solidFill>
                  <a:schemeClr val="tx1"/>
                </a:solidFill>
              </a:rPr>
            </a:br>
            <a:r>
              <a:rPr lang="en-NZ" sz="3200" dirty="0">
                <a:solidFill>
                  <a:schemeClr val="tx1"/>
                </a:solidFill>
              </a:rPr>
              <a:t>by scoring points. I will look at which teams have the highest point scorers.</a:t>
            </a:r>
          </a:p>
        </p:txBody>
      </p:sp>
    </p:spTree>
    <p:extLst>
      <p:ext uri="{BB962C8B-B14F-4D97-AF65-F5344CB8AC3E}">
        <p14:creationId xmlns:p14="http://schemas.microsoft.com/office/powerpoint/2010/main" val="262718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ith a football ball on a field&#10;&#10;Description automatically generated">
            <a:extLst>
              <a:ext uri="{FF2B5EF4-FFF2-40B4-BE49-F238E27FC236}">
                <a16:creationId xmlns:a16="http://schemas.microsoft.com/office/drawing/2014/main" id="{D211D2C0-CE04-4D24-ACC0-DB5F7D8C1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15" y="0"/>
            <a:ext cx="10705170" cy="6858000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724E75EC-22AB-449F-B9A8-8CAAC6C5363F}"/>
              </a:ext>
            </a:extLst>
          </p:cNvPr>
          <p:cNvSpPr/>
          <p:nvPr/>
        </p:nvSpPr>
        <p:spPr>
          <a:xfrm>
            <a:off x="1233714" y="-14514"/>
            <a:ext cx="8605230" cy="1117600"/>
          </a:xfrm>
          <a:prstGeom prst="wedgeRoundRectCallout">
            <a:avLst>
              <a:gd name="adj1" fmla="val -6624"/>
              <a:gd name="adj2" fmla="val 7345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When it’s crunch time you need a good captain.</a:t>
            </a:r>
          </a:p>
          <a:p>
            <a:pPr algn="ctr"/>
            <a:r>
              <a:rPr lang="en-NZ" sz="3200" dirty="0">
                <a:solidFill>
                  <a:schemeClr val="tx1"/>
                </a:solidFill>
              </a:rPr>
              <a:t>Who has the best captain?</a:t>
            </a:r>
          </a:p>
        </p:txBody>
      </p:sp>
    </p:spTree>
    <p:extLst>
      <p:ext uri="{BB962C8B-B14F-4D97-AF65-F5344CB8AC3E}">
        <p14:creationId xmlns:p14="http://schemas.microsoft.com/office/powerpoint/2010/main" val="1587331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8BF557-6C6A-4F11-AC1C-C27F7A0862C3}"/>
</file>

<file path=customXml/itemProps2.xml><?xml version="1.0" encoding="utf-8"?>
<ds:datastoreItem xmlns:ds="http://schemas.openxmlformats.org/officeDocument/2006/customXml" ds:itemID="{C73E0373-C496-4360-8BDB-84D43A4FBB73}"/>
</file>

<file path=customXml/itemProps3.xml><?xml version="1.0" encoding="utf-8"?>
<ds:datastoreItem xmlns:ds="http://schemas.openxmlformats.org/officeDocument/2006/customXml" ds:itemID="{36F26AF6-4596-4162-8490-CC53C06E4D5F}"/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80</Words>
  <Application>Microsoft Macintosh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8</cp:revision>
  <dcterms:created xsi:type="dcterms:W3CDTF">2019-09-01T20:38:05Z</dcterms:created>
  <dcterms:modified xsi:type="dcterms:W3CDTF">2019-09-04T02:02:34Z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