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6" r:id="rId6"/>
    <p:sldId id="267" r:id="rId7"/>
    <p:sldId id="268" r:id="rId8"/>
    <p:sldId id="269" r:id="rId9"/>
    <p:sldId id="261" r:id="rId10"/>
    <p:sldId id="270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FC73F8-EF00-41DB-945F-B937C6665024}" v="8" dt="2020-11-29T07:10:18.7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57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p Arnold" userId="f33d891a-4d22-4751-a85d-e54cb4c51242" providerId="ADAL" clId="{53FC73F8-EF00-41DB-945F-B937C6665024}"/>
    <pc:docChg chg="undo custSel mod addSld delSld modSld">
      <pc:chgData name="Pip Arnold" userId="f33d891a-4d22-4751-a85d-e54cb4c51242" providerId="ADAL" clId="{53FC73F8-EF00-41DB-945F-B937C6665024}" dt="2020-11-29T07:23:53.423" v="460" actId="26606"/>
      <pc:docMkLst>
        <pc:docMk/>
      </pc:docMkLst>
      <pc:sldChg chg="del">
        <pc:chgData name="Pip Arnold" userId="f33d891a-4d22-4751-a85d-e54cb4c51242" providerId="ADAL" clId="{53FC73F8-EF00-41DB-945F-B937C6665024}" dt="2020-11-29T03:11:44.120" v="0" actId="47"/>
        <pc:sldMkLst>
          <pc:docMk/>
          <pc:sldMk cId="3562566101" sldId="257"/>
        </pc:sldMkLst>
      </pc:sldChg>
      <pc:sldChg chg="del">
        <pc:chgData name="Pip Arnold" userId="f33d891a-4d22-4751-a85d-e54cb4c51242" providerId="ADAL" clId="{53FC73F8-EF00-41DB-945F-B937C6665024}" dt="2020-11-29T03:11:45.062" v="1" actId="47"/>
        <pc:sldMkLst>
          <pc:docMk/>
          <pc:sldMk cId="3595820239" sldId="258"/>
        </pc:sldMkLst>
      </pc:sldChg>
      <pc:sldChg chg="del">
        <pc:chgData name="Pip Arnold" userId="f33d891a-4d22-4751-a85d-e54cb4c51242" providerId="ADAL" clId="{53FC73F8-EF00-41DB-945F-B937C6665024}" dt="2020-11-29T03:17:55.979" v="131" actId="47"/>
        <pc:sldMkLst>
          <pc:docMk/>
          <pc:sldMk cId="380430870" sldId="259"/>
        </pc:sldMkLst>
      </pc:sldChg>
      <pc:sldChg chg="del">
        <pc:chgData name="Pip Arnold" userId="f33d891a-4d22-4751-a85d-e54cb4c51242" providerId="ADAL" clId="{53FC73F8-EF00-41DB-945F-B937C6665024}" dt="2020-11-29T03:17:58.090" v="132" actId="47"/>
        <pc:sldMkLst>
          <pc:docMk/>
          <pc:sldMk cId="792949587" sldId="260"/>
        </pc:sldMkLst>
      </pc:sldChg>
      <pc:sldChg chg="addSp delSp modSp mod setBg modClrScheme setClrOvrMap chgLayout">
        <pc:chgData name="Pip Arnold" userId="f33d891a-4d22-4751-a85d-e54cb4c51242" providerId="ADAL" clId="{53FC73F8-EF00-41DB-945F-B937C6665024}" dt="2020-11-29T06:44:42.282" v="207" actId="26606"/>
        <pc:sldMkLst>
          <pc:docMk/>
          <pc:sldMk cId="1547712268" sldId="261"/>
        </pc:sldMkLst>
        <pc:spChg chg="del">
          <ac:chgData name="Pip Arnold" userId="f33d891a-4d22-4751-a85d-e54cb4c51242" providerId="ADAL" clId="{53FC73F8-EF00-41DB-945F-B937C6665024}" dt="2020-11-29T06:40:56.636" v="156" actId="478"/>
          <ac:spMkLst>
            <pc:docMk/>
            <pc:sldMk cId="1547712268" sldId="261"/>
            <ac:spMk id="3" creationId="{D0CAA1AE-75B8-4A75-AEEC-1EDA17501B1F}"/>
          </ac:spMkLst>
        </pc:spChg>
        <pc:spChg chg="add del mod">
          <ac:chgData name="Pip Arnold" userId="f33d891a-4d22-4751-a85d-e54cb4c51242" providerId="ADAL" clId="{53FC73F8-EF00-41DB-945F-B937C6665024}" dt="2020-11-29T06:44:42.282" v="207" actId="26606"/>
          <ac:spMkLst>
            <pc:docMk/>
            <pc:sldMk cId="1547712268" sldId="261"/>
            <ac:spMk id="4" creationId="{27A61437-AFA5-4DDC-A807-184929E42461}"/>
          </ac:spMkLst>
        </pc:spChg>
        <pc:spChg chg="add del mod">
          <ac:chgData name="Pip Arnold" userId="f33d891a-4d22-4751-a85d-e54cb4c51242" providerId="ADAL" clId="{53FC73F8-EF00-41DB-945F-B937C6665024}" dt="2020-11-29T06:41:10.077" v="158" actId="22"/>
          <ac:spMkLst>
            <pc:docMk/>
            <pc:sldMk cId="1547712268" sldId="261"/>
            <ac:spMk id="5" creationId="{72F11095-7B3C-470A-9168-ADBF3A6682CA}"/>
          </ac:spMkLst>
        </pc:spChg>
        <pc:spChg chg="add del">
          <ac:chgData name="Pip Arnold" userId="f33d891a-4d22-4751-a85d-e54cb4c51242" providerId="ADAL" clId="{53FC73F8-EF00-41DB-945F-B937C6665024}" dt="2020-11-29T06:44:42.282" v="207" actId="26606"/>
          <ac:spMkLst>
            <pc:docMk/>
            <pc:sldMk cId="1547712268" sldId="261"/>
            <ac:spMk id="12" creationId="{16C5FA50-8D52-4617-AF91-5C7B1C8352F1}"/>
          </ac:spMkLst>
        </pc:spChg>
        <pc:spChg chg="add del">
          <ac:chgData name="Pip Arnold" userId="f33d891a-4d22-4751-a85d-e54cb4c51242" providerId="ADAL" clId="{53FC73F8-EF00-41DB-945F-B937C6665024}" dt="2020-11-29T06:44:42.282" v="207" actId="26606"/>
          <ac:spMkLst>
            <pc:docMk/>
            <pc:sldMk cId="1547712268" sldId="261"/>
            <ac:spMk id="14" creationId="{E223798C-12AD-4B0C-A50C-D676347D67CF}"/>
          </ac:spMkLst>
        </pc:spChg>
        <pc:picChg chg="del">
          <ac:chgData name="Pip Arnold" userId="f33d891a-4d22-4751-a85d-e54cb4c51242" providerId="ADAL" clId="{53FC73F8-EF00-41DB-945F-B937C6665024}" dt="2020-11-29T06:40:45.198" v="155" actId="478"/>
          <ac:picMkLst>
            <pc:docMk/>
            <pc:sldMk cId="1547712268" sldId="261"/>
            <ac:picMk id="2" creationId="{ADA0A53B-68FE-4C28-BF3B-00DC01049750}"/>
          </ac:picMkLst>
        </pc:picChg>
        <pc:picChg chg="add mod ord">
          <ac:chgData name="Pip Arnold" userId="f33d891a-4d22-4751-a85d-e54cb4c51242" providerId="ADAL" clId="{53FC73F8-EF00-41DB-945F-B937C6665024}" dt="2020-11-29T06:44:42.282" v="207" actId="26606"/>
          <ac:picMkLst>
            <pc:docMk/>
            <pc:sldMk cId="1547712268" sldId="261"/>
            <ac:picMk id="7" creationId="{0192D7FA-B17D-46C2-B8C8-A8BE3179E354}"/>
          </ac:picMkLst>
        </pc:picChg>
      </pc:sldChg>
      <pc:sldChg chg="del">
        <pc:chgData name="Pip Arnold" userId="f33d891a-4d22-4751-a85d-e54cb4c51242" providerId="ADAL" clId="{53FC73F8-EF00-41DB-945F-B937C6665024}" dt="2020-11-29T06:55:00.935" v="254" actId="47"/>
        <pc:sldMkLst>
          <pc:docMk/>
          <pc:sldMk cId="54298454" sldId="262"/>
        </pc:sldMkLst>
      </pc:sldChg>
      <pc:sldChg chg="del">
        <pc:chgData name="Pip Arnold" userId="f33d891a-4d22-4751-a85d-e54cb4c51242" providerId="ADAL" clId="{53FC73F8-EF00-41DB-945F-B937C6665024}" dt="2020-11-29T06:55:02.634" v="255" actId="47"/>
        <pc:sldMkLst>
          <pc:docMk/>
          <pc:sldMk cId="2057303483" sldId="263"/>
        </pc:sldMkLst>
      </pc:sldChg>
      <pc:sldChg chg="del">
        <pc:chgData name="Pip Arnold" userId="f33d891a-4d22-4751-a85d-e54cb4c51242" providerId="ADAL" clId="{53FC73F8-EF00-41DB-945F-B937C6665024}" dt="2020-11-29T06:55:04.432" v="256" actId="47"/>
        <pc:sldMkLst>
          <pc:docMk/>
          <pc:sldMk cId="166848211" sldId="264"/>
        </pc:sldMkLst>
      </pc:sldChg>
      <pc:sldChg chg="del">
        <pc:chgData name="Pip Arnold" userId="f33d891a-4d22-4751-a85d-e54cb4c51242" providerId="ADAL" clId="{53FC73F8-EF00-41DB-945F-B937C6665024}" dt="2020-11-29T07:13:34.499" v="367" actId="47"/>
        <pc:sldMkLst>
          <pc:docMk/>
          <pc:sldMk cId="561773539" sldId="265"/>
        </pc:sldMkLst>
      </pc:sldChg>
      <pc:sldChg chg="addSp delSp modSp new mod setBg">
        <pc:chgData name="Pip Arnold" userId="f33d891a-4d22-4751-a85d-e54cb4c51242" providerId="ADAL" clId="{53FC73F8-EF00-41DB-945F-B937C6665024}" dt="2020-11-29T03:20:03.861" v="143" actId="26606"/>
        <pc:sldMkLst>
          <pc:docMk/>
          <pc:sldMk cId="2972229919" sldId="266"/>
        </pc:sldMkLst>
        <pc:spChg chg="mod">
          <ac:chgData name="Pip Arnold" userId="f33d891a-4d22-4751-a85d-e54cb4c51242" providerId="ADAL" clId="{53FC73F8-EF00-41DB-945F-B937C6665024}" dt="2020-11-29T03:20:03.861" v="143" actId="26606"/>
          <ac:spMkLst>
            <pc:docMk/>
            <pc:sldMk cId="2972229919" sldId="266"/>
            <ac:spMk id="2" creationId="{25BBF7F6-A959-4FBA-8377-7AA45F8BBF1C}"/>
          </ac:spMkLst>
        </pc:spChg>
        <pc:spChg chg="del">
          <ac:chgData name="Pip Arnold" userId="f33d891a-4d22-4751-a85d-e54cb4c51242" providerId="ADAL" clId="{53FC73F8-EF00-41DB-945F-B937C6665024}" dt="2020-11-29T03:12:01.653" v="4"/>
          <ac:spMkLst>
            <pc:docMk/>
            <pc:sldMk cId="2972229919" sldId="266"/>
            <ac:spMk id="3" creationId="{39E12FDA-BEB9-4D90-B87C-52B1E22CB013}"/>
          </ac:spMkLst>
        </pc:spChg>
        <pc:spChg chg="add del">
          <ac:chgData name="Pip Arnold" userId="f33d891a-4d22-4751-a85d-e54cb4c51242" providerId="ADAL" clId="{53FC73F8-EF00-41DB-945F-B937C6665024}" dt="2020-11-29T03:20:03.861" v="143" actId="26606"/>
          <ac:spMkLst>
            <pc:docMk/>
            <pc:sldMk cId="2972229919" sldId="266"/>
            <ac:spMk id="9" creationId="{ADB1C91B-579D-43B3-BC6E-E559CD5920BF}"/>
          </ac:spMkLst>
        </pc:spChg>
        <pc:spChg chg="add del">
          <ac:chgData name="Pip Arnold" userId="f33d891a-4d22-4751-a85d-e54cb4c51242" providerId="ADAL" clId="{53FC73F8-EF00-41DB-945F-B937C6665024}" dt="2020-11-29T03:20:03.861" v="143" actId="26606"/>
          <ac:spMkLst>
            <pc:docMk/>
            <pc:sldMk cId="2972229919" sldId="266"/>
            <ac:spMk id="12" creationId="{42A5316D-ED2F-4F89-B4B4-8D9240B1A348}"/>
          </ac:spMkLst>
        </pc:spChg>
        <pc:picChg chg="add mod">
          <ac:chgData name="Pip Arnold" userId="f33d891a-4d22-4751-a85d-e54cb4c51242" providerId="ADAL" clId="{53FC73F8-EF00-41DB-945F-B937C6665024}" dt="2020-11-29T03:20:03.861" v="143" actId="26606"/>
          <ac:picMkLst>
            <pc:docMk/>
            <pc:sldMk cId="2972229919" sldId="266"/>
            <ac:picMk id="4" creationId="{26206FB2-0A09-4D39-8E7E-2B9B80A118AF}"/>
          </ac:picMkLst>
        </pc:picChg>
        <pc:picChg chg="add mod modCrop">
          <ac:chgData name="Pip Arnold" userId="f33d891a-4d22-4751-a85d-e54cb4c51242" providerId="ADAL" clId="{53FC73F8-EF00-41DB-945F-B937C6665024}" dt="2020-11-29T03:20:03.861" v="143" actId="26606"/>
          <ac:picMkLst>
            <pc:docMk/>
            <pc:sldMk cId="2972229919" sldId="266"/>
            <ac:picMk id="5" creationId="{FE50737D-E0B4-4464-9E68-72FDA63E7902}"/>
          </ac:picMkLst>
        </pc:picChg>
      </pc:sldChg>
      <pc:sldChg chg="addSp delSp modSp new mod setBg">
        <pc:chgData name="Pip Arnold" userId="f33d891a-4d22-4751-a85d-e54cb4c51242" providerId="ADAL" clId="{53FC73F8-EF00-41DB-945F-B937C6665024}" dt="2020-11-29T03:21:10.915" v="154" actId="26606"/>
        <pc:sldMkLst>
          <pc:docMk/>
          <pc:sldMk cId="418079554" sldId="267"/>
        </pc:sldMkLst>
        <pc:spChg chg="mod ord">
          <ac:chgData name="Pip Arnold" userId="f33d891a-4d22-4751-a85d-e54cb4c51242" providerId="ADAL" clId="{53FC73F8-EF00-41DB-945F-B937C6665024}" dt="2020-11-29T03:21:10.915" v="154" actId="26606"/>
          <ac:spMkLst>
            <pc:docMk/>
            <pc:sldMk cId="418079554" sldId="267"/>
            <ac:spMk id="2" creationId="{1303926C-6B4A-4D10-B9A5-4F404D6979CC}"/>
          </ac:spMkLst>
        </pc:spChg>
        <pc:spChg chg="del">
          <ac:chgData name="Pip Arnold" userId="f33d891a-4d22-4751-a85d-e54cb4c51242" providerId="ADAL" clId="{53FC73F8-EF00-41DB-945F-B937C6665024}" dt="2020-11-29T03:15:35.181" v="67"/>
          <ac:spMkLst>
            <pc:docMk/>
            <pc:sldMk cId="418079554" sldId="267"/>
            <ac:spMk id="3" creationId="{833DA509-007D-4538-82D0-999FC522A51A}"/>
          </ac:spMkLst>
        </pc:spChg>
        <pc:spChg chg="add del">
          <ac:chgData name="Pip Arnold" userId="f33d891a-4d22-4751-a85d-e54cb4c51242" providerId="ADAL" clId="{53FC73F8-EF00-41DB-945F-B937C6665024}" dt="2020-11-29T03:20:50.851" v="148" actId="26606"/>
          <ac:spMkLst>
            <pc:docMk/>
            <pc:sldMk cId="418079554" sldId="267"/>
            <ac:spMk id="6" creationId="{6F66A575-7835-4400-BEDE-89F2EF034034}"/>
          </ac:spMkLst>
        </pc:spChg>
        <pc:spChg chg="add del">
          <ac:chgData name="Pip Arnold" userId="f33d891a-4d22-4751-a85d-e54cb4c51242" providerId="ADAL" clId="{53FC73F8-EF00-41DB-945F-B937C6665024}" dt="2020-11-29T03:21:04.967" v="151" actId="26606"/>
          <ac:spMkLst>
            <pc:docMk/>
            <pc:sldMk cId="418079554" sldId="267"/>
            <ac:spMk id="7" creationId="{6F66A575-7835-4400-BEDE-89F2EF034034}"/>
          </ac:spMkLst>
        </pc:spChg>
        <pc:spChg chg="add del">
          <ac:chgData name="Pip Arnold" userId="f33d891a-4d22-4751-a85d-e54cb4c51242" providerId="ADAL" clId="{53FC73F8-EF00-41DB-945F-B937C6665024}" dt="2020-11-29T03:20:04.692" v="144" actId="26606"/>
          <ac:spMkLst>
            <pc:docMk/>
            <pc:sldMk cId="418079554" sldId="267"/>
            <ac:spMk id="9" creationId="{6F66A575-7835-4400-BEDE-89F2EF034034}"/>
          </ac:spMkLst>
        </pc:spChg>
        <pc:spChg chg="add del">
          <ac:chgData name="Pip Arnold" userId="f33d891a-4d22-4751-a85d-e54cb4c51242" providerId="ADAL" clId="{53FC73F8-EF00-41DB-945F-B937C6665024}" dt="2020-11-29T03:21:10.905" v="153" actId="26606"/>
          <ac:spMkLst>
            <pc:docMk/>
            <pc:sldMk cId="418079554" sldId="267"/>
            <ac:spMk id="10" creationId="{98663357-1843-42BB-BC09-EACA8E00E598}"/>
          </ac:spMkLst>
        </pc:spChg>
        <pc:spChg chg="add">
          <ac:chgData name="Pip Arnold" userId="f33d891a-4d22-4751-a85d-e54cb4c51242" providerId="ADAL" clId="{53FC73F8-EF00-41DB-945F-B937C6665024}" dt="2020-11-29T03:21:10.915" v="154" actId="26606"/>
          <ac:spMkLst>
            <pc:docMk/>
            <pc:sldMk cId="418079554" sldId="267"/>
            <ac:spMk id="12" creationId="{6F66A575-7835-4400-BEDE-89F2EF034034}"/>
          </ac:spMkLst>
        </pc:spChg>
        <pc:picChg chg="add mod">
          <ac:chgData name="Pip Arnold" userId="f33d891a-4d22-4751-a85d-e54cb4c51242" providerId="ADAL" clId="{53FC73F8-EF00-41DB-945F-B937C6665024}" dt="2020-11-29T03:21:10.915" v="154" actId="26606"/>
          <ac:picMkLst>
            <pc:docMk/>
            <pc:sldMk cId="418079554" sldId="267"/>
            <ac:picMk id="4" creationId="{9C21118F-9F1D-4C73-AAEB-B4D7F7CF075F}"/>
          </ac:picMkLst>
        </pc:picChg>
      </pc:sldChg>
      <pc:sldChg chg="addSp delSp modSp add mod setBg">
        <pc:chgData name="Pip Arnold" userId="f33d891a-4d22-4751-a85d-e54cb4c51242" providerId="ADAL" clId="{53FC73F8-EF00-41DB-945F-B937C6665024}" dt="2020-11-29T03:20:51.476" v="149" actId="26606"/>
        <pc:sldMkLst>
          <pc:docMk/>
          <pc:sldMk cId="800158881" sldId="268"/>
        </pc:sldMkLst>
        <pc:spChg chg="mod">
          <ac:chgData name="Pip Arnold" userId="f33d891a-4d22-4751-a85d-e54cb4c51242" providerId="ADAL" clId="{53FC73F8-EF00-41DB-945F-B937C6665024}" dt="2020-11-29T03:20:51.476" v="149" actId="26606"/>
          <ac:spMkLst>
            <pc:docMk/>
            <pc:sldMk cId="800158881" sldId="268"/>
            <ac:spMk id="2" creationId="{1303926C-6B4A-4D10-B9A5-4F404D6979CC}"/>
          </ac:spMkLst>
        </pc:spChg>
        <pc:spChg chg="add del mod">
          <ac:chgData name="Pip Arnold" userId="f33d891a-4d22-4751-a85d-e54cb4c51242" providerId="ADAL" clId="{53FC73F8-EF00-41DB-945F-B937C6665024}" dt="2020-11-29T03:20:51.476" v="149" actId="26606"/>
          <ac:spMkLst>
            <pc:docMk/>
            <pc:sldMk cId="800158881" sldId="268"/>
            <ac:spMk id="5" creationId="{CB14C929-AEE3-41A3-ADB4-E435E6FEC0BF}"/>
          </ac:spMkLst>
        </pc:spChg>
        <pc:spChg chg="add del">
          <ac:chgData name="Pip Arnold" userId="f33d891a-4d22-4751-a85d-e54cb4c51242" providerId="ADAL" clId="{53FC73F8-EF00-41DB-945F-B937C6665024}" dt="2020-11-29T03:20:51.476" v="149" actId="26606"/>
          <ac:spMkLst>
            <pc:docMk/>
            <pc:sldMk cId="800158881" sldId="268"/>
            <ac:spMk id="11" creationId="{86295E7F-EA66-480B-B001-C8BE7CD61903}"/>
          </ac:spMkLst>
        </pc:spChg>
        <pc:spChg chg="add del">
          <ac:chgData name="Pip Arnold" userId="f33d891a-4d22-4751-a85d-e54cb4c51242" providerId="ADAL" clId="{53FC73F8-EF00-41DB-945F-B937C6665024}" dt="2020-11-29T03:20:50.361" v="147" actId="26606"/>
          <ac:spMkLst>
            <pc:docMk/>
            <pc:sldMk cId="800158881" sldId="268"/>
            <ac:spMk id="18" creationId="{7F7D7B8D-EF99-4CA1-AB1E-4C0C047409F5}"/>
          </ac:spMkLst>
        </pc:spChg>
        <pc:picChg chg="del">
          <ac:chgData name="Pip Arnold" userId="f33d891a-4d22-4751-a85d-e54cb4c51242" providerId="ADAL" clId="{53FC73F8-EF00-41DB-945F-B937C6665024}" dt="2020-11-29T03:16:13.849" v="120" actId="478"/>
          <ac:picMkLst>
            <pc:docMk/>
            <pc:sldMk cId="800158881" sldId="268"/>
            <ac:picMk id="4" creationId="{9C21118F-9F1D-4C73-AAEB-B4D7F7CF075F}"/>
          </ac:picMkLst>
        </pc:picChg>
        <pc:picChg chg="add mod">
          <ac:chgData name="Pip Arnold" userId="f33d891a-4d22-4751-a85d-e54cb4c51242" providerId="ADAL" clId="{53FC73F8-EF00-41DB-945F-B937C6665024}" dt="2020-11-29T03:20:51.476" v="149" actId="26606"/>
          <ac:picMkLst>
            <pc:docMk/>
            <pc:sldMk cId="800158881" sldId="268"/>
            <ac:picMk id="6" creationId="{05BB2AB1-3F47-40DE-9D39-9A59981F82F2}"/>
          </ac:picMkLst>
        </pc:picChg>
        <pc:cxnChg chg="add del">
          <ac:chgData name="Pip Arnold" userId="f33d891a-4d22-4751-a85d-e54cb4c51242" providerId="ADAL" clId="{53FC73F8-EF00-41DB-945F-B937C6665024}" dt="2020-11-29T03:20:51.476" v="149" actId="26606"/>
          <ac:cxnSpMkLst>
            <pc:docMk/>
            <pc:sldMk cId="800158881" sldId="268"/>
            <ac:cxnSpMk id="13" creationId="{E126E481-B945-4179-BD79-05E96E9B29E1}"/>
          </ac:cxnSpMkLst>
        </pc:cxnChg>
      </pc:sldChg>
      <pc:sldChg chg="addSp delSp modSp add mod setBg">
        <pc:chgData name="Pip Arnold" userId="f33d891a-4d22-4751-a85d-e54cb4c51242" providerId="ADAL" clId="{53FC73F8-EF00-41DB-945F-B937C6665024}" dt="2020-11-29T03:19:19.530" v="137" actId="26606"/>
        <pc:sldMkLst>
          <pc:docMk/>
          <pc:sldMk cId="3991212904" sldId="269"/>
        </pc:sldMkLst>
        <pc:spChg chg="mod">
          <ac:chgData name="Pip Arnold" userId="f33d891a-4d22-4751-a85d-e54cb4c51242" providerId="ADAL" clId="{53FC73F8-EF00-41DB-945F-B937C6665024}" dt="2020-11-29T03:19:19.530" v="137" actId="26606"/>
          <ac:spMkLst>
            <pc:docMk/>
            <pc:sldMk cId="3991212904" sldId="269"/>
            <ac:spMk id="2" creationId="{1303926C-6B4A-4D10-B9A5-4F404D6979CC}"/>
          </ac:spMkLst>
        </pc:spChg>
        <pc:spChg chg="del">
          <ac:chgData name="Pip Arnold" userId="f33d891a-4d22-4751-a85d-e54cb4c51242" providerId="ADAL" clId="{53FC73F8-EF00-41DB-945F-B937C6665024}" dt="2020-11-29T03:19:11.223" v="135" actId="22"/>
          <ac:spMkLst>
            <pc:docMk/>
            <pc:sldMk cId="3991212904" sldId="269"/>
            <ac:spMk id="5" creationId="{CB14C929-AEE3-41A3-ADB4-E435E6FEC0BF}"/>
          </ac:spMkLst>
        </pc:spChg>
        <pc:spChg chg="add">
          <ac:chgData name="Pip Arnold" userId="f33d891a-4d22-4751-a85d-e54cb4c51242" providerId="ADAL" clId="{53FC73F8-EF00-41DB-945F-B937C6665024}" dt="2020-11-29T03:19:19.530" v="137" actId="26606"/>
          <ac:spMkLst>
            <pc:docMk/>
            <pc:sldMk cId="3991212904" sldId="269"/>
            <ac:spMk id="9" creationId="{6F66A575-7835-4400-BEDE-89F2EF034034}"/>
          </ac:spMkLst>
        </pc:spChg>
        <pc:picChg chg="add mod ord">
          <ac:chgData name="Pip Arnold" userId="f33d891a-4d22-4751-a85d-e54cb4c51242" providerId="ADAL" clId="{53FC73F8-EF00-41DB-945F-B937C6665024}" dt="2020-11-29T03:19:19.530" v="137" actId="26606"/>
          <ac:picMkLst>
            <pc:docMk/>
            <pc:sldMk cId="3991212904" sldId="269"/>
            <ac:picMk id="4" creationId="{9FE33C86-7901-462F-AC58-F6E76A9A2802}"/>
          </ac:picMkLst>
        </pc:picChg>
        <pc:picChg chg="del">
          <ac:chgData name="Pip Arnold" userId="f33d891a-4d22-4751-a85d-e54cb4c51242" providerId="ADAL" clId="{53FC73F8-EF00-41DB-945F-B937C6665024}" dt="2020-11-29T03:18:10.736" v="134" actId="478"/>
          <ac:picMkLst>
            <pc:docMk/>
            <pc:sldMk cId="3991212904" sldId="269"/>
            <ac:picMk id="6" creationId="{05BB2AB1-3F47-40DE-9D39-9A59981F82F2}"/>
          </ac:picMkLst>
        </pc:picChg>
      </pc:sldChg>
      <pc:sldChg chg="addSp delSp modSp new mod setBg">
        <pc:chgData name="Pip Arnold" userId="f33d891a-4d22-4751-a85d-e54cb4c51242" providerId="ADAL" clId="{53FC73F8-EF00-41DB-945F-B937C6665024}" dt="2020-11-29T06:48:52.804" v="253" actId="26606"/>
        <pc:sldMkLst>
          <pc:docMk/>
          <pc:sldMk cId="1855262155" sldId="270"/>
        </pc:sldMkLst>
        <pc:spChg chg="mod">
          <ac:chgData name="Pip Arnold" userId="f33d891a-4d22-4751-a85d-e54cb4c51242" providerId="ADAL" clId="{53FC73F8-EF00-41DB-945F-B937C6665024}" dt="2020-11-29T06:48:52.804" v="253" actId="26606"/>
          <ac:spMkLst>
            <pc:docMk/>
            <pc:sldMk cId="1855262155" sldId="270"/>
            <ac:spMk id="2" creationId="{005DFEE6-6CBA-471C-A7B1-E21D934BAC64}"/>
          </ac:spMkLst>
        </pc:spChg>
        <pc:spChg chg="del">
          <ac:chgData name="Pip Arnold" userId="f33d891a-4d22-4751-a85d-e54cb4c51242" providerId="ADAL" clId="{53FC73F8-EF00-41DB-945F-B937C6665024}" dt="2020-11-29T06:48:47.616" v="252" actId="22"/>
          <ac:spMkLst>
            <pc:docMk/>
            <pc:sldMk cId="1855262155" sldId="270"/>
            <ac:spMk id="3" creationId="{A51C4C94-0A44-409C-965E-D83E05228534}"/>
          </ac:spMkLst>
        </pc:spChg>
        <pc:spChg chg="add">
          <ac:chgData name="Pip Arnold" userId="f33d891a-4d22-4751-a85d-e54cb4c51242" providerId="ADAL" clId="{53FC73F8-EF00-41DB-945F-B937C6665024}" dt="2020-11-29T06:48:52.804" v="253" actId="26606"/>
          <ac:spMkLst>
            <pc:docMk/>
            <pc:sldMk cId="1855262155" sldId="270"/>
            <ac:spMk id="10" creationId="{BEE73255-8084-4DF9-BB0B-15EAC92E2CB9}"/>
          </ac:spMkLst>
        </pc:spChg>
        <pc:spChg chg="add">
          <ac:chgData name="Pip Arnold" userId="f33d891a-4d22-4751-a85d-e54cb4c51242" providerId="ADAL" clId="{53FC73F8-EF00-41DB-945F-B937C6665024}" dt="2020-11-29T06:48:52.804" v="253" actId="26606"/>
          <ac:spMkLst>
            <pc:docMk/>
            <pc:sldMk cId="1855262155" sldId="270"/>
            <ac:spMk id="12" creationId="{67048353-8981-459A-9BC6-9711CE462E06}"/>
          </ac:spMkLst>
        </pc:spChg>
        <pc:picChg chg="add mod ord">
          <ac:chgData name="Pip Arnold" userId="f33d891a-4d22-4751-a85d-e54cb4c51242" providerId="ADAL" clId="{53FC73F8-EF00-41DB-945F-B937C6665024}" dt="2020-11-29T06:48:52.804" v="253" actId="26606"/>
          <ac:picMkLst>
            <pc:docMk/>
            <pc:sldMk cId="1855262155" sldId="270"/>
            <ac:picMk id="5" creationId="{967E6DC3-4D17-4DDD-9A1C-A00E4A70F8EE}"/>
          </ac:picMkLst>
        </pc:picChg>
      </pc:sldChg>
      <pc:sldChg chg="addSp delSp modSp new mod setBg">
        <pc:chgData name="Pip Arnold" userId="f33d891a-4d22-4751-a85d-e54cb4c51242" providerId="ADAL" clId="{53FC73F8-EF00-41DB-945F-B937C6665024}" dt="2020-11-29T07:06:08.230" v="352" actId="22"/>
        <pc:sldMkLst>
          <pc:docMk/>
          <pc:sldMk cId="472128113" sldId="271"/>
        </pc:sldMkLst>
        <pc:spChg chg="mod">
          <ac:chgData name="Pip Arnold" userId="f33d891a-4d22-4751-a85d-e54cb4c51242" providerId="ADAL" clId="{53FC73F8-EF00-41DB-945F-B937C6665024}" dt="2020-11-29T06:58:04.185" v="344" actId="26606"/>
          <ac:spMkLst>
            <pc:docMk/>
            <pc:sldMk cId="472128113" sldId="271"/>
            <ac:spMk id="2" creationId="{E2AB4624-423F-4B28-9D66-D5EB7BE7C1FA}"/>
          </ac:spMkLst>
        </pc:spChg>
        <pc:spChg chg="del">
          <ac:chgData name="Pip Arnold" userId="f33d891a-4d22-4751-a85d-e54cb4c51242" providerId="ADAL" clId="{53FC73F8-EF00-41DB-945F-B937C6665024}" dt="2020-11-29T06:56:09.084" v="258" actId="22"/>
          <ac:spMkLst>
            <pc:docMk/>
            <pc:sldMk cId="472128113" sldId="271"/>
            <ac:spMk id="3" creationId="{21024D1E-5AE7-44D3-B47B-B4A96C51D903}"/>
          </ac:spMkLst>
        </pc:spChg>
        <pc:spChg chg="add del mod">
          <ac:chgData name="Pip Arnold" userId="f33d891a-4d22-4751-a85d-e54cb4c51242" providerId="ADAL" clId="{53FC73F8-EF00-41DB-945F-B937C6665024}" dt="2020-11-29T06:57:57.073" v="341" actId="22"/>
          <ac:spMkLst>
            <pc:docMk/>
            <pc:sldMk cId="472128113" sldId="271"/>
            <ac:spMk id="7" creationId="{4C953622-40DB-44E8-B116-B7FEB3714B9A}"/>
          </ac:spMkLst>
        </pc:spChg>
        <pc:spChg chg="add del">
          <ac:chgData name="Pip Arnold" userId="f33d891a-4d22-4751-a85d-e54cb4c51242" providerId="ADAL" clId="{53FC73F8-EF00-41DB-945F-B937C6665024}" dt="2020-11-29T06:56:44.881" v="325" actId="26606"/>
          <ac:spMkLst>
            <pc:docMk/>
            <pc:sldMk cId="472128113" sldId="271"/>
            <ac:spMk id="10" creationId="{16C5FA50-8D52-4617-AF91-5C7B1C8352F1}"/>
          </ac:spMkLst>
        </pc:spChg>
        <pc:spChg chg="add del">
          <ac:chgData name="Pip Arnold" userId="f33d891a-4d22-4751-a85d-e54cb4c51242" providerId="ADAL" clId="{53FC73F8-EF00-41DB-945F-B937C6665024}" dt="2020-11-29T06:58:04.176" v="343" actId="26606"/>
          <ac:spMkLst>
            <pc:docMk/>
            <pc:sldMk cId="472128113" sldId="271"/>
            <ac:spMk id="11" creationId="{16C5FA50-8D52-4617-AF91-5C7B1C8352F1}"/>
          </ac:spMkLst>
        </pc:spChg>
        <pc:spChg chg="add del">
          <ac:chgData name="Pip Arnold" userId="f33d891a-4d22-4751-a85d-e54cb4c51242" providerId="ADAL" clId="{53FC73F8-EF00-41DB-945F-B937C6665024}" dt="2020-11-29T06:56:44.881" v="325" actId="26606"/>
          <ac:spMkLst>
            <pc:docMk/>
            <pc:sldMk cId="472128113" sldId="271"/>
            <ac:spMk id="12" creationId="{E223798C-12AD-4B0C-A50C-D676347D67CF}"/>
          </ac:spMkLst>
        </pc:spChg>
        <pc:spChg chg="add del">
          <ac:chgData name="Pip Arnold" userId="f33d891a-4d22-4751-a85d-e54cb4c51242" providerId="ADAL" clId="{53FC73F8-EF00-41DB-945F-B937C6665024}" dt="2020-11-29T06:58:04.176" v="343" actId="26606"/>
          <ac:spMkLst>
            <pc:docMk/>
            <pc:sldMk cId="472128113" sldId="271"/>
            <ac:spMk id="13" creationId="{E223798C-12AD-4B0C-A50C-D676347D67CF}"/>
          </ac:spMkLst>
        </pc:spChg>
        <pc:spChg chg="add del">
          <ac:chgData name="Pip Arnold" userId="f33d891a-4d22-4751-a85d-e54cb4c51242" providerId="ADAL" clId="{53FC73F8-EF00-41DB-945F-B937C6665024}" dt="2020-11-29T06:56:48.447" v="327" actId="26606"/>
          <ac:spMkLst>
            <pc:docMk/>
            <pc:sldMk cId="472128113" sldId="271"/>
            <ac:spMk id="14" creationId="{7CA0DAA6-33B8-4A25-810D-2F4D816FB40E}"/>
          </ac:spMkLst>
        </pc:spChg>
        <pc:spChg chg="add">
          <ac:chgData name="Pip Arnold" userId="f33d891a-4d22-4751-a85d-e54cb4c51242" providerId="ADAL" clId="{53FC73F8-EF00-41DB-945F-B937C6665024}" dt="2020-11-29T06:58:04.185" v="344" actId="26606"/>
          <ac:spMkLst>
            <pc:docMk/>
            <pc:sldMk cId="472128113" sldId="271"/>
            <ac:spMk id="15" creationId="{3FA8EA49-487B-4E62-AC3C-3D4A96EF0A26}"/>
          </ac:spMkLst>
        </pc:spChg>
        <pc:spChg chg="add del">
          <ac:chgData name="Pip Arnold" userId="f33d891a-4d22-4751-a85d-e54cb4c51242" providerId="ADAL" clId="{53FC73F8-EF00-41DB-945F-B937C6665024}" dt="2020-11-29T06:57:29.016" v="339" actId="26606"/>
          <ac:spMkLst>
            <pc:docMk/>
            <pc:sldMk cId="472128113" sldId="271"/>
            <ac:spMk id="16" creationId="{BEE73255-8084-4DF9-BB0B-15EAC92E2CB9}"/>
          </ac:spMkLst>
        </pc:spChg>
        <pc:spChg chg="add del">
          <ac:chgData name="Pip Arnold" userId="f33d891a-4d22-4751-a85d-e54cb4c51242" providerId="ADAL" clId="{53FC73F8-EF00-41DB-945F-B937C6665024}" dt="2020-11-29T06:57:29.016" v="339" actId="26606"/>
          <ac:spMkLst>
            <pc:docMk/>
            <pc:sldMk cId="472128113" sldId="271"/>
            <ac:spMk id="17" creationId="{67048353-8981-459A-9BC6-9711CE462E06}"/>
          </ac:spMkLst>
        </pc:spChg>
        <pc:spChg chg="add">
          <ac:chgData name="Pip Arnold" userId="f33d891a-4d22-4751-a85d-e54cb4c51242" providerId="ADAL" clId="{53FC73F8-EF00-41DB-945F-B937C6665024}" dt="2020-11-29T06:58:04.185" v="344" actId="26606"/>
          <ac:spMkLst>
            <pc:docMk/>
            <pc:sldMk cId="472128113" sldId="271"/>
            <ac:spMk id="18" creationId="{F3C8D54F-CA08-42F3-9924-FBA3CB680F28}"/>
          </ac:spMkLst>
        </pc:spChg>
        <pc:spChg chg="add del">
          <ac:chgData name="Pip Arnold" userId="f33d891a-4d22-4751-a85d-e54cb4c51242" providerId="ADAL" clId="{53FC73F8-EF00-41DB-945F-B937C6665024}" dt="2020-11-29T06:57:05.656" v="331" actId="26606"/>
          <ac:spMkLst>
            <pc:docMk/>
            <pc:sldMk cId="472128113" sldId="271"/>
            <ac:spMk id="22" creationId="{3FA8EA49-487B-4E62-AC3C-3D4A96EF0A26}"/>
          </ac:spMkLst>
        </pc:spChg>
        <pc:spChg chg="add del">
          <ac:chgData name="Pip Arnold" userId="f33d891a-4d22-4751-a85d-e54cb4c51242" providerId="ADAL" clId="{53FC73F8-EF00-41DB-945F-B937C6665024}" dt="2020-11-29T06:57:05.656" v="331" actId="26606"/>
          <ac:spMkLst>
            <pc:docMk/>
            <pc:sldMk cId="472128113" sldId="271"/>
            <ac:spMk id="24" creationId="{F3C8D54F-CA08-42F3-9924-FBA3CB680F28}"/>
          </ac:spMkLst>
        </pc:spChg>
        <pc:spChg chg="add del">
          <ac:chgData name="Pip Arnold" userId="f33d891a-4d22-4751-a85d-e54cb4c51242" providerId="ADAL" clId="{53FC73F8-EF00-41DB-945F-B937C6665024}" dt="2020-11-29T06:57:07.289" v="333" actId="26606"/>
          <ac:spMkLst>
            <pc:docMk/>
            <pc:sldMk cId="472128113" sldId="271"/>
            <ac:spMk id="26" creationId="{16C5FA50-8D52-4617-AF91-5C7B1C8352F1}"/>
          </ac:spMkLst>
        </pc:spChg>
        <pc:spChg chg="add del">
          <ac:chgData name="Pip Arnold" userId="f33d891a-4d22-4751-a85d-e54cb4c51242" providerId="ADAL" clId="{53FC73F8-EF00-41DB-945F-B937C6665024}" dt="2020-11-29T06:57:07.289" v="333" actId="26606"/>
          <ac:spMkLst>
            <pc:docMk/>
            <pc:sldMk cId="472128113" sldId="271"/>
            <ac:spMk id="27" creationId="{E223798C-12AD-4B0C-A50C-D676347D67CF}"/>
          </ac:spMkLst>
        </pc:spChg>
        <pc:spChg chg="add del">
          <ac:chgData name="Pip Arnold" userId="f33d891a-4d22-4751-a85d-e54cb4c51242" providerId="ADAL" clId="{53FC73F8-EF00-41DB-945F-B937C6665024}" dt="2020-11-29T06:57:08.987" v="335" actId="26606"/>
          <ac:spMkLst>
            <pc:docMk/>
            <pc:sldMk cId="472128113" sldId="271"/>
            <ac:spMk id="29" creationId="{CDA1A2E9-63FE-408D-A803-8E306ECAB4B3}"/>
          </ac:spMkLst>
        </pc:spChg>
        <pc:spChg chg="add del">
          <ac:chgData name="Pip Arnold" userId="f33d891a-4d22-4751-a85d-e54cb4c51242" providerId="ADAL" clId="{53FC73F8-EF00-41DB-945F-B937C6665024}" dt="2020-11-29T06:57:08.987" v="335" actId="26606"/>
          <ac:spMkLst>
            <pc:docMk/>
            <pc:sldMk cId="472128113" sldId="271"/>
            <ac:spMk id="30" creationId="{FBE9F90C-C163-435B-9A68-D15C92D1CF2B}"/>
          </ac:spMkLst>
        </pc:spChg>
        <pc:spChg chg="add del">
          <ac:chgData name="Pip Arnold" userId="f33d891a-4d22-4751-a85d-e54cb4c51242" providerId="ADAL" clId="{53FC73F8-EF00-41DB-945F-B937C6665024}" dt="2020-11-29T06:57:08.987" v="335" actId="26606"/>
          <ac:spMkLst>
            <pc:docMk/>
            <pc:sldMk cId="472128113" sldId="271"/>
            <ac:spMk id="31" creationId="{1A882A9F-F4E9-4E23-8F0B-20B5DF42EAA9}"/>
          </ac:spMkLst>
        </pc:spChg>
        <pc:spChg chg="add del">
          <ac:chgData name="Pip Arnold" userId="f33d891a-4d22-4751-a85d-e54cb4c51242" providerId="ADAL" clId="{53FC73F8-EF00-41DB-945F-B937C6665024}" dt="2020-11-29T06:57:27.967" v="337" actId="26606"/>
          <ac:spMkLst>
            <pc:docMk/>
            <pc:sldMk cId="472128113" sldId="271"/>
            <ac:spMk id="33" creationId="{16C5FA50-8D52-4617-AF91-5C7B1C8352F1}"/>
          </ac:spMkLst>
        </pc:spChg>
        <pc:spChg chg="add del">
          <ac:chgData name="Pip Arnold" userId="f33d891a-4d22-4751-a85d-e54cb4c51242" providerId="ADAL" clId="{53FC73F8-EF00-41DB-945F-B937C6665024}" dt="2020-11-29T06:57:27.967" v="337" actId="26606"/>
          <ac:spMkLst>
            <pc:docMk/>
            <pc:sldMk cId="472128113" sldId="271"/>
            <ac:spMk id="34" creationId="{E223798C-12AD-4B0C-A50C-D676347D67CF}"/>
          </ac:spMkLst>
        </pc:spChg>
        <pc:picChg chg="add del mod ord">
          <ac:chgData name="Pip Arnold" userId="f33d891a-4d22-4751-a85d-e54cb4c51242" providerId="ADAL" clId="{53FC73F8-EF00-41DB-945F-B937C6665024}" dt="2020-11-29T06:57:42" v="340" actId="478"/>
          <ac:picMkLst>
            <pc:docMk/>
            <pc:sldMk cId="472128113" sldId="271"/>
            <ac:picMk id="5" creationId="{7FADEEF9-E6D9-4580-A53A-8828063FBDAE}"/>
          </ac:picMkLst>
        </pc:picChg>
        <pc:picChg chg="add mod ord modCrop">
          <ac:chgData name="Pip Arnold" userId="f33d891a-4d22-4751-a85d-e54cb4c51242" providerId="ADAL" clId="{53FC73F8-EF00-41DB-945F-B937C6665024}" dt="2020-11-29T06:58:13.109" v="345" actId="732"/>
          <ac:picMkLst>
            <pc:docMk/>
            <pc:sldMk cId="472128113" sldId="271"/>
            <ac:picMk id="9" creationId="{CBDA53D3-C35A-4002-93ED-F359C23D63DB}"/>
          </ac:picMkLst>
        </pc:picChg>
        <pc:picChg chg="add del">
          <ac:chgData name="Pip Arnold" userId="f33d891a-4d22-4751-a85d-e54cb4c51242" providerId="ADAL" clId="{53FC73F8-EF00-41DB-945F-B937C6665024}" dt="2020-11-29T07:06:08.230" v="352" actId="22"/>
          <ac:picMkLst>
            <pc:docMk/>
            <pc:sldMk cId="472128113" sldId="271"/>
            <ac:picMk id="20" creationId="{57DF89FD-56AC-4446-AAC3-F0D9364867AF}"/>
          </ac:picMkLst>
        </pc:picChg>
      </pc:sldChg>
      <pc:sldChg chg="addSp delSp modSp new mod setBg">
        <pc:chgData name="Pip Arnold" userId="f33d891a-4d22-4751-a85d-e54cb4c51242" providerId="ADAL" clId="{53FC73F8-EF00-41DB-945F-B937C6665024}" dt="2020-11-29T07:07:08.006" v="362" actId="26606"/>
        <pc:sldMkLst>
          <pc:docMk/>
          <pc:sldMk cId="613885896" sldId="272"/>
        </pc:sldMkLst>
        <pc:spChg chg="mod">
          <ac:chgData name="Pip Arnold" userId="f33d891a-4d22-4751-a85d-e54cb4c51242" providerId="ADAL" clId="{53FC73F8-EF00-41DB-945F-B937C6665024}" dt="2020-11-29T07:07:08.006" v="362" actId="26606"/>
          <ac:spMkLst>
            <pc:docMk/>
            <pc:sldMk cId="613885896" sldId="272"/>
            <ac:spMk id="2" creationId="{D1297A11-59D3-44B9-8509-FBC880D6413B}"/>
          </ac:spMkLst>
        </pc:spChg>
        <pc:spChg chg="del">
          <ac:chgData name="Pip Arnold" userId="f33d891a-4d22-4751-a85d-e54cb4c51242" providerId="ADAL" clId="{53FC73F8-EF00-41DB-945F-B937C6665024}" dt="2020-11-29T07:05:52.171" v="347"/>
          <ac:spMkLst>
            <pc:docMk/>
            <pc:sldMk cId="613885896" sldId="272"/>
            <ac:spMk id="3" creationId="{07F62EDC-5106-43E0-AE4F-7A454652FAA1}"/>
          </ac:spMkLst>
        </pc:spChg>
        <pc:spChg chg="add del">
          <ac:chgData name="Pip Arnold" userId="f33d891a-4d22-4751-a85d-e54cb4c51242" providerId="ADAL" clId="{53FC73F8-EF00-41DB-945F-B937C6665024}" dt="2020-11-29T07:07:07.993" v="361" actId="26606"/>
          <ac:spMkLst>
            <pc:docMk/>
            <pc:sldMk cId="613885896" sldId="272"/>
            <ac:spMk id="7" creationId="{C0F7281F-D4E3-44C4-BFBA-CB593A7F6103}"/>
          </ac:spMkLst>
        </pc:spChg>
        <pc:spChg chg="add del">
          <ac:chgData name="Pip Arnold" userId="f33d891a-4d22-4751-a85d-e54cb4c51242" providerId="ADAL" clId="{53FC73F8-EF00-41DB-945F-B937C6665024}" dt="2020-11-29T07:07:07.993" v="361" actId="26606"/>
          <ac:spMkLst>
            <pc:docMk/>
            <pc:sldMk cId="613885896" sldId="272"/>
            <ac:spMk id="8" creationId="{E8B49220-D709-41F4-BFDA-B6A2F0757A66}"/>
          </ac:spMkLst>
        </pc:spChg>
        <pc:spChg chg="add del">
          <ac:chgData name="Pip Arnold" userId="f33d891a-4d22-4751-a85d-e54cb4c51242" providerId="ADAL" clId="{53FC73F8-EF00-41DB-945F-B937C6665024}" dt="2020-11-29T07:06:36.926" v="355" actId="26606"/>
          <ac:spMkLst>
            <pc:docMk/>
            <pc:sldMk cId="613885896" sldId="272"/>
            <ac:spMk id="10" creationId="{BEE73255-8084-4DF9-BB0B-15EAC92E2CB9}"/>
          </ac:spMkLst>
        </pc:spChg>
        <pc:spChg chg="add">
          <ac:chgData name="Pip Arnold" userId="f33d891a-4d22-4751-a85d-e54cb4c51242" providerId="ADAL" clId="{53FC73F8-EF00-41DB-945F-B937C6665024}" dt="2020-11-29T07:07:08.006" v="362" actId="26606"/>
          <ac:spMkLst>
            <pc:docMk/>
            <pc:sldMk cId="613885896" sldId="272"/>
            <ac:spMk id="11" creationId="{BEE73255-8084-4DF9-BB0B-15EAC92E2CB9}"/>
          </ac:spMkLst>
        </pc:spChg>
        <pc:spChg chg="add del">
          <ac:chgData name="Pip Arnold" userId="f33d891a-4d22-4751-a85d-e54cb4c51242" providerId="ADAL" clId="{53FC73F8-EF00-41DB-945F-B937C6665024}" dt="2020-11-29T07:06:36.926" v="355" actId="26606"/>
          <ac:spMkLst>
            <pc:docMk/>
            <pc:sldMk cId="613885896" sldId="272"/>
            <ac:spMk id="12" creationId="{67048353-8981-459A-9BC6-9711CE462E06}"/>
          </ac:spMkLst>
        </pc:spChg>
        <pc:spChg chg="add">
          <ac:chgData name="Pip Arnold" userId="f33d891a-4d22-4751-a85d-e54cb4c51242" providerId="ADAL" clId="{53FC73F8-EF00-41DB-945F-B937C6665024}" dt="2020-11-29T07:07:08.006" v="362" actId="26606"/>
          <ac:spMkLst>
            <pc:docMk/>
            <pc:sldMk cId="613885896" sldId="272"/>
            <ac:spMk id="13" creationId="{67048353-8981-459A-9BC6-9711CE462E06}"/>
          </ac:spMkLst>
        </pc:spChg>
        <pc:spChg chg="add del">
          <ac:chgData name="Pip Arnold" userId="f33d891a-4d22-4751-a85d-e54cb4c51242" providerId="ADAL" clId="{53FC73F8-EF00-41DB-945F-B937C6665024}" dt="2020-11-29T07:06:47.632" v="357" actId="26606"/>
          <ac:spMkLst>
            <pc:docMk/>
            <pc:sldMk cId="613885896" sldId="272"/>
            <ac:spMk id="14" creationId="{7CA0DAA6-33B8-4A25-810D-2F4D816FB40E}"/>
          </ac:spMkLst>
        </pc:spChg>
        <pc:spChg chg="add del">
          <ac:chgData name="Pip Arnold" userId="f33d891a-4d22-4751-a85d-e54cb4c51242" providerId="ADAL" clId="{53FC73F8-EF00-41DB-945F-B937C6665024}" dt="2020-11-29T07:06:56.526" v="359" actId="26606"/>
          <ac:spMkLst>
            <pc:docMk/>
            <pc:sldMk cId="613885896" sldId="272"/>
            <ac:spMk id="16" creationId="{16C5FA50-8D52-4617-AF91-5C7B1C8352F1}"/>
          </ac:spMkLst>
        </pc:spChg>
        <pc:spChg chg="add del">
          <ac:chgData name="Pip Arnold" userId="f33d891a-4d22-4751-a85d-e54cb4c51242" providerId="ADAL" clId="{53FC73F8-EF00-41DB-945F-B937C6665024}" dt="2020-11-29T07:06:56.526" v="359" actId="26606"/>
          <ac:spMkLst>
            <pc:docMk/>
            <pc:sldMk cId="613885896" sldId="272"/>
            <ac:spMk id="17" creationId="{E223798C-12AD-4B0C-A50C-D676347D67CF}"/>
          </ac:spMkLst>
        </pc:spChg>
        <pc:picChg chg="add mod">
          <ac:chgData name="Pip Arnold" userId="f33d891a-4d22-4751-a85d-e54cb4c51242" providerId="ADAL" clId="{53FC73F8-EF00-41DB-945F-B937C6665024}" dt="2020-11-29T07:07:08.006" v="362" actId="26606"/>
          <ac:picMkLst>
            <pc:docMk/>
            <pc:sldMk cId="613885896" sldId="272"/>
            <ac:picMk id="5" creationId="{DF23287E-EF25-4C5A-B48B-322DCD9B07E5}"/>
          </ac:picMkLst>
        </pc:picChg>
      </pc:sldChg>
      <pc:sldChg chg="addSp delSp modSp new mod setBg">
        <pc:chgData name="Pip Arnold" userId="f33d891a-4d22-4751-a85d-e54cb4c51242" providerId="ADAL" clId="{53FC73F8-EF00-41DB-945F-B937C6665024}" dt="2020-11-29T07:13:27.076" v="366" actId="26606"/>
        <pc:sldMkLst>
          <pc:docMk/>
          <pc:sldMk cId="1326250265" sldId="273"/>
        </pc:sldMkLst>
        <pc:spChg chg="mod">
          <ac:chgData name="Pip Arnold" userId="f33d891a-4d22-4751-a85d-e54cb4c51242" providerId="ADAL" clId="{53FC73F8-EF00-41DB-945F-B937C6665024}" dt="2020-11-29T07:13:27.076" v="366" actId="26606"/>
          <ac:spMkLst>
            <pc:docMk/>
            <pc:sldMk cId="1326250265" sldId="273"/>
            <ac:spMk id="2" creationId="{A42AD3A9-6748-44D8-89BA-11699383E73B}"/>
          </ac:spMkLst>
        </pc:spChg>
        <pc:spChg chg="del">
          <ac:chgData name="Pip Arnold" userId="f33d891a-4d22-4751-a85d-e54cb4c51242" providerId="ADAL" clId="{53FC73F8-EF00-41DB-945F-B937C6665024}" dt="2020-11-29T07:10:18.718" v="364"/>
          <ac:spMkLst>
            <pc:docMk/>
            <pc:sldMk cId="1326250265" sldId="273"/>
            <ac:spMk id="3" creationId="{89CCD1F7-FE39-40BC-A1C9-90C10098F173}"/>
          </ac:spMkLst>
        </pc:spChg>
        <pc:spChg chg="add">
          <ac:chgData name="Pip Arnold" userId="f33d891a-4d22-4751-a85d-e54cb4c51242" providerId="ADAL" clId="{53FC73F8-EF00-41DB-945F-B937C6665024}" dt="2020-11-29T07:13:27.076" v="366" actId="26606"/>
          <ac:spMkLst>
            <pc:docMk/>
            <pc:sldMk cId="1326250265" sldId="273"/>
            <ac:spMk id="9" creationId="{AEF0A2B8-DCF8-4F1C-8F24-08980DAF3D11}"/>
          </ac:spMkLst>
        </pc:spChg>
        <pc:spChg chg="add">
          <ac:chgData name="Pip Arnold" userId="f33d891a-4d22-4751-a85d-e54cb4c51242" providerId="ADAL" clId="{53FC73F8-EF00-41DB-945F-B937C6665024}" dt="2020-11-29T07:13:27.076" v="366" actId="26606"/>
          <ac:spMkLst>
            <pc:docMk/>
            <pc:sldMk cId="1326250265" sldId="273"/>
            <ac:spMk id="15" creationId="{7EA2FCBD-319F-4A4F-9834-E50E3DD2A028}"/>
          </ac:spMkLst>
        </pc:spChg>
        <pc:grpChg chg="add">
          <ac:chgData name="Pip Arnold" userId="f33d891a-4d22-4751-a85d-e54cb4c51242" providerId="ADAL" clId="{53FC73F8-EF00-41DB-945F-B937C6665024}" dt="2020-11-29T07:13:27.076" v="366" actId="26606"/>
          <ac:grpSpMkLst>
            <pc:docMk/>
            <pc:sldMk cId="1326250265" sldId="273"/>
            <ac:grpSpMk id="11" creationId="{02E8B24A-E924-4EA4-951E-022F5DCF4279}"/>
          </ac:grpSpMkLst>
        </pc:grpChg>
        <pc:picChg chg="add mod">
          <ac:chgData name="Pip Arnold" userId="f33d891a-4d22-4751-a85d-e54cb4c51242" providerId="ADAL" clId="{53FC73F8-EF00-41DB-945F-B937C6665024}" dt="2020-11-29T07:13:27.076" v="366" actId="26606"/>
          <ac:picMkLst>
            <pc:docMk/>
            <pc:sldMk cId="1326250265" sldId="273"/>
            <ac:picMk id="4" creationId="{3659560E-BEE5-4402-A2EF-C340D0CDCE5C}"/>
          </ac:picMkLst>
        </pc:picChg>
      </pc:sldChg>
      <pc:sldChg chg="addSp delSp modSp new mod setBg setClrOvrMap">
        <pc:chgData name="Pip Arnold" userId="f33d891a-4d22-4751-a85d-e54cb4c51242" providerId="ADAL" clId="{53FC73F8-EF00-41DB-945F-B937C6665024}" dt="2020-11-29T07:15:50.032" v="440" actId="26606"/>
        <pc:sldMkLst>
          <pc:docMk/>
          <pc:sldMk cId="4273094132" sldId="274"/>
        </pc:sldMkLst>
        <pc:spChg chg="mod ord">
          <ac:chgData name="Pip Arnold" userId="f33d891a-4d22-4751-a85d-e54cb4c51242" providerId="ADAL" clId="{53FC73F8-EF00-41DB-945F-B937C6665024}" dt="2020-11-29T07:15:50.032" v="440" actId="26606"/>
          <ac:spMkLst>
            <pc:docMk/>
            <pc:sldMk cId="4273094132" sldId="274"/>
            <ac:spMk id="2" creationId="{E321E01F-A430-4B61-8EC3-D0D950689317}"/>
          </ac:spMkLst>
        </pc:spChg>
        <pc:spChg chg="add del">
          <ac:chgData name="Pip Arnold" userId="f33d891a-4d22-4751-a85d-e54cb4c51242" providerId="ADAL" clId="{53FC73F8-EF00-41DB-945F-B937C6665024}" dt="2020-11-29T07:15:50.032" v="440" actId="26606"/>
          <ac:spMkLst>
            <pc:docMk/>
            <pc:sldMk cId="4273094132" sldId="274"/>
            <ac:spMk id="3" creationId="{97DA9FDA-0AFE-407B-AAF5-10DE7B2DF6E2}"/>
          </ac:spMkLst>
        </pc:spChg>
        <pc:spChg chg="add del">
          <ac:chgData name="Pip Arnold" userId="f33d891a-4d22-4751-a85d-e54cb4c51242" providerId="ADAL" clId="{53FC73F8-EF00-41DB-945F-B937C6665024}" dt="2020-11-29T07:15:45.124" v="437" actId="26606"/>
          <ac:spMkLst>
            <pc:docMk/>
            <pc:sldMk cId="4273094132" sldId="274"/>
            <ac:spMk id="10" creationId="{16C5FA50-8D52-4617-AF91-5C7B1C8352F1}"/>
          </ac:spMkLst>
        </pc:spChg>
        <pc:spChg chg="add del">
          <ac:chgData name="Pip Arnold" userId="f33d891a-4d22-4751-a85d-e54cb4c51242" providerId="ADAL" clId="{53FC73F8-EF00-41DB-945F-B937C6665024}" dt="2020-11-29T07:15:45.124" v="437" actId="26606"/>
          <ac:spMkLst>
            <pc:docMk/>
            <pc:sldMk cId="4273094132" sldId="274"/>
            <ac:spMk id="12" creationId="{E223798C-12AD-4B0C-A50C-D676347D67CF}"/>
          </ac:spMkLst>
        </pc:spChg>
        <pc:spChg chg="add del">
          <ac:chgData name="Pip Arnold" userId="f33d891a-4d22-4751-a85d-e54cb4c51242" providerId="ADAL" clId="{53FC73F8-EF00-41DB-945F-B937C6665024}" dt="2020-11-29T07:15:50.019" v="439" actId="26606"/>
          <ac:spMkLst>
            <pc:docMk/>
            <pc:sldMk cId="4273094132" sldId="274"/>
            <ac:spMk id="14" creationId="{4F2ED431-E304-4FF0-9F4E-032783C9D612}"/>
          </ac:spMkLst>
        </pc:spChg>
        <pc:spChg chg="add del">
          <ac:chgData name="Pip Arnold" userId="f33d891a-4d22-4751-a85d-e54cb4c51242" providerId="ADAL" clId="{53FC73F8-EF00-41DB-945F-B937C6665024}" dt="2020-11-29T07:15:50.019" v="439" actId="26606"/>
          <ac:spMkLst>
            <pc:docMk/>
            <pc:sldMk cId="4273094132" sldId="274"/>
            <ac:spMk id="15" creationId="{8A95209C-5275-4E15-8EA7-7F42980ABF2D}"/>
          </ac:spMkLst>
        </pc:spChg>
        <pc:spChg chg="add del">
          <ac:chgData name="Pip Arnold" userId="f33d891a-4d22-4751-a85d-e54cb4c51242" providerId="ADAL" clId="{53FC73F8-EF00-41DB-945F-B937C6665024}" dt="2020-11-29T07:15:50.019" v="439" actId="26606"/>
          <ac:spMkLst>
            <pc:docMk/>
            <pc:sldMk cId="4273094132" sldId="274"/>
            <ac:spMk id="16" creationId="{DEF0EFD6-A3C2-4C94-A80A-BA9709D99013}"/>
          </ac:spMkLst>
        </pc:spChg>
        <pc:spChg chg="add">
          <ac:chgData name="Pip Arnold" userId="f33d891a-4d22-4751-a85d-e54cb4c51242" providerId="ADAL" clId="{53FC73F8-EF00-41DB-945F-B937C6665024}" dt="2020-11-29T07:15:50.032" v="440" actId="26606"/>
          <ac:spMkLst>
            <pc:docMk/>
            <pc:sldMk cId="4273094132" sldId="274"/>
            <ac:spMk id="18" creationId="{16C5FA50-8D52-4617-AF91-5C7B1C8352F1}"/>
          </ac:spMkLst>
        </pc:spChg>
        <pc:spChg chg="add">
          <ac:chgData name="Pip Arnold" userId="f33d891a-4d22-4751-a85d-e54cb4c51242" providerId="ADAL" clId="{53FC73F8-EF00-41DB-945F-B937C6665024}" dt="2020-11-29T07:15:50.032" v="440" actId="26606"/>
          <ac:spMkLst>
            <pc:docMk/>
            <pc:sldMk cId="4273094132" sldId="274"/>
            <ac:spMk id="19" creationId="{E223798C-12AD-4B0C-A50C-D676347D67CF}"/>
          </ac:spMkLst>
        </pc:spChg>
        <pc:picChg chg="add mod">
          <ac:chgData name="Pip Arnold" userId="f33d891a-4d22-4751-a85d-e54cb4c51242" providerId="ADAL" clId="{53FC73F8-EF00-41DB-945F-B937C6665024}" dt="2020-11-29T07:15:50.032" v="440" actId="26606"/>
          <ac:picMkLst>
            <pc:docMk/>
            <pc:sldMk cId="4273094132" sldId="274"/>
            <ac:picMk id="5" creationId="{C6651777-C774-467C-8CC7-DF0F9F8E4736}"/>
          </ac:picMkLst>
        </pc:picChg>
      </pc:sldChg>
      <pc:sldChg chg="addSp delSp modSp new mod setBg">
        <pc:chgData name="Pip Arnold" userId="f33d891a-4d22-4751-a85d-e54cb4c51242" providerId="ADAL" clId="{53FC73F8-EF00-41DB-945F-B937C6665024}" dt="2020-11-29T07:23:53.423" v="460" actId="26606"/>
        <pc:sldMkLst>
          <pc:docMk/>
          <pc:sldMk cId="3826392361" sldId="275"/>
        </pc:sldMkLst>
        <pc:spChg chg="mod">
          <ac:chgData name="Pip Arnold" userId="f33d891a-4d22-4751-a85d-e54cb4c51242" providerId="ADAL" clId="{53FC73F8-EF00-41DB-945F-B937C6665024}" dt="2020-11-29T07:23:53.423" v="460" actId="26606"/>
          <ac:spMkLst>
            <pc:docMk/>
            <pc:sldMk cId="3826392361" sldId="275"/>
            <ac:spMk id="2" creationId="{9269F2AF-CB69-4B77-BBB0-E20AFB39CE2F}"/>
          </ac:spMkLst>
        </pc:spChg>
        <pc:spChg chg="del">
          <ac:chgData name="Pip Arnold" userId="f33d891a-4d22-4751-a85d-e54cb4c51242" providerId="ADAL" clId="{53FC73F8-EF00-41DB-945F-B937C6665024}" dt="2020-11-29T07:21:04.176" v="442" actId="22"/>
          <ac:spMkLst>
            <pc:docMk/>
            <pc:sldMk cId="3826392361" sldId="275"/>
            <ac:spMk id="3" creationId="{ABB3D4B4-2151-4B4C-84EB-628C9F132E98}"/>
          </ac:spMkLst>
        </pc:spChg>
        <pc:spChg chg="add del mod">
          <ac:chgData name="Pip Arnold" userId="f33d891a-4d22-4751-a85d-e54cb4c51242" providerId="ADAL" clId="{53FC73F8-EF00-41DB-945F-B937C6665024}" dt="2020-11-29T07:23:53.423" v="460" actId="26606"/>
          <ac:spMkLst>
            <pc:docMk/>
            <pc:sldMk cId="3826392361" sldId="275"/>
            <ac:spMk id="7" creationId="{DE2E7583-29B0-4F76-A2A4-3B732B0628E6}"/>
          </ac:spMkLst>
        </pc:spChg>
        <pc:spChg chg="add del">
          <ac:chgData name="Pip Arnold" userId="f33d891a-4d22-4751-a85d-e54cb4c51242" providerId="ADAL" clId="{53FC73F8-EF00-41DB-945F-B937C6665024}" dt="2020-11-29T07:23:15.360" v="447" actId="26606"/>
          <ac:spMkLst>
            <pc:docMk/>
            <pc:sldMk cId="3826392361" sldId="275"/>
            <ac:spMk id="14" creationId="{16C5FA50-8D52-4617-AF91-5C7B1C8352F1}"/>
          </ac:spMkLst>
        </pc:spChg>
        <pc:spChg chg="add del">
          <ac:chgData name="Pip Arnold" userId="f33d891a-4d22-4751-a85d-e54cb4c51242" providerId="ADAL" clId="{53FC73F8-EF00-41DB-945F-B937C6665024}" dt="2020-11-29T07:23:15.360" v="447" actId="26606"/>
          <ac:spMkLst>
            <pc:docMk/>
            <pc:sldMk cId="3826392361" sldId="275"/>
            <ac:spMk id="16" creationId="{E223798C-12AD-4B0C-A50C-D676347D67CF}"/>
          </ac:spMkLst>
        </pc:spChg>
        <pc:spChg chg="add del">
          <ac:chgData name="Pip Arnold" userId="f33d891a-4d22-4751-a85d-e54cb4c51242" providerId="ADAL" clId="{53FC73F8-EF00-41DB-945F-B937C6665024}" dt="2020-11-29T07:23:24.233" v="449" actId="26606"/>
          <ac:spMkLst>
            <pc:docMk/>
            <pc:sldMk cId="3826392361" sldId="275"/>
            <ac:spMk id="18" creationId="{BEE73255-8084-4DF9-BB0B-15EAC92E2CB9}"/>
          </ac:spMkLst>
        </pc:spChg>
        <pc:spChg chg="add del">
          <ac:chgData name="Pip Arnold" userId="f33d891a-4d22-4751-a85d-e54cb4c51242" providerId="ADAL" clId="{53FC73F8-EF00-41DB-945F-B937C6665024}" dt="2020-11-29T07:23:24.233" v="449" actId="26606"/>
          <ac:spMkLst>
            <pc:docMk/>
            <pc:sldMk cId="3826392361" sldId="275"/>
            <ac:spMk id="19" creationId="{67048353-8981-459A-9BC6-9711CE462E06}"/>
          </ac:spMkLst>
        </pc:spChg>
        <pc:spChg chg="add del">
          <ac:chgData name="Pip Arnold" userId="f33d891a-4d22-4751-a85d-e54cb4c51242" providerId="ADAL" clId="{53FC73F8-EF00-41DB-945F-B937C6665024}" dt="2020-11-29T07:23:26.496" v="451" actId="26606"/>
          <ac:spMkLst>
            <pc:docMk/>
            <pc:sldMk cId="3826392361" sldId="275"/>
            <ac:spMk id="21" creationId="{B81933D1-5615-42C7-9C0B-4EB7105CCE2D}"/>
          </ac:spMkLst>
        </pc:spChg>
        <pc:spChg chg="add del">
          <ac:chgData name="Pip Arnold" userId="f33d891a-4d22-4751-a85d-e54cb4c51242" providerId="ADAL" clId="{53FC73F8-EF00-41DB-945F-B937C6665024}" dt="2020-11-29T07:23:26.496" v="451" actId="26606"/>
          <ac:spMkLst>
            <pc:docMk/>
            <pc:sldMk cId="3826392361" sldId="275"/>
            <ac:spMk id="22" creationId="{20D5D19D-0789-4518-B5DC-D47ADF69D25A}"/>
          </ac:spMkLst>
        </pc:spChg>
        <pc:spChg chg="add del">
          <ac:chgData name="Pip Arnold" userId="f33d891a-4d22-4751-a85d-e54cb4c51242" providerId="ADAL" clId="{53FC73F8-EF00-41DB-945F-B937C6665024}" dt="2020-11-29T07:23:26.496" v="451" actId="26606"/>
          <ac:spMkLst>
            <pc:docMk/>
            <pc:sldMk cId="3826392361" sldId="275"/>
            <ac:spMk id="23" creationId="{19C9EAEA-39D0-4B0E-A0EB-51E7B26740B1}"/>
          </ac:spMkLst>
        </pc:spChg>
        <pc:spChg chg="add del">
          <ac:chgData name="Pip Arnold" userId="f33d891a-4d22-4751-a85d-e54cb4c51242" providerId="ADAL" clId="{53FC73F8-EF00-41DB-945F-B937C6665024}" dt="2020-11-29T07:23:29.169" v="453" actId="26606"/>
          <ac:spMkLst>
            <pc:docMk/>
            <pc:sldMk cId="3826392361" sldId="275"/>
            <ac:spMk id="28" creationId="{6F66A575-7835-4400-BEDE-89F2EF034034}"/>
          </ac:spMkLst>
        </pc:spChg>
        <pc:spChg chg="add del">
          <ac:chgData name="Pip Arnold" userId="f33d891a-4d22-4751-a85d-e54cb4c51242" providerId="ADAL" clId="{53FC73F8-EF00-41DB-945F-B937C6665024}" dt="2020-11-29T07:23:38.119" v="455" actId="26606"/>
          <ac:spMkLst>
            <pc:docMk/>
            <pc:sldMk cId="3826392361" sldId="275"/>
            <ac:spMk id="30" creationId="{3FA8EA49-487B-4E62-AC3C-3D4A96EF0A26}"/>
          </ac:spMkLst>
        </pc:spChg>
        <pc:spChg chg="add del">
          <ac:chgData name="Pip Arnold" userId="f33d891a-4d22-4751-a85d-e54cb4c51242" providerId="ADAL" clId="{53FC73F8-EF00-41DB-945F-B937C6665024}" dt="2020-11-29T07:23:38.119" v="455" actId="26606"/>
          <ac:spMkLst>
            <pc:docMk/>
            <pc:sldMk cId="3826392361" sldId="275"/>
            <ac:spMk id="31" creationId="{F3C8D54F-CA08-42F3-9924-FBA3CB680F28}"/>
          </ac:spMkLst>
        </pc:spChg>
        <pc:spChg chg="add del">
          <ac:chgData name="Pip Arnold" userId="f33d891a-4d22-4751-a85d-e54cb4c51242" providerId="ADAL" clId="{53FC73F8-EF00-41DB-945F-B937C6665024}" dt="2020-11-29T07:23:46.746" v="457" actId="26606"/>
          <ac:spMkLst>
            <pc:docMk/>
            <pc:sldMk cId="3826392361" sldId="275"/>
            <ac:spMk id="33" creationId="{0E2F58BF-12E5-4B5A-AD25-4DAAA2742A7B}"/>
          </ac:spMkLst>
        </pc:spChg>
        <pc:spChg chg="add del">
          <ac:chgData name="Pip Arnold" userId="f33d891a-4d22-4751-a85d-e54cb4c51242" providerId="ADAL" clId="{53FC73F8-EF00-41DB-945F-B937C6665024}" dt="2020-11-29T07:23:46.746" v="457" actId="26606"/>
          <ac:spMkLst>
            <pc:docMk/>
            <pc:sldMk cId="3826392361" sldId="275"/>
            <ac:spMk id="34" creationId="{AF2F604E-43BE-4DC3-B983-E071523364F8}"/>
          </ac:spMkLst>
        </pc:spChg>
        <pc:spChg chg="add del">
          <ac:chgData name="Pip Arnold" userId="f33d891a-4d22-4751-a85d-e54cb4c51242" providerId="ADAL" clId="{53FC73F8-EF00-41DB-945F-B937C6665024}" dt="2020-11-29T07:23:46.746" v="457" actId="26606"/>
          <ac:spMkLst>
            <pc:docMk/>
            <pc:sldMk cId="3826392361" sldId="275"/>
            <ac:spMk id="35" creationId="{08C9B587-E65E-4B52-B37C-ABEBB6E87928}"/>
          </ac:spMkLst>
        </pc:spChg>
        <pc:spChg chg="add del">
          <ac:chgData name="Pip Arnold" userId="f33d891a-4d22-4751-a85d-e54cb4c51242" providerId="ADAL" clId="{53FC73F8-EF00-41DB-945F-B937C6665024}" dt="2020-11-29T07:23:53.413" v="459" actId="26606"/>
          <ac:spMkLst>
            <pc:docMk/>
            <pc:sldMk cId="3826392361" sldId="275"/>
            <ac:spMk id="37" creationId="{7CA0DAA6-33B8-4A25-810D-2F4D816FB40E}"/>
          </ac:spMkLst>
        </pc:spChg>
        <pc:spChg chg="add">
          <ac:chgData name="Pip Arnold" userId="f33d891a-4d22-4751-a85d-e54cb4c51242" providerId="ADAL" clId="{53FC73F8-EF00-41DB-945F-B937C6665024}" dt="2020-11-29T07:23:53.423" v="460" actId="26606"/>
          <ac:spMkLst>
            <pc:docMk/>
            <pc:sldMk cId="3826392361" sldId="275"/>
            <ac:spMk id="39" creationId="{3FA8EA49-487B-4E62-AC3C-3D4A96EF0A26}"/>
          </ac:spMkLst>
        </pc:spChg>
        <pc:spChg chg="add">
          <ac:chgData name="Pip Arnold" userId="f33d891a-4d22-4751-a85d-e54cb4c51242" providerId="ADAL" clId="{53FC73F8-EF00-41DB-945F-B937C6665024}" dt="2020-11-29T07:23:53.423" v="460" actId="26606"/>
          <ac:spMkLst>
            <pc:docMk/>
            <pc:sldMk cId="3826392361" sldId="275"/>
            <ac:spMk id="40" creationId="{F3C8D54F-CA08-42F3-9924-FBA3CB680F28}"/>
          </ac:spMkLst>
        </pc:spChg>
        <pc:grpChg chg="add del">
          <ac:chgData name="Pip Arnold" userId="f33d891a-4d22-4751-a85d-e54cb4c51242" providerId="ADAL" clId="{53FC73F8-EF00-41DB-945F-B937C6665024}" dt="2020-11-29T07:23:26.496" v="451" actId="26606"/>
          <ac:grpSpMkLst>
            <pc:docMk/>
            <pc:sldMk cId="3826392361" sldId="275"/>
            <ac:grpSpMk id="24" creationId="{032D8612-31EB-44CF-A1D0-14FD4C705424}"/>
          </ac:grpSpMkLst>
        </pc:grpChg>
        <pc:picChg chg="add del mod ord">
          <ac:chgData name="Pip Arnold" userId="f33d891a-4d22-4751-a85d-e54cb4c51242" providerId="ADAL" clId="{53FC73F8-EF00-41DB-945F-B937C6665024}" dt="2020-11-29T07:21:52.189" v="443" actId="478"/>
          <ac:picMkLst>
            <pc:docMk/>
            <pc:sldMk cId="3826392361" sldId="275"/>
            <ac:picMk id="5" creationId="{6DA71919-877D-4C69-9386-CE3EF41DDAF6}"/>
          </ac:picMkLst>
        </pc:picChg>
        <pc:picChg chg="add mod">
          <ac:chgData name="Pip Arnold" userId="f33d891a-4d22-4751-a85d-e54cb4c51242" providerId="ADAL" clId="{53FC73F8-EF00-41DB-945F-B937C6665024}" dt="2020-11-29T07:23:53.423" v="460" actId="26606"/>
          <ac:picMkLst>
            <pc:docMk/>
            <pc:sldMk cId="3826392361" sldId="275"/>
            <ac:picMk id="9" creationId="{244C4890-6814-4247-9B5D-17CAD4086E1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7CDC3-8492-4A13-ACBB-8446314BA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B5C34-DBFF-42AC-B849-ADA285DB5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AE6D5-5456-4890-9BA3-667E859E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D9F40-BED5-43FE-BA96-69AC6F352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40D03-5B80-46A4-97B4-832F0C15D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075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592FA-99DF-4CB4-965F-894601F78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5970C4-F5C4-495A-97D9-BE66CB43B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14AB-654C-4EFC-8628-696E28ADC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12613-80E4-47EC-B1AA-FC774FDD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5A008-ACC0-4073-8530-99F81F8A0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4009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6BC3EC-5C22-4D9E-B3CA-BC4EF1957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871595-1796-46B0-A126-9E909BD4EF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A649D-70A8-4E78-AF66-65897F93C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CC83F7-2040-434F-93B7-49CC13719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FB9D6-3F39-4E95-A229-CCC28BF9B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764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3D6D1-ADA3-4AA9-B464-C007873AE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C6D24-2080-4074-BE27-05D95481E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88262-5707-4547-816A-FA35C68EF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F4DAE-8722-4FEA-8F6B-8D1C76DEA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4B4F6-548E-45F2-AACB-E42FF0F0A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77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1745C-58CF-4D20-B377-23DCCE1A1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2E601-A50E-4317-AE4B-B7FCACAC8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44590B-EC46-415E-A6B7-D9D85A40F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2C61E-0E3D-4501-A1F8-851735A1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36B4F-3931-4E89-9118-DE2D79B61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3514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F5E1C-8D5A-4D7F-A906-276198232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1A2F7-A770-4933-8A8E-B458AEBDB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3E8137-DCF2-4109-AB1B-ABC32777BD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CD02F7-DA7D-4529-9906-F72132802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E2CF45-6E90-4A70-8295-96A79C8C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E4065A-235D-468E-AAA9-A77DD9799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244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B4383-AEFE-47A0-BE68-45B3DB9E0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066D5-A56E-4A98-8F03-AED67AD23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1EF8B-7206-406F-96AE-59E775C75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EA9526-53C5-4958-8935-6FF1C8FC45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847192-86F9-491E-9E45-D36FC24F5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350A1-922C-49EF-B08E-F3241A53A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EE0A3B-BCAD-40E5-9BFD-E1FE93E12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A7062B-0DEC-4B9C-9E3C-849FE8F91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4052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DFFCA-56C2-4565-83BF-FDEB407C7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6689F-E96A-4CFD-AD94-E9F64EB8F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73677B-E5E7-43C3-A4BB-B85026797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8DFB16-BDF3-4BFA-9551-8C9E9A8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207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50E451-B4B7-4F0B-896E-37EE3DFAF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19E709-E5E0-4CF8-B051-272B3AB34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2704C-098D-47BB-B311-D1E726509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8528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FF9B4-5874-4436-AEC8-BEC8FDAB1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CA450E-26FF-40CF-8888-25951274BA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7B02A0-987D-4D77-A0B0-6F8F9D7573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C71DF-E89E-4BE8-8A2B-1C0BB1E7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A7EFC-AA57-49D7-8878-19CDB1ACB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F64358-8788-4862-961F-90B080F41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3577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9E21A-96AD-4369-B766-5E6B1C70B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EB340E-4D60-4054-A503-F9BD8337C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96EFB6-66D5-41A5-A086-D82F5FACE3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50FA88-912B-4AE1-8362-4A8621435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37D09-5A2A-4D66-8984-D722573C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0D1BA4-F156-4629-B45D-66C86466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448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7097B1-935A-427C-B9B7-4A5B36302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A785E5-C10F-4715-B52D-30F1A0972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A8FE8-B592-463D-A966-48BC33B088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9A3B6-26DB-49A5-A94E-9B55D0C47F3B}" type="datetimeFigureOut">
              <a:rPr lang="en-NZ" smtClean="0"/>
              <a:t>29/11/2020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3F7E5F-6336-44CD-8E40-D9A0886841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49BC2-29BD-4B8E-B0C5-3F0D3AFB3A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6225F-5557-42FD-8913-16A0F1F7516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8364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people watching a football game&#10;&#10;Description automatically generated">
            <a:extLst>
              <a:ext uri="{FF2B5EF4-FFF2-40B4-BE49-F238E27FC236}">
                <a16:creationId xmlns:a16="http://schemas.microsoft.com/office/drawing/2014/main" id="{5C4DD4A2-E83E-4799-91C7-5933751FE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14" y="30957"/>
            <a:ext cx="10232571" cy="68270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1600608-1C22-4009-BC92-4206A1AD8F51}"/>
              </a:ext>
            </a:extLst>
          </p:cNvPr>
          <p:cNvSpPr txBox="1"/>
          <p:nvPr/>
        </p:nvSpPr>
        <p:spPr>
          <a:xfrm>
            <a:off x="1016000" y="0"/>
            <a:ext cx="8563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chemeClr val="bg1"/>
                </a:solidFill>
              </a:rPr>
              <a:t>Can we win without Richie?</a:t>
            </a:r>
          </a:p>
        </p:txBody>
      </p:sp>
    </p:spTree>
    <p:extLst>
      <p:ext uri="{BB962C8B-B14F-4D97-AF65-F5344CB8AC3E}">
        <p14:creationId xmlns:p14="http://schemas.microsoft.com/office/powerpoint/2010/main" val="1978355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EF0A2B8-DCF8-4F1C-8F24-08980DAF3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E8B24A-E924-4EA4-951E-022F5DCF4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10EB1CC-8FDC-4472-9750-CD4C172488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3A054A7-C0C2-4CBF-ACC4-EAD2ADD147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4">
                <a:lumMod val="75000"/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7EA2FCBD-319F-4A4F-9834-E50E3DD2A0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864" y="549275"/>
            <a:ext cx="11088686" cy="57579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0" dist="101600" dir="54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2AD3A9-6748-44D8-89BA-11699383E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200" y="1089026"/>
            <a:ext cx="2951163" cy="2328864"/>
          </a:xfrm>
        </p:spPr>
        <p:txBody>
          <a:bodyPr vert="horz" wrap="square" lIns="91440" tIns="45720" rIns="91440" bIns="45720" rtlCol="0" anchor="b">
            <a:normAutofit/>
          </a:bodyPr>
          <a:lstStyle/>
          <a:p>
            <a:r>
              <a:rPr lang="en-US" sz="2200"/>
              <a:t>How are players’ weights related to their heights?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59560E-BEE5-4402-A2EF-C340D0CDCE5C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t="276" r="1" b="1"/>
          <a:stretch/>
        </p:blipFill>
        <p:spPr>
          <a:xfrm>
            <a:off x="4619625" y="549274"/>
            <a:ext cx="7019924" cy="575792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326250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D38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21E01F-A430-4B61-8EC3-D0D950689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How are players’ total points related to their number of caps?</a:t>
            </a:r>
          </a:p>
        </p:txBody>
      </p:sp>
      <p:sp>
        <p:nvSpPr>
          <p:cNvPr id="19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651777-C774-467C-8CC7-DF0F9F8E47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419" b="-2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273094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9F2AF-CB69-4B77-BBB0-E20AFB39C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0" y="640081"/>
            <a:ext cx="3398518" cy="52553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/>
              <a:t>How are players’ total points related to their number of caps?</a:t>
            </a:r>
          </a:p>
        </p:txBody>
      </p:sp>
      <p:sp>
        <p:nvSpPr>
          <p:cNvPr id="39" name="Rectangle 13">
            <a:extLst>
              <a:ext uri="{FF2B5EF4-FFF2-40B4-BE49-F238E27FC236}">
                <a16:creationId xmlns:a16="http://schemas.microsoft.com/office/drawing/2014/main" id="{3FA8EA49-487B-4E62-AC3C-3D4A96EF0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9">
            <a:extLst>
              <a:ext uri="{FF2B5EF4-FFF2-40B4-BE49-F238E27FC236}">
                <a16:creationId xmlns:a16="http://schemas.microsoft.com/office/drawing/2014/main" id="{F3C8D54F-CA08-42F3-9924-FBA3CB680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208" y="484632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44C4890-6814-4247-9B5D-17CAD4086E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6881" b="3"/>
          <a:stretch/>
        </p:blipFill>
        <p:spPr>
          <a:xfrm>
            <a:off x="951882" y="965595"/>
            <a:ext cx="5632217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26392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BF7F6-A959-4FBA-8377-7AA45F8BB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What is the distribution of player positions?</a:t>
            </a:r>
            <a:endParaRPr lang="en-NZ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6206FB2-0A09-4D39-8E7E-2B9B80A118A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98572"/>
            <a:ext cx="3581400" cy="36290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E50737D-E0B4-4464-9E68-72FDA63E7902}"/>
              </a:ext>
            </a:extLst>
          </p:cNvPr>
          <p:cNvPicPr/>
          <p:nvPr/>
        </p:nvPicPr>
        <p:blipFill rotWithShape="1">
          <a:blip r:embed="rId3"/>
          <a:srcRect l="50650"/>
          <a:stretch/>
        </p:blipFill>
        <p:spPr bwMode="auto">
          <a:xfrm>
            <a:off x="7046591" y="1898572"/>
            <a:ext cx="4086007" cy="37888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7222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6F66A575-7835-4400-BEDE-89F2EF034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5769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3926C-6B4A-4D10-B9A5-4F404D697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What are the weights of the All Black players?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C21118F-9F1D-4C73-AAEB-B4D7F7CF075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617" r="1" b="1"/>
          <a:stretch/>
        </p:blipFill>
        <p:spPr>
          <a:xfrm>
            <a:off x="6096000" y="640080"/>
            <a:ext cx="5459470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7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3926C-6B4A-4D10-B9A5-4F404D697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What are the weights of the All Black players?</a:t>
            </a:r>
            <a:endParaRPr lang="en-N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14C929-AEE3-41A3-ADB4-E435E6FEC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BB2AB1-3F47-40DE-9D39-9A59981F82F2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7045" y="1998598"/>
            <a:ext cx="11737910" cy="262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158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F66A575-7835-4400-BEDE-89F2EF034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rgbClr val="563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03926C-6B4A-4D10-B9A5-4F404D697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29" y="640080"/>
            <a:ext cx="4225290" cy="557881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>
                <a:solidFill>
                  <a:srgbClr val="FFFFFF"/>
                </a:solidFill>
              </a:rPr>
              <a:t>What are the weights of the All Black players?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FE33C86-7901-462F-AC58-F6E76A9A28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139" r="1" b="1"/>
          <a:stretch/>
        </p:blipFill>
        <p:spPr>
          <a:xfrm>
            <a:off x="6096000" y="640080"/>
            <a:ext cx="5459470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212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A61437-AFA5-4DDC-A807-184929E42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/>
              <a:t>Do forwards tend to be taller than backs?</a:t>
            </a:r>
            <a:endParaRPr lang="en-NZ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192D7FA-B17D-46C2-B8C8-A8BE3179E3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7460" y="1542014"/>
            <a:ext cx="8910735" cy="5158006"/>
          </a:xfrm>
        </p:spPr>
      </p:pic>
    </p:spTree>
    <p:extLst>
      <p:ext uri="{BB962C8B-B14F-4D97-AF65-F5344CB8AC3E}">
        <p14:creationId xmlns:p14="http://schemas.microsoft.com/office/powerpoint/2010/main" val="1547712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E73255-8084-4DF9-BB0B-15EAC92E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5DFEE6-6CBA-471C-A7B1-E21D934BA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38" y="640081"/>
            <a:ext cx="2608655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2C2C2C"/>
                </a:solidFill>
              </a:rPr>
              <a:t>Do forwards tend to be taller than backs?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67048353-8981-459A-9BC6-9711CE462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0067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67E6DC3-4D17-4DDD-9A1C-A00E4A70F8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1674" b="-2"/>
          <a:stretch/>
        </p:blipFill>
        <p:spPr>
          <a:xfrm>
            <a:off x="4062964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855262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B4624-423F-4B28-9D66-D5EB7BE7C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3400" y="640081"/>
            <a:ext cx="3398518" cy="52553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dirty="0"/>
              <a:t>How are players’ weights related to their heights?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3FA8EA49-487B-4E62-AC3C-3D4A96EF0A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9">
            <a:extLst>
              <a:ext uri="{FF2B5EF4-FFF2-40B4-BE49-F238E27FC236}">
                <a16:creationId xmlns:a16="http://schemas.microsoft.com/office/drawing/2014/main" id="{F3C8D54F-CA08-42F3-9924-FBA3CB680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4208" y="484632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BDA53D3-C35A-4002-93ED-F359C23D63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892" r="4829"/>
          <a:stretch/>
        </p:blipFill>
        <p:spPr>
          <a:xfrm>
            <a:off x="951882" y="1296955"/>
            <a:ext cx="5632217" cy="447697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72128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>
            <a:extLst>
              <a:ext uri="{FF2B5EF4-FFF2-40B4-BE49-F238E27FC236}">
                <a16:creationId xmlns:a16="http://schemas.microsoft.com/office/drawing/2014/main" id="{BEE73255-8084-4DF9-BB0B-15EAC92E2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297A11-59D3-44B9-8509-FBC880D64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938" y="640081"/>
            <a:ext cx="2608655" cy="525779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2C2C2C"/>
                </a:solidFill>
              </a:rPr>
              <a:t>How are players’ weights related to their heights?</a:t>
            </a:r>
          </a:p>
        </p:txBody>
      </p:sp>
      <p:sp>
        <p:nvSpPr>
          <p:cNvPr id="13" name="Rounded Rectangle 9">
            <a:extLst>
              <a:ext uri="{FF2B5EF4-FFF2-40B4-BE49-F238E27FC236}">
                <a16:creationId xmlns:a16="http://schemas.microsoft.com/office/drawing/2014/main" id="{67048353-8981-459A-9BC6-9711CE462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0067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 descr="Chart, scatter chart&#10;&#10;Description automatically generated">
            <a:extLst>
              <a:ext uri="{FF2B5EF4-FFF2-40B4-BE49-F238E27FC236}">
                <a16:creationId xmlns:a16="http://schemas.microsoft.com/office/drawing/2014/main" id="{DF23287E-EF25-4C5A-B48B-322DCD9B0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86" b="3228"/>
          <a:stretch/>
        </p:blipFill>
        <p:spPr>
          <a:xfrm>
            <a:off x="4062964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1388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10" ma:contentTypeDescription="Create a new document." ma:contentTypeScope="" ma:versionID="17511a964329228c506b21ede240621e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ee49c0817ae753ed4feacb5d5945d2d6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E6623A-3B83-4DD8-9D89-45D6BFAFE9B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520EF78-6505-4293-ABE3-44B4CC7D39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C65EA3-A5A6-480B-9D53-A746EDB0D9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6ea9f8-faa7-4fe2-ae86-80b2961ee12e"/>
    <ds:schemaRef ds:uri="4dd812d2-84b1-4023-b8ac-133e620318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</Words>
  <Application>Microsoft Office PowerPoint</Application>
  <PresentationFormat>Widescreen</PresentationFormat>
  <Paragraphs>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What is the distribution of player positions?</vt:lpstr>
      <vt:lpstr>What are the weights of the All Black players?</vt:lpstr>
      <vt:lpstr>What are the weights of the All Black players?</vt:lpstr>
      <vt:lpstr>What are the weights of the All Black players?</vt:lpstr>
      <vt:lpstr>Do forwards tend to be taller than backs?</vt:lpstr>
      <vt:lpstr>Do forwards tend to be taller than backs?</vt:lpstr>
      <vt:lpstr>How are players’ weights related to their heights?</vt:lpstr>
      <vt:lpstr>How are players’ weights related to their heights?</vt:lpstr>
      <vt:lpstr>How are players’ weights related to their heights?</vt:lpstr>
      <vt:lpstr>How are players’ total points related to their number of caps?</vt:lpstr>
      <vt:lpstr>How are players’ total points related to their number of caps?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Pip Arnold</dc:creator>
  <cp:lastModifiedBy>Pip Arnold</cp:lastModifiedBy>
  <cp:revision>1</cp:revision>
  <dcterms:created xsi:type="dcterms:W3CDTF">2020-11-29T07:23:53Z</dcterms:created>
  <dcterms:modified xsi:type="dcterms:W3CDTF">2020-11-29T07:24:04Z</dcterms:modified>
</cp:coreProperties>
</file>