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0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DFA423-C073-42B9-B95B-5AB75788ECCB}" v="93" dt="2020-11-29T02:28:17.8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51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p Arnold" userId="f33d891a-4d22-4751-a85d-e54cb4c51242" providerId="ADAL" clId="{ABDFA423-C073-42B9-B95B-5AB75788ECCB}"/>
    <pc:docChg chg="undo custSel mod addSld modSld">
      <pc:chgData name="Pip Arnold" userId="f33d891a-4d22-4751-a85d-e54cb4c51242" providerId="ADAL" clId="{ABDFA423-C073-42B9-B95B-5AB75788ECCB}" dt="2020-11-29T02:28:36.669" v="266" actId="20577"/>
      <pc:docMkLst>
        <pc:docMk/>
      </pc:docMkLst>
      <pc:sldChg chg="addSp modSp mod">
        <pc:chgData name="Pip Arnold" userId="f33d891a-4d22-4751-a85d-e54cb4c51242" providerId="ADAL" clId="{ABDFA423-C073-42B9-B95B-5AB75788ECCB}" dt="2020-11-29T02:15:15.506" v="128" actId="1076"/>
        <pc:sldMkLst>
          <pc:docMk/>
          <pc:sldMk cId="262146792" sldId="257"/>
        </pc:sldMkLst>
        <pc:spChg chg="add mod">
          <ac:chgData name="Pip Arnold" userId="f33d891a-4d22-4751-a85d-e54cb4c51242" providerId="ADAL" clId="{ABDFA423-C073-42B9-B95B-5AB75788ECCB}" dt="2020-11-29T02:15:15.506" v="128" actId="1076"/>
          <ac:spMkLst>
            <pc:docMk/>
            <pc:sldMk cId="262146792" sldId="257"/>
            <ac:spMk id="6" creationId="{ACD90EA3-A8AE-47CA-A211-9C64F1BE3215}"/>
          </ac:spMkLst>
        </pc:spChg>
      </pc:sldChg>
      <pc:sldChg chg="addSp delSp modSp mod">
        <pc:chgData name="Pip Arnold" userId="f33d891a-4d22-4751-a85d-e54cb4c51242" providerId="ADAL" clId="{ABDFA423-C073-42B9-B95B-5AB75788ECCB}" dt="2020-11-29T02:25:08.440" v="183" actId="1076"/>
        <pc:sldMkLst>
          <pc:docMk/>
          <pc:sldMk cId="780355403" sldId="258"/>
        </pc:sldMkLst>
        <pc:spChg chg="del">
          <ac:chgData name="Pip Arnold" userId="f33d891a-4d22-4751-a85d-e54cb4c51242" providerId="ADAL" clId="{ABDFA423-C073-42B9-B95B-5AB75788ECCB}" dt="2020-11-29T02:13:09.647" v="0" actId="478"/>
          <ac:spMkLst>
            <pc:docMk/>
            <pc:sldMk cId="780355403" sldId="258"/>
            <ac:spMk id="2" creationId="{F57A1956-1548-448A-8AFF-B5D3549D1D45}"/>
          </ac:spMkLst>
        </pc:spChg>
        <pc:spChg chg="del">
          <ac:chgData name="Pip Arnold" userId="f33d891a-4d22-4751-a85d-e54cb4c51242" providerId="ADAL" clId="{ABDFA423-C073-42B9-B95B-5AB75788ECCB}" dt="2020-11-29T02:13:11.070" v="1" actId="478"/>
          <ac:spMkLst>
            <pc:docMk/>
            <pc:sldMk cId="780355403" sldId="258"/>
            <ac:spMk id="3" creationId="{FC85428A-0610-4C6F-948D-96013587C66F}"/>
          </ac:spMkLst>
        </pc:spChg>
        <pc:spChg chg="del">
          <ac:chgData name="Pip Arnold" userId="f33d891a-4d22-4751-a85d-e54cb4c51242" providerId="ADAL" clId="{ABDFA423-C073-42B9-B95B-5AB75788ECCB}" dt="2020-11-29T02:13:13.798" v="2" actId="478"/>
          <ac:spMkLst>
            <pc:docMk/>
            <pc:sldMk cId="780355403" sldId="258"/>
            <ac:spMk id="4" creationId="{91841B4C-963E-4CE3-9497-6F9CAE5B336C}"/>
          </ac:spMkLst>
        </pc:spChg>
        <pc:spChg chg="del">
          <ac:chgData name="Pip Arnold" userId="f33d891a-4d22-4751-a85d-e54cb4c51242" providerId="ADAL" clId="{ABDFA423-C073-42B9-B95B-5AB75788ECCB}" dt="2020-11-29T02:13:15.781" v="3" actId="478"/>
          <ac:spMkLst>
            <pc:docMk/>
            <pc:sldMk cId="780355403" sldId="258"/>
            <ac:spMk id="5" creationId="{C77EBEC3-F20D-419D-8468-E6F5163CB1F8}"/>
          </ac:spMkLst>
        </pc:spChg>
        <pc:spChg chg="add mod">
          <ac:chgData name="Pip Arnold" userId="f33d891a-4d22-4751-a85d-e54cb4c51242" providerId="ADAL" clId="{ABDFA423-C073-42B9-B95B-5AB75788ECCB}" dt="2020-11-29T02:25:04.589" v="182" actId="1076"/>
          <ac:spMkLst>
            <pc:docMk/>
            <pc:sldMk cId="780355403" sldId="258"/>
            <ac:spMk id="6" creationId="{98245A75-59E0-4F8D-B072-B1E4353890B3}"/>
          </ac:spMkLst>
        </pc:spChg>
        <pc:spChg chg="mod">
          <ac:chgData name="Pip Arnold" userId="f33d891a-4d22-4751-a85d-e54cb4c51242" providerId="ADAL" clId="{ABDFA423-C073-42B9-B95B-5AB75788ECCB}" dt="2020-11-29T02:14:05.686" v="24" actId="20577"/>
          <ac:spMkLst>
            <pc:docMk/>
            <pc:sldMk cId="780355403" sldId="258"/>
            <ac:spMk id="42" creationId="{1CF9D976-7837-464A-BB00-A800EED616E0}"/>
          </ac:spMkLst>
        </pc:spChg>
        <pc:spChg chg="mod">
          <ac:chgData name="Pip Arnold" userId="f33d891a-4d22-4751-a85d-e54cb4c51242" providerId="ADAL" clId="{ABDFA423-C073-42B9-B95B-5AB75788ECCB}" dt="2020-11-29T02:14:11.852" v="37" actId="20577"/>
          <ac:spMkLst>
            <pc:docMk/>
            <pc:sldMk cId="780355403" sldId="258"/>
            <ac:spMk id="43" creationId="{9805B572-4EF3-4D7B-9977-F531252E59E0}"/>
          </ac:spMkLst>
        </pc:spChg>
        <pc:spChg chg="mod">
          <ac:chgData name="Pip Arnold" userId="f33d891a-4d22-4751-a85d-e54cb4c51242" providerId="ADAL" clId="{ABDFA423-C073-42B9-B95B-5AB75788ECCB}" dt="2020-11-29T02:14:17.469" v="50" actId="20577"/>
          <ac:spMkLst>
            <pc:docMk/>
            <pc:sldMk cId="780355403" sldId="258"/>
            <ac:spMk id="44" creationId="{13B30D27-5A0B-4EB2-9397-CD86D866BED5}"/>
          </ac:spMkLst>
        </pc:spChg>
        <pc:spChg chg="mod">
          <ac:chgData name="Pip Arnold" userId="f33d891a-4d22-4751-a85d-e54cb4c51242" providerId="ADAL" clId="{ABDFA423-C073-42B9-B95B-5AB75788ECCB}" dt="2020-11-29T02:14:26.334" v="69" actId="20577"/>
          <ac:spMkLst>
            <pc:docMk/>
            <pc:sldMk cId="780355403" sldId="258"/>
            <ac:spMk id="45" creationId="{DAE88FCC-080F-40C6-9F44-FA67FC06F7E6}"/>
          </ac:spMkLst>
        </pc:spChg>
        <pc:spChg chg="add mod">
          <ac:chgData name="Pip Arnold" userId="f33d891a-4d22-4751-a85d-e54cb4c51242" providerId="ADAL" clId="{ABDFA423-C073-42B9-B95B-5AB75788ECCB}" dt="2020-11-29T02:13:53.478" v="9" actId="20577"/>
          <ac:spMkLst>
            <pc:docMk/>
            <pc:sldMk cId="780355403" sldId="258"/>
            <ac:spMk id="49" creationId="{975B9ED6-CC25-4010-9F39-DD280CDA3B61}"/>
          </ac:spMkLst>
        </pc:spChg>
        <pc:spChg chg="mod">
          <ac:chgData name="Pip Arnold" userId="f33d891a-4d22-4751-a85d-e54cb4c51242" providerId="ADAL" clId="{ABDFA423-C073-42B9-B95B-5AB75788ECCB}" dt="2020-11-29T02:14:42.298" v="90" actId="20577"/>
          <ac:spMkLst>
            <pc:docMk/>
            <pc:sldMk cId="780355403" sldId="258"/>
            <ac:spMk id="52" creationId="{502F865A-4955-477C-BAB3-7BF030F0C8DA}"/>
          </ac:spMkLst>
        </pc:spChg>
        <pc:spChg chg="add mod">
          <ac:chgData name="Pip Arnold" userId="f33d891a-4d22-4751-a85d-e54cb4c51242" providerId="ADAL" clId="{ABDFA423-C073-42B9-B95B-5AB75788ECCB}" dt="2020-11-29T02:13:51.288" v="8" actId="20577"/>
          <ac:spMkLst>
            <pc:docMk/>
            <pc:sldMk cId="780355403" sldId="258"/>
            <ac:spMk id="58" creationId="{35A94A17-B4D8-4E6A-AD7A-277EA6702D32}"/>
          </ac:spMkLst>
        </pc:spChg>
        <pc:spChg chg="add mod">
          <ac:chgData name="Pip Arnold" userId="f33d891a-4d22-4751-a85d-e54cb4c51242" providerId="ADAL" clId="{ABDFA423-C073-42B9-B95B-5AB75788ECCB}" dt="2020-11-29T02:13:48.946" v="7" actId="20577"/>
          <ac:spMkLst>
            <pc:docMk/>
            <pc:sldMk cId="780355403" sldId="258"/>
            <ac:spMk id="59" creationId="{85DD4255-DC9C-4D7D-8899-0B7D52B74284}"/>
          </ac:spMkLst>
        </pc:spChg>
        <pc:spChg chg="mod">
          <ac:chgData name="Pip Arnold" userId="f33d891a-4d22-4751-a85d-e54cb4c51242" providerId="ADAL" clId="{ABDFA423-C073-42B9-B95B-5AB75788ECCB}" dt="2020-11-29T02:14:35.573" v="80" actId="20577"/>
          <ac:spMkLst>
            <pc:docMk/>
            <pc:sldMk cId="780355403" sldId="258"/>
            <ac:spMk id="66" creationId="{BCD0CD88-9DFF-4B06-8D37-82164EC96793}"/>
          </ac:spMkLst>
        </pc:spChg>
        <pc:spChg chg="mod">
          <ac:chgData name="Pip Arnold" userId="f33d891a-4d22-4751-a85d-e54cb4c51242" providerId="ADAL" clId="{ABDFA423-C073-42B9-B95B-5AB75788ECCB}" dt="2020-11-29T02:25:08.440" v="183" actId="1076"/>
          <ac:spMkLst>
            <pc:docMk/>
            <pc:sldMk cId="780355403" sldId="258"/>
            <ac:spMk id="79" creationId="{A6125809-A1F2-4A1F-90FB-7E02EB8A4D10}"/>
          </ac:spMkLst>
        </pc:spChg>
      </pc:sldChg>
      <pc:sldChg chg="addSp delSp modSp new mod setBg">
        <pc:chgData name="Pip Arnold" userId="f33d891a-4d22-4751-a85d-e54cb4c51242" providerId="ADAL" clId="{ABDFA423-C073-42B9-B95B-5AB75788ECCB}" dt="2020-11-29T02:28:36.669" v="266" actId="20577"/>
        <pc:sldMkLst>
          <pc:docMk/>
          <pc:sldMk cId="568619242" sldId="260"/>
        </pc:sldMkLst>
        <pc:spChg chg="add mod">
          <ac:chgData name="Pip Arnold" userId="f33d891a-4d22-4751-a85d-e54cb4c51242" providerId="ADAL" clId="{ABDFA423-C073-42B9-B95B-5AB75788ECCB}" dt="2020-11-29T02:28:36.669" v="266" actId="20577"/>
          <ac:spMkLst>
            <pc:docMk/>
            <pc:sldMk cId="568619242" sldId="260"/>
            <ac:spMk id="6" creationId="{D02A3899-8BD0-4B06-9917-D58D7D9E35BD}"/>
          </ac:spMkLst>
        </pc:spChg>
        <pc:spChg chg="add del">
          <ac:chgData name="Pip Arnold" userId="f33d891a-4d22-4751-a85d-e54cb4c51242" providerId="ADAL" clId="{ABDFA423-C073-42B9-B95B-5AB75788ECCB}" dt="2020-11-29T02:26:46.815" v="187" actId="26606"/>
          <ac:spMkLst>
            <pc:docMk/>
            <pc:sldMk cId="568619242" sldId="260"/>
            <ac:spMk id="8" creationId="{B670DBD5-770C-4383-9F54-5B86E86BD5BB}"/>
          </ac:spMkLst>
        </pc:spChg>
        <pc:spChg chg="add del">
          <ac:chgData name="Pip Arnold" userId="f33d891a-4d22-4751-a85d-e54cb4c51242" providerId="ADAL" clId="{ABDFA423-C073-42B9-B95B-5AB75788ECCB}" dt="2020-11-29T02:26:50.290" v="189" actId="26606"/>
          <ac:spMkLst>
            <pc:docMk/>
            <pc:sldMk cId="568619242" sldId="260"/>
            <ac:spMk id="10" creationId="{83C98ABE-055B-441F-B07E-44F97F083C39}"/>
          </ac:spMkLst>
        </pc:spChg>
        <pc:spChg chg="add del">
          <ac:chgData name="Pip Arnold" userId="f33d891a-4d22-4751-a85d-e54cb4c51242" providerId="ADAL" clId="{ABDFA423-C073-42B9-B95B-5AB75788ECCB}" dt="2020-11-29T02:26:50.290" v="189" actId="26606"/>
          <ac:spMkLst>
            <pc:docMk/>
            <pc:sldMk cId="568619242" sldId="260"/>
            <ac:spMk id="11" creationId="{F3060C83-F051-4F0E-ABAD-AA0DFC48B218}"/>
          </ac:spMkLst>
        </pc:spChg>
        <pc:spChg chg="add del">
          <ac:chgData name="Pip Arnold" userId="f33d891a-4d22-4751-a85d-e54cb4c51242" providerId="ADAL" clId="{ABDFA423-C073-42B9-B95B-5AB75788ECCB}" dt="2020-11-29T02:26:50.290" v="189" actId="26606"/>
          <ac:spMkLst>
            <pc:docMk/>
            <pc:sldMk cId="568619242" sldId="260"/>
            <ac:spMk id="12" creationId="{29FDB030-9B49-4CED-8CCD-4D99382388AC}"/>
          </ac:spMkLst>
        </pc:spChg>
        <pc:spChg chg="add del">
          <ac:chgData name="Pip Arnold" userId="f33d891a-4d22-4751-a85d-e54cb4c51242" providerId="ADAL" clId="{ABDFA423-C073-42B9-B95B-5AB75788ECCB}" dt="2020-11-29T02:26:50.290" v="189" actId="26606"/>
          <ac:spMkLst>
            <pc:docMk/>
            <pc:sldMk cId="568619242" sldId="260"/>
            <ac:spMk id="14" creationId="{3783CA14-24A1-485C-8B30-D6A5D87987AD}"/>
          </ac:spMkLst>
        </pc:spChg>
        <pc:spChg chg="add del">
          <ac:chgData name="Pip Arnold" userId="f33d891a-4d22-4751-a85d-e54cb4c51242" providerId="ADAL" clId="{ABDFA423-C073-42B9-B95B-5AB75788ECCB}" dt="2020-11-29T02:26:50.290" v="189" actId="26606"/>
          <ac:spMkLst>
            <pc:docMk/>
            <pc:sldMk cId="568619242" sldId="260"/>
            <ac:spMk id="16" creationId="{9A97C86A-04D6-40F7-AE84-31AB43E6A846}"/>
          </ac:spMkLst>
        </pc:spChg>
        <pc:spChg chg="add del">
          <ac:chgData name="Pip Arnold" userId="f33d891a-4d22-4751-a85d-e54cb4c51242" providerId="ADAL" clId="{ABDFA423-C073-42B9-B95B-5AB75788ECCB}" dt="2020-11-29T02:26:50.290" v="189" actId="26606"/>
          <ac:spMkLst>
            <pc:docMk/>
            <pc:sldMk cId="568619242" sldId="260"/>
            <ac:spMk id="18" creationId="{FF9F2414-84E8-453E-B1F3-389FDE8192D9}"/>
          </ac:spMkLst>
        </pc:spChg>
        <pc:spChg chg="add del">
          <ac:chgData name="Pip Arnold" userId="f33d891a-4d22-4751-a85d-e54cb4c51242" providerId="ADAL" clId="{ABDFA423-C073-42B9-B95B-5AB75788ECCB}" dt="2020-11-29T02:26:50.290" v="189" actId="26606"/>
          <ac:spMkLst>
            <pc:docMk/>
            <pc:sldMk cId="568619242" sldId="260"/>
            <ac:spMk id="20" creationId="{3ECA69A1-7536-43AC-85EF-C7106179F5ED}"/>
          </ac:spMkLst>
        </pc:spChg>
        <pc:spChg chg="add del">
          <ac:chgData name="Pip Arnold" userId="f33d891a-4d22-4751-a85d-e54cb4c51242" providerId="ADAL" clId="{ABDFA423-C073-42B9-B95B-5AB75788ECCB}" dt="2020-11-29T02:26:53.783" v="191" actId="26606"/>
          <ac:spMkLst>
            <pc:docMk/>
            <pc:sldMk cId="568619242" sldId="260"/>
            <ac:spMk id="22" creationId="{57845966-6EFC-468A-9CC7-BAB4B95854E7}"/>
          </ac:spMkLst>
        </pc:spChg>
        <pc:spChg chg="add del">
          <ac:chgData name="Pip Arnold" userId="f33d891a-4d22-4751-a85d-e54cb4c51242" providerId="ADAL" clId="{ABDFA423-C073-42B9-B95B-5AB75788ECCB}" dt="2020-11-29T02:26:53.783" v="191" actId="26606"/>
          <ac:spMkLst>
            <pc:docMk/>
            <pc:sldMk cId="568619242" sldId="260"/>
            <ac:spMk id="24" creationId="{ADAD1991-FFD1-4E94-ABAB-7560D33008E4}"/>
          </ac:spMkLst>
        </pc:spChg>
        <pc:spChg chg="add">
          <ac:chgData name="Pip Arnold" userId="f33d891a-4d22-4751-a85d-e54cb4c51242" providerId="ADAL" clId="{ABDFA423-C073-42B9-B95B-5AB75788ECCB}" dt="2020-11-29T02:26:53.790" v="192" actId="26606"/>
          <ac:spMkLst>
            <pc:docMk/>
            <pc:sldMk cId="568619242" sldId="260"/>
            <ac:spMk id="26" creationId="{32BC26D8-82FB-445E-AA49-62A77D7C1EE0}"/>
          </ac:spMkLst>
        </pc:spChg>
        <pc:spChg chg="add">
          <ac:chgData name="Pip Arnold" userId="f33d891a-4d22-4751-a85d-e54cb4c51242" providerId="ADAL" clId="{ABDFA423-C073-42B9-B95B-5AB75788ECCB}" dt="2020-11-29T02:26:53.790" v="192" actId="26606"/>
          <ac:spMkLst>
            <pc:docMk/>
            <pc:sldMk cId="568619242" sldId="260"/>
            <ac:spMk id="27" creationId="{CB44330D-EA18-4254-AA95-EB49948539B8}"/>
          </ac:spMkLst>
        </pc:spChg>
        <pc:picChg chg="add mod">
          <ac:chgData name="Pip Arnold" userId="f33d891a-4d22-4751-a85d-e54cb4c51242" providerId="ADAL" clId="{ABDFA423-C073-42B9-B95B-5AB75788ECCB}" dt="2020-11-29T02:27:05.417" v="193" actId="1076"/>
          <ac:picMkLst>
            <pc:docMk/>
            <pc:sldMk cId="568619242" sldId="260"/>
            <ac:picMk id="3" creationId="{33227AFA-DE47-4B9E-BD54-FABA40E3D138}"/>
          </ac:picMkLst>
        </pc:picChg>
        <pc:picChg chg="add mod">
          <ac:chgData name="Pip Arnold" userId="f33d891a-4d22-4751-a85d-e54cb4c51242" providerId="ADAL" clId="{ABDFA423-C073-42B9-B95B-5AB75788ECCB}" dt="2020-11-29T02:27:49.858" v="196" actId="1076"/>
          <ac:picMkLst>
            <pc:docMk/>
            <pc:sldMk cId="568619242" sldId="260"/>
            <ac:picMk id="5" creationId="{5FE57673-05A7-477A-A12D-33493621A03A}"/>
          </ac:picMkLst>
        </pc:picChg>
        <pc:picChg chg="add del">
          <ac:chgData name="Pip Arnold" userId="f33d891a-4d22-4751-a85d-e54cb4c51242" providerId="ADAL" clId="{ABDFA423-C073-42B9-B95B-5AB75788ECCB}" dt="2020-11-29T02:26:53.783" v="191" actId="26606"/>
          <ac:picMkLst>
            <pc:docMk/>
            <pc:sldMk cId="568619242" sldId="260"/>
            <ac:picMk id="23" creationId="{75554383-98AF-4A47-BB65-705FAAA4BE6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1A917-D8A1-4287-8B55-60DDB569F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88EA7B-750C-450B-9A17-72E8903857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6678B-419B-48FF-B19D-67F3F9BB0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0BA5-9AEB-4221-8622-8E2801F2CDFE}" type="datetimeFigureOut">
              <a:rPr lang="en-NZ" smtClean="0"/>
              <a:t>30/03/2021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9D2D2-6246-4C5C-9475-8253ECA96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69D87-E174-4342-87D9-47F9F551C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C1B7-1E4D-4C15-91E4-020E0340EE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66305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5D35C-2FE5-4166-9182-1AF8E9B00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AED9D7-A320-472F-BE2A-8B9D6B835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38B50-C5B8-4C84-89FC-133DF5A8E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0BA5-9AEB-4221-8622-8E2801F2CDFE}" type="datetimeFigureOut">
              <a:rPr lang="en-NZ" smtClean="0"/>
              <a:t>30/03/2021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18C43-8FA8-4129-8307-D56F20AAA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37EEE-EB67-42F7-B6D8-B2CFA7651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C1B7-1E4D-4C15-91E4-020E0340EE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44853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F76EE9-CD75-4B7F-BE29-E379BBDFAC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C54C05-381C-4398-850E-033D9235E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BC45E-9A35-40F8-9001-EBADFE2D2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0BA5-9AEB-4221-8622-8E2801F2CDFE}" type="datetimeFigureOut">
              <a:rPr lang="en-NZ" smtClean="0"/>
              <a:t>30/03/2021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1188A-B94B-4EB4-B620-E42EFE6A8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E62BB-CBEC-4F1C-99F0-5B967C7A4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C1B7-1E4D-4C15-91E4-020E0340EE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64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01599-8117-4D03-96CA-9702BB899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9781F-6D23-4269-B24B-5D53DB1E6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6E729-6A91-4B3E-A3FD-0D8DAE3AC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0BA5-9AEB-4221-8622-8E2801F2CDFE}" type="datetimeFigureOut">
              <a:rPr lang="en-NZ" smtClean="0"/>
              <a:t>30/03/2021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79D12-FCB7-4B78-A90E-3BBBAE8DD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CCC03-35C7-458C-851E-322EA2518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C1B7-1E4D-4C15-91E4-020E0340EE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72892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5DBDB-C2FC-4EE4-8C70-D527D6F7F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F4276-5737-4252-97BB-2C76DA45C7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DA43F-C58B-4EF7-94CB-B9E1F4E70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0BA5-9AEB-4221-8622-8E2801F2CDFE}" type="datetimeFigureOut">
              <a:rPr lang="en-NZ" smtClean="0"/>
              <a:t>30/03/2021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4C276-3E5B-4CB3-A668-CA7EE792D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531B7-168D-4EE0-BE0A-507074299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C1B7-1E4D-4C15-91E4-020E0340EE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56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3125A-5C73-4997-B775-5C6AD724D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AA84C-8104-462C-A0D9-CB03B816D0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ED41B-E5BB-4F95-99D5-0B023CB76D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821232-63CA-4B49-BF3E-6A044DDA7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0BA5-9AEB-4221-8622-8E2801F2CDFE}" type="datetimeFigureOut">
              <a:rPr lang="en-NZ" smtClean="0"/>
              <a:t>30/03/2021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118799-ECC5-4073-BBAA-B0017FFBF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473A6A-EC0D-4E97-9650-90A21A91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C1B7-1E4D-4C15-91E4-020E0340EE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90230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F007A-4C77-4EE6-87FF-B46C8A707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261745-5A2D-4CB3-BE94-AA897B58D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153F19-7714-4596-813A-C8C812AE5E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17BAA9-E781-4B7E-BAB3-E41E112FE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3FCD7A-B399-4B49-AF9E-DECB5980A6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B06EAA-A473-410D-8696-3C6A3C8DB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0BA5-9AEB-4221-8622-8E2801F2CDFE}" type="datetimeFigureOut">
              <a:rPr lang="en-NZ" smtClean="0"/>
              <a:t>30/03/2021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DED202-CC90-44BD-B166-251698CEF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341F3E-1809-424F-8F65-0100BBFA8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C1B7-1E4D-4C15-91E4-020E0340EE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7891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51644-C4A0-4A4F-B151-2D015BE5B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7FBB1F-1737-44F5-825C-6AF03C62D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0BA5-9AEB-4221-8622-8E2801F2CDFE}" type="datetimeFigureOut">
              <a:rPr lang="en-NZ" smtClean="0"/>
              <a:t>30/03/2021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5E32AE-0B6E-4BF8-ABF8-818E92123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99D1A0-E2F4-4514-AA5D-670D5A434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C1B7-1E4D-4C15-91E4-020E0340EE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82877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241A29-25E2-4690-9AA5-E149443A0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0BA5-9AEB-4221-8622-8E2801F2CDFE}" type="datetimeFigureOut">
              <a:rPr lang="en-NZ" smtClean="0"/>
              <a:t>30/03/2021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6D9AEB-D6DC-4633-9388-7D85233BE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ABA17B-342D-458D-8968-C5D9818A6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C1B7-1E4D-4C15-91E4-020E0340EE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13717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4DE6A-1CF4-49A1-97C3-546ACBD6F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068FA-2BCE-474C-B8BD-727CE808C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A6F4CB-B657-4DCD-810C-FC0DFFBC7F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5E443E-6139-493E-BF39-0D1AAB609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0BA5-9AEB-4221-8622-8E2801F2CDFE}" type="datetimeFigureOut">
              <a:rPr lang="en-NZ" smtClean="0"/>
              <a:t>30/03/2021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45B023-0271-4FCE-B502-4A3647EAD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C8D241-AE11-48DE-8809-B7CF11F9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C1B7-1E4D-4C15-91E4-020E0340EE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3195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3CC8C-1E98-461A-8C17-33654E8DC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7B946F-4496-4593-AC1E-C4D9151463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162EAB-ADE4-49FE-95D5-4CB0B3999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5C4AA5-F101-4E46-AC17-0394E47FB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0BA5-9AEB-4221-8622-8E2801F2CDFE}" type="datetimeFigureOut">
              <a:rPr lang="en-NZ" smtClean="0"/>
              <a:t>30/03/2021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8CCFAA-66A6-4BBF-883E-38FB98CD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ECFC23-F3B9-4A19-B5A2-DB30A1885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C1B7-1E4D-4C15-91E4-020E0340EE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9596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14E091-C03C-4F1B-A629-EB0D2936D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B6DFFB-962B-4A23-BE38-78796B653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35FD1-5E46-445B-AFD7-148E7A83AD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60BA5-9AEB-4221-8622-8E2801F2CDFE}" type="datetimeFigureOut">
              <a:rPr lang="en-NZ" smtClean="0"/>
              <a:t>30/03/2021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C9F76-38DB-4D46-93D0-20A9278DD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8D95E-0561-422A-85F7-C3C0846927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2C1B7-1E4D-4C15-91E4-020E0340EE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6467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ugbyworldcup.com/202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51" descr="A picture containing grass&#10;&#10;Description automatically generated">
            <a:extLst>
              <a:ext uri="{FF2B5EF4-FFF2-40B4-BE49-F238E27FC236}">
                <a16:creationId xmlns:a16="http://schemas.microsoft.com/office/drawing/2014/main" id="{E039169F-6BFD-45D2-AB72-CF876559722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16" r="12033"/>
          <a:stretch/>
        </p:blipFill>
        <p:spPr>
          <a:xfrm>
            <a:off x="6274905" y="1098932"/>
            <a:ext cx="5612296" cy="4660135"/>
          </a:xfrm>
          <a:prstGeom prst="rect">
            <a:avLst/>
          </a:prstGeom>
        </p:spPr>
      </p:pic>
      <p:pic>
        <p:nvPicPr>
          <p:cNvPr id="50" name="Picture 49" descr="A screenshot of a cell phone&#10;&#10;Description automatically generated">
            <a:extLst>
              <a:ext uri="{FF2B5EF4-FFF2-40B4-BE49-F238E27FC236}">
                <a16:creationId xmlns:a16="http://schemas.microsoft.com/office/drawing/2014/main" id="{5F33BEC0-A335-4DBD-BCC1-B7BAA45250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352" y="-1"/>
            <a:ext cx="6147352" cy="676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92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7A1956-1548-448A-8AFF-B5D3549D1D45}"/>
              </a:ext>
            </a:extLst>
          </p:cNvPr>
          <p:cNvSpPr txBox="1"/>
          <p:nvPr/>
        </p:nvSpPr>
        <p:spPr>
          <a:xfrm>
            <a:off x="661183" y="361184"/>
            <a:ext cx="1497232" cy="12003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Pool A</a:t>
            </a:r>
          </a:p>
          <a:p>
            <a:pPr algn="ctr"/>
            <a:r>
              <a:rPr lang="en-NZ" sz="2400" dirty="0"/>
              <a:t>5 teams</a:t>
            </a:r>
          </a:p>
          <a:p>
            <a:pPr algn="ctr"/>
            <a:endParaRPr lang="en-NZ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85428A-0610-4C6F-948D-96013587C66F}"/>
              </a:ext>
            </a:extLst>
          </p:cNvPr>
          <p:cNvSpPr txBox="1"/>
          <p:nvPr/>
        </p:nvSpPr>
        <p:spPr>
          <a:xfrm>
            <a:off x="675250" y="2021058"/>
            <a:ext cx="1497232" cy="12003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Pool B</a:t>
            </a:r>
          </a:p>
          <a:p>
            <a:pPr algn="ctr"/>
            <a:r>
              <a:rPr lang="en-NZ" sz="2400" dirty="0"/>
              <a:t>5 teams</a:t>
            </a:r>
          </a:p>
          <a:p>
            <a:pPr algn="ctr"/>
            <a:endParaRPr lang="en-NZ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841B4C-963E-4CE3-9497-6F9CAE5B336C}"/>
              </a:ext>
            </a:extLst>
          </p:cNvPr>
          <p:cNvSpPr txBox="1"/>
          <p:nvPr/>
        </p:nvSpPr>
        <p:spPr>
          <a:xfrm>
            <a:off x="661183" y="3704606"/>
            <a:ext cx="1497232" cy="12003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Pool C</a:t>
            </a:r>
          </a:p>
          <a:p>
            <a:pPr algn="ctr"/>
            <a:r>
              <a:rPr lang="en-NZ" sz="2400" dirty="0"/>
              <a:t>5 teams</a:t>
            </a:r>
          </a:p>
          <a:p>
            <a:pPr algn="ctr"/>
            <a:endParaRPr lang="en-NZ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7EBEC3-F20D-419D-8468-E6F5163CB1F8}"/>
              </a:ext>
            </a:extLst>
          </p:cNvPr>
          <p:cNvSpPr txBox="1"/>
          <p:nvPr/>
        </p:nvSpPr>
        <p:spPr>
          <a:xfrm>
            <a:off x="675250" y="5296487"/>
            <a:ext cx="1497232" cy="12003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Pool D</a:t>
            </a:r>
          </a:p>
          <a:p>
            <a:pPr algn="ctr"/>
            <a:r>
              <a:rPr lang="en-NZ" sz="2400" dirty="0"/>
              <a:t>5 teams</a:t>
            </a:r>
          </a:p>
          <a:p>
            <a:pPr algn="ctr"/>
            <a:endParaRPr lang="en-NZ" sz="24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63253FE-756D-48B8-9EA1-013D8CE8F49D}"/>
              </a:ext>
            </a:extLst>
          </p:cNvPr>
          <p:cNvGrpSpPr/>
          <p:nvPr/>
        </p:nvGrpSpPr>
        <p:grpSpPr>
          <a:xfrm>
            <a:off x="2546248" y="787791"/>
            <a:ext cx="1603544" cy="616022"/>
            <a:chOff x="2785404" y="4170095"/>
            <a:chExt cx="1730325" cy="461665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28C6AAB9-C217-48E7-B3DB-92EA458FBCFA}"/>
                </a:ext>
              </a:extLst>
            </p:cNvPr>
            <p:cNvCxnSpPr/>
            <p:nvPr/>
          </p:nvCxnSpPr>
          <p:spPr>
            <a:xfrm>
              <a:off x="2785404" y="4178105"/>
              <a:ext cx="173032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9378FB4-0BB2-4ED0-AFB1-AC39F50B052D}"/>
                </a:ext>
              </a:extLst>
            </p:cNvPr>
            <p:cNvSpPr txBox="1"/>
            <p:nvPr/>
          </p:nvSpPr>
          <p:spPr>
            <a:xfrm>
              <a:off x="2919047" y="4170095"/>
              <a:ext cx="15474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400" dirty="0"/>
                <a:t>winner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0DD5FA4-680C-4C38-B9EF-33CAAA281E43}"/>
              </a:ext>
            </a:extLst>
          </p:cNvPr>
          <p:cNvGrpSpPr/>
          <p:nvPr/>
        </p:nvGrpSpPr>
        <p:grpSpPr>
          <a:xfrm>
            <a:off x="2563557" y="2869248"/>
            <a:ext cx="1603544" cy="616022"/>
            <a:chOff x="2785404" y="4170095"/>
            <a:chExt cx="1730325" cy="461665"/>
          </a:xfrm>
        </p:grpSpPr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B4092370-88A2-4CC1-8A76-F0E44307EEA0}"/>
                </a:ext>
              </a:extLst>
            </p:cNvPr>
            <p:cNvCxnSpPr/>
            <p:nvPr/>
          </p:nvCxnSpPr>
          <p:spPr>
            <a:xfrm>
              <a:off x="2785404" y="4178105"/>
              <a:ext cx="173032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37D9C80-DE0F-482C-B9C1-41921F03CD49}"/>
                </a:ext>
              </a:extLst>
            </p:cNvPr>
            <p:cNvSpPr txBox="1"/>
            <p:nvPr/>
          </p:nvSpPr>
          <p:spPr>
            <a:xfrm>
              <a:off x="2919047" y="4170095"/>
              <a:ext cx="15474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400" dirty="0"/>
                <a:t>winner</a:t>
              </a: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5AA4DEF6-904D-4DC9-8A32-175F6910CC02}"/>
              </a:ext>
            </a:extLst>
          </p:cNvPr>
          <p:cNvGrpSpPr/>
          <p:nvPr/>
        </p:nvGrpSpPr>
        <p:grpSpPr>
          <a:xfrm>
            <a:off x="2574344" y="1142816"/>
            <a:ext cx="1623097" cy="1456685"/>
            <a:chOff x="2574344" y="1142816"/>
            <a:chExt cx="1623097" cy="1456685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592FADE2-16F7-4DD2-8DE7-BA96813404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85365" y="1142816"/>
              <a:ext cx="1497232" cy="143347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24A6F886-5BDE-4DB7-8A21-21FFE6603389}"/>
                </a:ext>
              </a:extLst>
            </p:cNvPr>
            <p:cNvCxnSpPr>
              <a:cxnSpLocks/>
            </p:cNvCxnSpPr>
            <p:nvPr/>
          </p:nvCxnSpPr>
          <p:spPr>
            <a:xfrm>
              <a:off x="2574344" y="1166028"/>
              <a:ext cx="1497232" cy="143347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B56D26E-3CF7-49B5-9E4D-343CE3D52374}"/>
                </a:ext>
              </a:extLst>
            </p:cNvPr>
            <p:cNvSpPr txBox="1"/>
            <p:nvPr/>
          </p:nvSpPr>
          <p:spPr>
            <a:xfrm>
              <a:off x="2670099" y="1574752"/>
              <a:ext cx="1527342" cy="61602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400" dirty="0"/>
                <a:t>Runners-up</a:t>
              </a:r>
            </a:p>
          </p:txBody>
        </p:sp>
      </p:grp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4658129-84AE-4E7F-B515-65821F2C0AD1}"/>
              </a:ext>
            </a:extLst>
          </p:cNvPr>
          <p:cNvCxnSpPr>
            <a:cxnSpLocks/>
          </p:cNvCxnSpPr>
          <p:nvPr/>
        </p:nvCxnSpPr>
        <p:spPr>
          <a:xfrm flipV="1">
            <a:off x="2664503" y="4389360"/>
            <a:ext cx="1497232" cy="14334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99E0A9F-8035-4E87-866E-591E4F397E0C}"/>
              </a:ext>
            </a:extLst>
          </p:cNvPr>
          <p:cNvGrpSpPr/>
          <p:nvPr/>
        </p:nvGrpSpPr>
        <p:grpSpPr>
          <a:xfrm>
            <a:off x="2625386" y="4034335"/>
            <a:ext cx="1603544" cy="616022"/>
            <a:chOff x="2785404" y="4170095"/>
            <a:chExt cx="1730325" cy="461665"/>
          </a:xfrm>
        </p:grpSpPr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62F89C4A-2F60-4401-8F72-8032673B66A7}"/>
                </a:ext>
              </a:extLst>
            </p:cNvPr>
            <p:cNvCxnSpPr/>
            <p:nvPr/>
          </p:nvCxnSpPr>
          <p:spPr>
            <a:xfrm>
              <a:off x="2785404" y="4178105"/>
              <a:ext cx="173032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6E27FDED-9859-41E1-902F-575BF657D637}"/>
                </a:ext>
              </a:extLst>
            </p:cNvPr>
            <p:cNvSpPr txBox="1"/>
            <p:nvPr/>
          </p:nvSpPr>
          <p:spPr>
            <a:xfrm>
              <a:off x="2919047" y="4170095"/>
              <a:ext cx="15474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400" dirty="0"/>
                <a:t>winner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F012F56-FFDF-4E99-A84E-AAD08A8E1928}"/>
              </a:ext>
            </a:extLst>
          </p:cNvPr>
          <p:cNvGrpSpPr/>
          <p:nvPr/>
        </p:nvGrpSpPr>
        <p:grpSpPr>
          <a:xfrm>
            <a:off x="2642695" y="6115792"/>
            <a:ext cx="1603544" cy="616022"/>
            <a:chOff x="2785404" y="4170095"/>
            <a:chExt cx="1730325" cy="461665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01CB3D14-683F-4E0F-8985-29562BE0E816}"/>
                </a:ext>
              </a:extLst>
            </p:cNvPr>
            <p:cNvCxnSpPr/>
            <p:nvPr/>
          </p:nvCxnSpPr>
          <p:spPr>
            <a:xfrm>
              <a:off x="2785404" y="4178105"/>
              <a:ext cx="173032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2E31600-644C-49E9-9925-A0087AC5F94C}"/>
                </a:ext>
              </a:extLst>
            </p:cNvPr>
            <p:cNvSpPr txBox="1"/>
            <p:nvPr/>
          </p:nvSpPr>
          <p:spPr>
            <a:xfrm>
              <a:off x="2919047" y="4170095"/>
              <a:ext cx="15474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400" dirty="0"/>
                <a:t>winner</a:t>
              </a:r>
            </a:p>
          </p:txBody>
        </p:sp>
      </p:grp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568D139-E347-4CB5-AC22-F4595C190507}"/>
              </a:ext>
            </a:extLst>
          </p:cNvPr>
          <p:cNvCxnSpPr>
            <a:cxnSpLocks/>
          </p:cNvCxnSpPr>
          <p:nvPr/>
        </p:nvCxnSpPr>
        <p:spPr>
          <a:xfrm>
            <a:off x="2653482" y="4412572"/>
            <a:ext cx="1497232" cy="14334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48F4001D-A1EE-4B21-8042-58A3CED79B18}"/>
              </a:ext>
            </a:extLst>
          </p:cNvPr>
          <p:cNvSpPr txBox="1"/>
          <p:nvPr/>
        </p:nvSpPr>
        <p:spPr>
          <a:xfrm>
            <a:off x="2749237" y="4821296"/>
            <a:ext cx="1527342" cy="6160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Runners-up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CF9D976-7837-464A-BB00-A800EED616E0}"/>
              </a:ext>
            </a:extLst>
          </p:cNvPr>
          <p:cNvSpPr txBox="1"/>
          <p:nvPr/>
        </p:nvSpPr>
        <p:spPr>
          <a:xfrm>
            <a:off x="4363800" y="681151"/>
            <a:ext cx="2110154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Quarter Final 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805B572-4EF3-4D7B-9977-F531252E59E0}"/>
              </a:ext>
            </a:extLst>
          </p:cNvPr>
          <p:cNvSpPr txBox="1"/>
          <p:nvPr/>
        </p:nvSpPr>
        <p:spPr>
          <a:xfrm>
            <a:off x="4363800" y="2407583"/>
            <a:ext cx="2110154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Quarter Final 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3B30D27-5A0B-4EB2-9397-CD86D866BED5}"/>
              </a:ext>
            </a:extLst>
          </p:cNvPr>
          <p:cNvSpPr txBox="1"/>
          <p:nvPr/>
        </p:nvSpPr>
        <p:spPr>
          <a:xfrm>
            <a:off x="4363800" y="3899709"/>
            <a:ext cx="2110154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Quarter Final 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AE88FCC-080F-40C6-9F44-FA67FC06F7E6}"/>
              </a:ext>
            </a:extLst>
          </p:cNvPr>
          <p:cNvSpPr txBox="1"/>
          <p:nvPr/>
        </p:nvSpPr>
        <p:spPr>
          <a:xfrm>
            <a:off x="4363800" y="5648271"/>
            <a:ext cx="2110154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Quarter Final 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02F865A-4955-477C-BAB3-7BF030F0C8DA}"/>
              </a:ext>
            </a:extLst>
          </p:cNvPr>
          <p:cNvSpPr txBox="1"/>
          <p:nvPr/>
        </p:nvSpPr>
        <p:spPr>
          <a:xfrm>
            <a:off x="7415209" y="3522848"/>
            <a:ext cx="1720999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Semi Final 1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E470EAD9-1D47-43B0-8F77-78FDC1388127}"/>
              </a:ext>
            </a:extLst>
          </p:cNvPr>
          <p:cNvGrpSpPr/>
          <p:nvPr/>
        </p:nvGrpSpPr>
        <p:grpSpPr>
          <a:xfrm>
            <a:off x="6564410" y="949560"/>
            <a:ext cx="825947" cy="5094917"/>
            <a:chOff x="6865034" y="911982"/>
            <a:chExt cx="1392993" cy="5094917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83839D2-8444-4D30-B59D-606AE39AECC4}"/>
                </a:ext>
              </a:extLst>
            </p:cNvPr>
            <p:cNvGrpSpPr/>
            <p:nvPr/>
          </p:nvGrpSpPr>
          <p:grpSpPr>
            <a:xfrm>
              <a:off x="6865034" y="2599501"/>
              <a:ext cx="998806" cy="1445522"/>
              <a:chOff x="6865034" y="2599501"/>
              <a:chExt cx="998806" cy="1445522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F8A81A6D-2647-44D7-B5E3-89EECF63BE5A}"/>
                  </a:ext>
                </a:extLst>
              </p:cNvPr>
              <p:cNvCxnSpPr/>
              <p:nvPr/>
            </p:nvCxnSpPr>
            <p:spPr>
              <a:xfrm>
                <a:off x="6865034" y="2599501"/>
                <a:ext cx="998806" cy="0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6729629C-7010-4910-A608-C4EDFB71849F}"/>
                  </a:ext>
                </a:extLst>
              </p:cNvPr>
              <p:cNvCxnSpPr/>
              <p:nvPr/>
            </p:nvCxnSpPr>
            <p:spPr>
              <a:xfrm>
                <a:off x="7863840" y="2599501"/>
                <a:ext cx="0" cy="144552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F692366E-5224-4D7A-8073-E8A54DA6EAEE}"/>
                  </a:ext>
                </a:extLst>
              </p:cNvPr>
              <p:cNvCxnSpPr/>
              <p:nvPr/>
            </p:nvCxnSpPr>
            <p:spPr>
              <a:xfrm>
                <a:off x="6865034" y="4034335"/>
                <a:ext cx="998806" cy="0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04F70664-8908-4AFE-B7CE-D91213C2989E}"/>
                </a:ext>
              </a:extLst>
            </p:cNvPr>
            <p:cNvGrpSpPr/>
            <p:nvPr/>
          </p:nvGrpSpPr>
          <p:grpSpPr>
            <a:xfrm>
              <a:off x="6865034" y="911982"/>
              <a:ext cx="717452" cy="5094917"/>
              <a:chOff x="6865034" y="2599501"/>
              <a:chExt cx="998806" cy="1445522"/>
            </a:xfrm>
          </p:grpSpPr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1E78A09B-A489-4411-BB3C-9ECF6F11B7FE}"/>
                  </a:ext>
                </a:extLst>
              </p:cNvPr>
              <p:cNvCxnSpPr/>
              <p:nvPr/>
            </p:nvCxnSpPr>
            <p:spPr>
              <a:xfrm>
                <a:off x="6865034" y="2599501"/>
                <a:ext cx="998806" cy="0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861AB80F-AEAD-4729-A9AB-BBA826F2A967}"/>
                  </a:ext>
                </a:extLst>
              </p:cNvPr>
              <p:cNvCxnSpPr/>
              <p:nvPr/>
            </p:nvCxnSpPr>
            <p:spPr>
              <a:xfrm>
                <a:off x="7863840" y="2599501"/>
                <a:ext cx="0" cy="144552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62BF9F79-13F1-490F-9DEA-58A0E14AF0C2}"/>
                  </a:ext>
                </a:extLst>
              </p:cNvPr>
              <p:cNvCxnSpPr/>
              <p:nvPr/>
            </p:nvCxnSpPr>
            <p:spPr>
              <a:xfrm>
                <a:off x="6865034" y="4041443"/>
                <a:ext cx="998806" cy="0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96DC9321-67B3-4CC4-90B2-7A57F3FAB8D1}"/>
                </a:ext>
              </a:extLst>
            </p:cNvPr>
            <p:cNvCxnSpPr>
              <a:cxnSpLocks/>
            </p:cNvCxnSpPr>
            <p:nvPr/>
          </p:nvCxnSpPr>
          <p:spPr>
            <a:xfrm>
              <a:off x="7863840" y="3706804"/>
              <a:ext cx="394187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76A8FC1-2791-4676-AD33-66AD84B976AA}"/>
                </a:ext>
              </a:extLst>
            </p:cNvPr>
            <p:cNvCxnSpPr>
              <a:cxnSpLocks/>
            </p:cNvCxnSpPr>
            <p:nvPr/>
          </p:nvCxnSpPr>
          <p:spPr>
            <a:xfrm>
              <a:off x="7582486" y="1851312"/>
              <a:ext cx="675541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BCD0CD88-9DFF-4B06-8D37-82164EC96793}"/>
              </a:ext>
            </a:extLst>
          </p:cNvPr>
          <p:cNvSpPr txBox="1"/>
          <p:nvPr/>
        </p:nvSpPr>
        <p:spPr>
          <a:xfrm>
            <a:off x="7415209" y="1658057"/>
            <a:ext cx="1720999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Semi Final 2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FE2B17B1-9CEC-42B3-81A3-EFD2E7F9519D}"/>
              </a:ext>
            </a:extLst>
          </p:cNvPr>
          <p:cNvGrpSpPr/>
          <p:nvPr/>
        </p:nvGrpSpPr>
        <p:grpSpPr>
          <a:xfrm>
            <a:off x="9168709" y="1851494"/>
            <a:ext cx="425399" cy="1890690"/>
            <a:chOff x="6865034" y="2599501"/>
            <a:chExt cx="998806" cy="1445522"/>
          </a:xfrm>
        </p:grpSpPr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829BEABE-601C-423E-A0CB-874E2F92E04B}"/>
                </a:ext>
              </a:extLst>
            </p:cNvPr>
            <p:cNvCxnSpPr/>
            <p:nvPr/>
          </p:nvCxnSpPr>
          <p:spPr>
            <a:xfrm>
              <a:off x="6865034" y="2599501"/>
              <a:ext cx="998806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867B802D-9F7E-4AAE-AE0E-FD205DD8B902}"/>
                </a:ext>
              </a:extLst>
            </p:cNvPr>
            <p:cNvCxnSpPr/>
            <p:nvPr/>
          </p:nvCxnSpPr>
          <p:spPr>
            <a:xfrm>
              <a:off x="7863840" y="2599501"/>
              <a:ext cx="0" cy="144552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7F489134-02E3-476E-A658-3CB519F199A1}"/>
                </a:ext>
              </a:extLst>
            </p:cNvPr>
            <p:cNvCxnSpPr/>
            <p:nvPr/>
          </p:nvCxnSpPr>
          <p:spPr>
            <a:xfrm>
              <a:off x="6865034" y="4041443"/>
              <a:ext cx="998806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00F3A5B-9D44-4E28-AB5F-6CEA1455CCEB}"/>
              </a:ext>
            </a:extLst>
          </p:cNvPr>
          <p:cNvCxnSpPr>
            <a:cxnSpLocks/>
          </p:cNvCxnSpPr>
          <p:nvPr/>
        </p:nvCxnSpPr>
        <p:spPr>
          <a:xfrm>
            <a:off x="9594108" y="2795502"/>
            <a:ext cx="400548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A6125809-A1F2-4A1F-90FB-7E02EB8A4D10}"/>
              </a:ext>
            </a:extLst>
          </p:cNvPr>
          <p:cNvSpPr txBox="1"/>
          <p:nvPr/>
        </p:nvSpPr>
        <p:spPr>
          <a:xfrm>
            <a:off x="10052009" y="2564669"/>
            <a:ext cx="1720999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Final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D90EA3-A8AE-47CA-A211-9C64F1BE3215}"/>
              </a:ext>
            </a:extLst>
          </p:cNvPr>
          <p:cNvSpPr txBox="1"/>
          <p:nvPr/>
        </p:nvSpPr>
        <p:spPr>
          <a:xfrm>
            <a:off x="9302887" y="720147"/>
            <a:ext cx="1276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Men’s draw</a:t>
            </a:r>
          </a:p>
        </p:txBody>
      </p:sp>
    </p:spTree>
    <p:extLst>
      <p:ext uri="{BB962C8B-B14F-4D97-AF65-F5344CB8AC3E}">
        <p14:creationId xmlns:p14="http://schemas.microsoft.com/office/powerpoint/2010/main" val="26214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2" grpId="0" animBg="1"/>
      <p:bldP spid="43" grpId="0" animBg="1"/>
      <p:bldP spid="44" grpId="0" animBg="1"/>
      <p:bldP spid="45" grpId="0" animBg="1"/>
      <p:bldP spid="52" grpId="0" animBg="1"/>
      <p:bldP spid="66" grpId="0" animBg="1"/>
      <p:bldP spid="7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83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227AFA-DE47-4B9E-BD54-FABA40E3D1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807" y="643467"/>
            <a:ext cx="2409485" cy="55710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E57673-05A7-477A-A12D-33493621A0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827" y="643467"/>
            <a:ext cx="8048625" cy="17133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02A3899-8BD0-4B06-9917-D58D7D9E35BD}"/>
              </a:ext>
            </a:extLst>
          </p:cNvPr>
          <p:cNvSpPr txBox="1"/>
          <p:nvPr/>
        </p:nvSpPr>
        <p:spPr>
          <a:xfrm>
            <a:off x="4562475" y="3095625"/>
            <a:ext cx="3883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Women’s Rugby World Cup 2021</a:t>
            </a:r>
          </a:p>
          <a:p>
            <a:r>
              <a:rPr lang="en-NZ" dirty="0">
                <a:hlinkClick r:id="rId4"/>
              </a:rPr>
              <a:t>https://www.rugbyworldcup.com/2021</a:t>
            </a:r>
            <a:endParaRPr lang="en-NZ" dirty="0"/>
          </a:p>
          <a:p>
            <a:r>
              <a:rPr lang="en-NZ" dirty="0"/>
              <a:t>Correct as at: 29 November 2020</a:t>
            </a:r>
          </a:p>
        </p:txBody>
      </p:sp>
    </p:spTree>
    <p:extLst>
      <p:ext uri="{BB962C8B-B14F-4D97-AF65-F5344CB8AC3E}">
        <p14:creationId xmlns:p14="http://schemas.microsoft.com/office/powerpoint/2010/main" val="568619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Box 41">
            <a:extLst>
              <a:ext uri="{FF2B5EF4-FFF2-40B4-BE49-F238E27FC236}">
                <a16:creationId xmlns:a16="http://schemas.microsoft.com/office/drawing/2014/main" id="{1CF9D976-7837-464A-BB00-A800EED616E0}"/>
              </a:ext>
            </a:extLst>
          </p:cNvPr>
          <p:cNvSpPr txBox="1"/>
          <p:nvPr/>
        </p:nvSpPr>
        <p:spPr>
          <a:xfrm>
            <a:off x="4363800" y="681151"/>
            <a:ext cx="2110154" cy="6771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Quarter Final</a:t>
            </a:r>
            <a:br>
              <a:rPr lang="en-NZ" sz="2400" dirty="0"/>
            </a:br>
            <a:r>
              <a:rPr lang="en-NZ" sz="1400" dirty="0"/>
              <a:t>Seed 4 vs Seed 5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805B572-4EF3-4D7B-9977-F531252E59E0}"/>
              </a:ext>
            </a:extLst>
          </p:cNvPr>
          <p:cNvSpPr txBox="1"/>
          <p:nvPr/>
        </p:nvSpPr>
        <p:spPr>
          <a:xfrm>
            <a:off x="4357255" y="2990554"/>
            <a:ext cx="2110154" cy="6771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Quarter Final</a:t>
            </a:r>
          </a:p>
          <a:p>
            <a:pPr algn="ctr"/>
            <a:r>
              <a:rPr lang="en-NZ" sz="1400" dirty="0"/>
              <a:t>Seed 2 vs Seed 7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3B30D27-5A0B-4EB2-9397-CD86D866BED5}"/>
              </a:ext>
            </a:extLst>
          </p:cNvPr>
          <p:cNvSpPr txBox="1"/>
          <p:nvPr/>
        </p:nvSpPr>
        <p:spPr>
          <a:xfrm>
            <a:off x="4335443" y="4250073"/>
            <a:ext cx="2110154" cy="6771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Quarter Final</a:t>
            </a:r>
          </a:p>
          <a:p>
            <a:pPr algn="ctr"/>
            <a:r>
              <a:rPr lang="en-NZ" sz="1400" dirty="0"/>
              <a:t>Seed 1 vs Seed 8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AE88FCC-080F-40C6-9F44-FA67FC06F7E6}"/>
              </a:ext>
            </a:extLst>
          </p:cNvPr>
          <p:cNvSpPr txBox="1"/>
          <p:nvPr/>
        </p:nvSpPr>
        <p:spPr>
          <a:xfrm>
            <a:off x="4371383" y="2103004"/>
            <a:ext cx="2110154" cy="6771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Quarter Final</a:t>
            </a:r>
            <a:br>
              <a:rPr lang="en-NZ" sz="2400" dirty="0"/>
            </a:br>
            <a:r>
              <a:rPr lang="en-NZ" sz="1400" dirty="0"/>
              <a:t>Seed 3 vs Seed 6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02F865A-4955-477C-BAB3-7BF030F0C8DA}"/>
              </a:ext>
            </a:extLst>
          </p:cNvPr>
          <p:cNvSpPr txBox="1"/>
          <p:nvPr/>
        </p:nvSpPr>
        <p:spPr>
          <a:xfrm>
            <a:off x="7415209" y="3522848"/>
            <a:ext cx="1720999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Semi-Final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F83839D2-8444-4D30-B59D-606AE39AECC4}"/>
              </a:ext>
            </a:extLst>
          </p:cNvPr>
          <p:cNvGrpSpPr/>
          <p:nvPr/>
        </p:nvGrpSpPr>
        <p:grpSpPr>
          <a:xfrm>
            <a:off x="6551986" y="3091859"/>
            <a:ext cx="450247" cy="1533047"/>
            <a:chOff x="6865034" y="2599501"/>
            <a:chExt cx="998806" cy="1445522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F8A81A6D-2647-44D7-B5E3-89EECF63BE5A}"/>
                </a:ext>
              </a:extLst>
            </p:cNvPr>
            <p:cNvCxnSpPr/>
            <p:nvPr/>
          </p:nvCxnSpPr>
          <p:spPr>
            <a:xfrm>
              <a:off x="6865034" y="2599501"/>
              <a:ext cx="998806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6729629C-7010-4910-A608-C4EDFB71849F}"/>
                </a:ext>
              </a:extLst>
            </p:cNvPr>
            <p:cNvCxnSpPr/>
            <p:nvPr/>
          </p:nvCxnSpPr>
          <p:spPr>
            <a:xfrm>
              <a:off x="7863840" y="2599501"/>
              <a:ext cx="0" cy="144552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F692366E-5224-4D7A-8073-E8A54DA6EAEE}"/>
                </a:ext>
              </a:extLst>
            </p:cNvPr>
            <p:cNvCxnSpPr/>
            <p:nvPr/>
          </p:nvCxnSpPr>
          <p:spPr>
            <a:xfrm>
              <a:off x="6865034" y="4034335"/>
              <a:ext cx="998806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04F70664-8908-4AFE-B7CE-D91213C2989E}"/>
              </a:ext>
            </a:extLst>
          </p:cNvPr>
          <p:cNvGrpSpPr/>
          <p:nvPr/>
        </p:nvGrpSpPr>
        <p:grpSpPr>
          <a:xfrm>
            <a:off x="6564411" y="949561"/>
            <a:ext cx="425398" cy="1458022"/>
            <a:chOff x="6865034" y="2599501"/>
            <a:chExt cx="998806" cy="1445522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1E78A09B-A489-4411-BB3C-9ECF6F11B7FE}"/>
                </a:ext>
              </a:extLst>
            </p:cNvPr>
            <p:cNvCxnSpPr/>
            <p:nvPr/>
          </p:nvCxnSpPr>
          <p:spPr>
            <a:xfrm>
              <a:off x="6865034" y="2599501"/>
              <a:ext cx="998806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861AB80F-AEAD-4729-A9AB-BBA826F2A967}"/>
                </a:ext>
              </a:extLst>
            </p:cNvPr>
            <p:cNvCxnSpPr/>
            <p:nvPr/>
          </p:nvCxnSpPr>
          <p:spPr>
            <a:xfrm>
              <a:off x="7863840" y="2599501"/>
              <a:ext cx="0" cy="144552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62BF9F79-13F1-490F-9DEA-58A0E14AF0C2}"/>
                </a:ext>
              </a:extLst>
            </p:cNvPr>
            <p:cNvCxnSpPr/>
            <p:nvPr/>
          </p:nvCxnSpPr>
          <p:spPr>
            <a:xfrm>
              <a:off x="6865034" y="4041443"/>
              <a:ext cx="998806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6DC9321-67B3-4CC4-90B2-7A57F3FAB8D1}"/>
              </a:ext>
            </a:extLst>
          </p:cNvPr>
          <p:cNvCxnSpPr>
            <a:cxnSpLocks/>
          </p:cNvCxnSpPr>
          <p:nvPr/>
        </p:nvCxnSpPr>
        <p:spPr>
          <a:xfrm flipV="1">
            <a:off x="7002233" y="3744382"/>
            <a:ext cx="388124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076A8FC1-2791-4676-AD33-66AD84B976AA}"/>
              </a:ext>
            </a:extLst>
          </p:cNvPr>
          <p:cNvCxnSpPr>
            <a:cxnSpLocks/>
          </p:cNvCxnSpPr>
          <p:nvPr/>
        </p:nvCxnSpPr>
        <p:spPr>
          <a:xfrm>
            <a:off x="6989809" y="1888890"/>
            <a:ext cx="400548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BCD0CD88-9DFF-4B06-8D37-82164EC96793}"/>
              </a:ext>
            </a:extLst>
          </p:cNvPr>
          <p:cNvSpPr txBox="1"/>
          <p:nvPr/>
        </p:nvSpPr>
        <p:spPr>
          <a:xfrm>
            <a:off x="7415209" y="1658057"/>
            <a:ext cx="1720999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Semi-Final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FE2B17B1-9CEC-42B3-81A3-EFD2E7F9519D}"/>
              </a:ext>
            </a:extLst>
          </p:cNvPr>
          <p:cNvGrpSpPr/>
          <p:nvPr/>
        </p:nvGrpSpPr>
        <p:grpSpPr>
          <a:xfrm>
            <a:off x="9168709" y="1851494"/>
            <a:ext cx="425399" cy="1890690"/>
            <a:chOff x="6865034" y="2599501"/>
            <a:chExt cx="998806" cy="1445522"/>
          </a:xfrm>
        </p:grpSpPr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829BEABE-601C-423E-A0CB-874E2F92E04B}"/>
                </a:ext>
              </a:extLst>
            </p:cNvPr>
            <p:cNvCxnSpPr/>
            <p:nvPr/>
          </p:nvCxnSpPr>
          <p:spPr>
            <a:xfrm>
              <a:off x="6865034" y="2599501"/>
              <a:ext cx="998806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867B802D-9F7E-4AAE-AE0E-FD205DD8B902}"/>
                </a:ext>
              </a:extLst>
            </p:cNvPr>
            <p:cNvCxnSpPr/>
            <p:nvPr/>
          </p:nvCxnSpPr>
          <p:spPr>
            <a:xfrm>
              <a:off x="7863840" y="2599501"/>
              <a:ext cx="0" cy="144552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7F489134-02E3-476E-A658-3CB519F199A1}"/>
                </a:ext>
              </a:extLst>
            </p:cNvPr>
            <p:cNvCxnSpPr/>
            <p:nvPr/>
          </p:nvCxnSpPr>
          <p:spPr>
            <a:xfrm>
              <a:off x="6865034" y="4041443"/>
              <a:ext cx="998806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00F3A5B-9D44-4E28-AB5F-6CEA1455CCEB}"/>
              </a:ext>
            </a:extLst>
          </p:cNvPr>
          <p:cNvCxnSpPr>
            <a:cxnSpLocks/>
          </p:cNvCxnSpPr>
          <p:nvPr/>
        </p:nvCxnSpPr>
        <p:spPr>
          <a:xfrm>
            <a:off x="9594108" y="2795502"/>
            <a:ext cx="400548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A6125809-A1F2-4A1F-90FB-7E02EB8A4D10}"/>
              </a:ext>
            </a:extLst>
          </p:cNvPr>
          <p:cNvSpPr txBox="1"/>
          <p:nvPr/>
        </p:nvSpPr>
        <p:spPr>
          <a:xfrm>
            <a:off x="10070118" y="2564669"/>
            <a:ext cx="1720999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Final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75B9ED6-CC25-4010-9F39-DD280CDA3B61}"/>
              </a:ext>
            </a:extLst>
          </p:cNvPr>
          <p:cNvSpPr txBox="1"/>
          <p:nvPr/>
        </p:nvSpPr>
        <p:spPr>
          <a:xfrm>
            <a:off x="661183" y="361184"/>
            <a:ext cx="1497232" cy="12003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Pool A</a:t>
            </a:r>
          </a:p>
          <a:p>
            <a:pPr algn="ctr"/>
            <a:r>
              <a:rPr lang="en-NZ" sz="2400" dirty="0"/>
              <a:t>4 teams</a:t>
            </a:r>
          </a:p>
          <a:p>
            <a:pPr algn="ctr"/>
            <a:endParaRPr lang="en-NZ" sz="24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5A94A17-B4D8-4E6A-AD7A-277EA6702D32}"/>
              </a:ext>
            </a:extLst>
          </p:cNvPr>
          <p:cNvSpPr txBox="1"/>
          <p:nvPr/>
        </p:nvSpPr>
        <p:spPr>
          <a:xfrm>
            <a:off x="675250" y="2021058"/>
            <a:ext cx="1497232" cy="12003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Pool B</a:t>
            </a:r>
          </a:p>
          <a:p>
            <a:pPr algn="ctr"/>
            <a:r>
              <a:rPr lang="en-NZ" sz="2400" dirty="0"/>
              <a:t>4 teams</a:t>
            </a:r>
          </a:p>
          <a:p>
            <a:pPr algn="ctr"/>
            <a:endParaRPr lang="en-NZ" sz="24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5DD4255-DC9C-4D7D-8899-0B7D52B74284}"/>
              </a:ext>
            </a:extLst>
          </p:cNvPr>
          <p:cNvSpPr txBox="1"/>
          <p:nvPr/>
        </p:nvSpPr>
        <p:spPr>
          <a:xfrm>
            <a:off x="661183" y="3704606"/>
            <a:ext cx="1497232" cy="12003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Pool C</a:t>
            </a:r>
          </a:p>
          <a:p>
            <a:pPr algn="ctr"/>
            <a:r>
              <a:rPr lang="en-NZ" sz="2400" dirty="0"/>
              <a:t>4 teams</a:t>
            </a:r>
          </a:p>
          <a:p>
            <a:pPr algn="ctr"/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780355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52" grpId="0" animBg="1"/>
      <p:bldP spid="66" grpId="0" animBg="1"/>
      <p:bldP spid="7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, indoor, sitting, wall&#10;&#10;Description automatically generated">
            <a:extLst>
              <a:ext uri="{FF2B5EF4-FFF2-40B4-BE49-F238E27FC236}">
                <a16:creationId xmlns:a16="http://schemas.microsoft.com/office/drawing/2014/main" id="{B4CD4CF3-C8DC-475B-A0FD-68AE130A2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32" y="324729"/>
            <a:ext cx="4210050" cy="6096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71B45B4-18DA-4CAF-A268-1E66179C75A2}"/>
              </a:ext>
            </a:extLst>
          </p:cNvPr>
          <p:cNvSpPr txBox="1"/>
          <p:nvPr/>
        </p:nvSpPr>
        <p:spPr>
          <a:xfrm>
            <a:off x="4937759" y="1308296"/>
            <a:ext cx="62902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000" dirty="0"/>
              <a:t>Who was William Webb Ellis?</a:t>
            </a:r>
          </a:p>
        </p:txBody>
      </p:sp>
    </p:spTree>
    <p:extLst>
      <p:ext uri="{BB962C8B-B14F-4D97-AF65-F5344CB8AC3E}">
        <p14:creationId xmlns:p14="http://schemas.microsoft.com/office/powerpoint/2010/main" val="3732292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10" ma:contentTypeDescription="Create a new document." ma:contentTypeScope="" ma:versionID="17511a964329228c506b21ede240621e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ee49c0817ae753ed4feacb5d5945d2d6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0D27D10-3A72-47C2-B109-7E8DDD327B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6ea9f8-faa7-4fe2-ae86-80b2961ee12e"/>
    <ds:schemaRef ds:uri="4dd812d2-84b1-4023-b8ac-133e620318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CDF7A9-60DC-43D5-9887-2B7EB712E1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134CE6-BBCC-44A1-8DDA-AD0B02CF7C1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115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Pip Arnold</dc:creator>
  <cp:lastModifiedBy>Andrew  Tagg</cp:lastModifiedBy>
  <cp:revision>5</cp:revision>
  <dcterms:created xsi:type="dcterms:W3CDTF">2020-11-29T02:26:53Z</dcterms:created>
  <dcterms:modified xsi:type="dcterms:W3CDTF">2021-03-30T02:43:23Z</dcterms:modified>
</cp:coreProperties>
</file>